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8" r:id="rId2"/>
    <p:sldId id="334" r:id="rId3"/>
    <p:sldId id="338" r:id="rId4"/>
    <p:sldId id="357" r:id="rId5"/>
    <p:sldId id="358" r:id="rId6"/>
    <p:sldId id="363" r:id="rId7"/>
    <p:sldId id="364" r:id="rId8"/>
    <p:sldId id="365" r:id="rId9"/>
    <p:sldId id="366" r:id="rId10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26C0"/>
    <a:srgbClr val="FB9FE3"/>
    <a:srgbClr val="46EBFC"/>
    <a:srgbClr val="FF00FF"/>
    <a:srgbClr val="DAA600"/>
    <a:srgbClr val="2BF543"/>
    <a:srgbClr val="2EF2B1"/>
    <a:srgbClr val="F6BB00"/>
    <a:srgbClr val="E31B23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6167" autoAdjust="0"/>
    <p:restoredTop sz="83771" autoAdjust="0"/>
  </p:normalViewPr>
  <p:slideViewPr>
    <p:cSldViewPr>
      <p:cViewPr>
        <p:scale>
          <a:sx n="110" d="100"/>
          <a:sy n="110" d="100"/>
        </p:scale>
        <p:origin x="-2514" y="-240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-322" y="-58"/>
      </p:cViewPr>
      <p:guideLst>
        <p:guide orient="horz" pos="2909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'8-Hr'!$G$1</c:f>
              <c:strCache>
                <c:ptCount val="1"/>
                <c:pt idx="0">
                  <c:v>Rolling Adj 8h O3 6m</c:v>
                </c:pt>
              </c:strCache>
            </c:strRef>
          </c:tx>
          <c:spPr>
            <a:ln w="19050">
              <a:solidFill>
                <a:srgbClr val="4EF4F8"/>
              </a:solidFill>
            </a:ln>
          </c:spPr>
          <c:marker>
            <c:symbol val="none"/>
          </c:marker>
          <c:xVal>
            <c:numRef>
              <c:f>'8-Hr'!$B$2:$B$2713</c:f>
              <c:numCache>
                <c:formatCode>m/d/yy\ h:mm;@</c:formatCode>
                <c:ptCount val="2712"/>
                <c:pt idx="0">
                  <c:v>42171</c:v>
                </c:pt>
                <c:pt idx="1">
                  <c:v>42171.041666666802</c:v>
                </c:pt>
                <c:pt idx="2">
                  <c:v>42171.083333333605</c:v>
                </c:pt>
                <c:pt idx="3">
                  <c:v>42171.125000000407</c:v>
                </c:pt>
                <c:pt idx="4">
                  <c:v>42171.16666666721</c:v>
                </c:pt>
                <c:pt idx="5">
                  <c:v>42171.208333334012</c:v>
                </c:pt>
                <c:pt idx="6">
                  <c:v>42171.250000000815</c:v>
                </c:pt>
                <c:pt idx="7">
                  <c:v>42171.291666667617</c:v>
                </c:pt>
                <c:pt idx="8">
                  <c:v>42171.33333333442</c:v>
                </c:pt>
                <c:pt idx="9">
                  <c:v>42171.375000001222</c:v>
                </c:pt>
                <c:pt idx="10">
                  <c:v>42171.416666668025</c:v>
                </c:pt>
                <c:pt idx="11">
                  <c:v>42171.458333334827</c:v>
                </c:pt>
                <c:pt idx="12">
                  <c:v>42171.50000000163</c:v>
                </c:pt>
                <c:pt idx="13">
                  <c:v>42171.541666668432</c:v>
                </c:pt>
                <c:pt idx="14">
                  <c:v>42171.583333335235</c:v>
                </c:pt>
                <c:pt idx="15">
                  <c:v>42171.625000002037</c:v>
                </c:pt>
                <c:pt idx="16">
                  <c:v>42171.66666666884</c:v>
                </c:pt>
                <c:pt idx="17">
                  <c:v>42171.708333335642</c:v>
                </c:pt>
                <c:pt idx="18">
                  <c:v>42171.750000002445</c:v>
                </c:pt>
                <c:pt idx="19">
                  <c:v>42171.791666669247</c:v>
                </c:pt>
                <c:pt idx="20">
                  <c:v>42171.83333333605</c:v>
                </c:pt>
                <c:pt idx="21">
                  <c:v>42171.875000002852</c:v>
                </c:pt>
                <c:pt idx="22">
                  <c:v>42171.916666669655</c:v>
                </c:pt>
                <c:pt idx="23">
                  <c:v>42171.958333336457</c:v>
                </c:pt>
                <c:pt idx="24">
                  <c:v>42172.00000000326</c:v>
                </c:pt>
                <c:pt idx="25">
                  <c:v>42172.041666670062</c:v>
                </c:pt>
                <c:pt idx="26">
                  <c:v>42172.083333336865</c:v>
                </c:pt>
                <c:pt idx="27">
                  <c:v>42172.125000003667</c:v>
                </c:pt>
                <c:pt idx="28">
                  <c:v>42172.16666667047</c:v>
                </c:pt>
                <c:pt idx="29">
                  <c:v>42172.208333337272</c:v>
                </c:pt>
                <c:pt idx="30">
                  <c:v>42172.250000004075</c:v>
                </c:pt>
                <c:pt idx="31">
                  <c:v>42172.291666670877</c:v>
                </c:pt>
                <c:pt idx="32">
                  <c:v>42172.33333333768</c:v>
                </c:pt>
                <c:pt idx="33">
                  <c:v>42172.375000004482</c:v>
                </c:pt>
                <c:pt idx="34">
                  <c:v>42172.416666671284</c:v>
                </c:pt>
                <c:pt idx="35">
                  <c:v>42172.458333338087</c:v>
                </c:pt>
                <c:pt idx="36">
                  <c:v>42172.500000004889</c:v>
                </c:pt>
                <c:pt idx="37">
                  <c:v>42172.541666671692</c:v>
                </c:pt>
                <c:pt idx="38">
                  <c:v>42172.583333338494</c:v>
                </c:pt>
                <c:pt idx="39">
                  <c:v>42172.625000005297</c:v>
                </c:pt>
                <c:pt idx="40">
                  <c:v>42172.666666672099</c:v>
                </c:pt>
                <c:pt idx="41">
                  <c:v>42172.708333338902</c:v>
                </c:pt>
                <c:pt idx="42">
                  <c:v>42172.750000005704</c:v>
                </c:pt>
                <c:pt idx="43">
                  <c:v>42172.791666672507</c:v>
                </c:pt>
                <c:pt idx="44">
                  <c:v>42172.833333339309</c:v>
                </c:pt>
                <c:pt idx="45">
                  <c:v>42172.875000006112</c:v>
                </c:pt>
                <c:pt idx="46">
                  <c:v>42172.916666672914</c:v>
                </c:pt>
                <c:pt idx="47">
                  <c:v>42172.958333339717</c:v>
                </c:pt>
                <c:pt idx="48">
                  <c:v>42173.000000006519</c:v>
                </c:pt>
                <c:pt idx="49">
                  <c:v>42173.041666673322</c:v>
                </c:pt>
                <c:pt idx="50">
                  <c:v>42173.083333340124</c:v>
                </c:pt>
                <c:pt idx="51">
                  <c:v>42173.125000006927</c:v>
                </c:pt>
                <c:pt idx="52">
                  <c:v>42173.166666673729</c:v>
                </c:pt>
                <c:pt idx="53">
                  <c:v>42173.208333340532</c:v>
                </c:pt>
                <c:pt idx="54">
                  <c:v>42173.250000007334</c:v>
                </c:pt>
                <c:pt idx="55">
                  <c:v>42173.291666674137</c:v>
                </c:pt>
                <c:pt idx="56">
                  <c:v>42173.333333340939</c:v>
                </c:pt>
                <c:pt idx="57">
                  <c:v>42173.375000007742</c:v>
                </c:pt>
                <c:pt idx="58">
                  <c:v>42173.416666674544</c:v>
                </c:pt>
                <c:pt idx="59">
                  <c:v>42173.458333341347</c:v>
                </c:pt>
                <c:pt idx="60">
                  <c:v>42173.500000008149</c:v>
                </c:pt>
                <c:pt idx="61">
                  <c:v>42173.541666674952</c:v>
                </c:pt>
                <c:pt idx="62">
                  <c:v>42173.583333341754</c:v>
                </c:pt>
                <c:pt idx="63">
                  <c:v>42173.625000008557</c:v>
                </c:pt>
                <c:pt idx="64">
                  <c:v>42173.666666675359</c:v>
                </c:pt>
                <c:pt idx="65">
                  <c:v>42173.708333342161</c:v>
                </c:pt>
                <c:pt idx="66">
                  <c:v>42173.750000008964</c:v>
                </c:pt>
                <c:pt idx="67">
                  <c:v>42173.791666675766</c:v>
                </c:pt>
                <c:pt idx="68">
                  <c:v>42173.833333342569</c:v>
                </c:pt>
                <c:pt idx="69">
                  <c:v>42173.875000009371</c:v>
                </c:pt>
                <c:pt idx="70">
                  <c:v>42173.916666676174</c:v>
                </c:pt>
                <c:pt idx="71">
                  <c:v>42173.958333342976</c:v>
                </c:pt>
                <c:pt idx="72">
                  <c:v>42174.000000009779</c:v>
                </c:pt>
                <c:pt idx="73">
                  <c:v>42174.041666676581</c:v>
                </c:pt>
                <c:pt idx="74">
                  <c:v>42174.083333343384</c:v>
                </c:pt>
                <c:pt idx="75">
                  <c:v>42174.125000010186</c:v>
                </c:pt>
                <c:pt idx="76">
                  <c:v>42174.166666676989</c:v>
                </c:pt>
                <c:pt idx="77">
                  <c:v>42174.208333343791</c:v>
                </c:pt>
                <c:pt idx="78">
                  <c:v>42174.250000010594</c:v>
                </c:pt>
                <c:pt idx="79">
                  <c:v>42174.291666677396</c:v>
                </c:pt>
                <c:pt idx="80">
                  <c:v>42174.333333344199</c:v>
                </c:pt>
                <c:pt idx="81">
                  <c:v>42174.375000011001</c:v>
                </c:pt>
                <c:pt idx="82">
                  <c:v>42174.416666677804</c:v>
                </c:pt>
                <c:pt idx="83">
                  <c:v>42174.458333344606</c:v>
                </c:pt>
                <c:pt idx="84">
                  <c:v>42174.500000011409</c:v>
                </c:pt>
                <c:pt idx="85">
                  <c:v>42174.541666678211</c:v>
                </c:pt>
                <c:pt idx="86">
                  <c:v>42174.583333345014</c:v>
                </c:pt>
                <c:pt idx="87">
                  <c:v>42174.625000011816</c:v>
                </c:pt>
                <c:pt idx="88">
                  <c:v>42174.666666678619</c:v>
                </c:pt>
                <c:pt idx="89">
                  <c:v>42174.708333345421</c:v>
                </c:pt>
                <c:pt idx="90">
                  <c:v>42174.750000012224</c:v>
                </c:pt>
                <c:pt idx="91">
                  <c:v>42174.791666679026</c:v>
                </c:pt>
                <c:pt idx="92">
                  <c:v>42174.833333345829</c:v>
                </c:pt>
                <c:pt idx="93">
                  <c:v>42174.875000012631</c:v>
                </c:pt>
                <c:pt idx="94">
                  <c:v>42174.916666679434</c:v>
                </c:pt>
                <c:pt idx="95">
                  <c:v>42174.958333346236</c:v>
                </c:pt>
                <c:pt idx="96">
                  <c:v>42175.000000013039</c:v>
                </c:pt>
                <c:pt idx="97">
                  <c:v>42175.041666679841</c:v>
                </c:pt>
                <c:pt idx="98">
                  <c:v>42175.083333346643</c:v>
                </c:pt>
                <c:pt idx="99">
                  <c:v>42175.125000013446</c:v>
                </c:pt>
                <c:pt idx="100">
                  <c:v>42175.166666680248</c:v>
                </c:pt>
                <c:pt idx="101">
                  <c:v>42175.208333347051</c:v>
                </c:pt>
                <c:pt idx="102">
                  <c:v>42175.250000013853</c:v>
                </c:pt>
                <c:pt idx="103">
                  <c:v>42175.291666680656</c:v>
                </c:pt>
                <c:pt idx="104">
                  <c:v>42175.333333347458</c:v>
                </c:pt>
                <c:pt idx="105">
                  <c:v>42175.375000014261</c:v>
                </c:pt>
                <c:pt idx="106">
                  <c:v>42175.416666681063</c:v>
                </c:pt>
                <c:pt idx="107">
                  <c:v>42175.458333347866</c:v>
                </c:pt>
                <c:pt idx="108">
                  <c:v>42175.500000014668</c:v>
                </c:pt>
                <c:pt idx="109">
                  <c:v>42175.541666681471</c:v>
                </c:pt>
                <c:pt idx="110">
                  <c:v>42175.583333348273</c:v>
                </c:pt>
                <c:pt idx="111">
                  <c:v>42175.625000015076</c:v>
                </c:pt>
                <c:pt idx="112">
                  <c:v>42175.666666681878</c:v>
                </c:pt>
                <c:pt idx="113">
                  <c:v>42175.708333348681</c:v>
                </c:pt>
                <c:pt idx="114">
                  <c:v>42175.750000015483</c:v>
                </c:pt>
                <c:pt idx="115">
                  <c:v>42175.791666682286</c:v>
                </c:pt>
                <c:pt idx="116">
                  <c:v>42175.833333349088</c:v>
                </c:pt>
                <c:pt idx="117">
                  <c:v>42175.875000015891</c:v>
                </c:pt>
                <c:pt idx="118">
                  <c:v>42175.916666682693</c:v>
                </c:pt>
                <c:pt idx="119">
                  <c:v>42175.958333349496</c:v>
                </c:pt>
                <c:pt idx="120">
                  <c:v>42176.000000016298</c:v>
                </c:pt>
                <c:pt idx="121">
                  <c:v>42176.041666683101</c:v>
                </c:pt>
                <c:pt idx="122">
                  <c:v>42176.083333349903</c:v>
                </c:pt>
                <c:pt idx="123">
                  <c:v>42176.125000016706</c:v>
                </c:pt>
                <c:pt idx="124">
                  <c:v>42176.166666683508</c:v>
                </c:pt>
                <c:pt idx="125">
                  <c:v>42176.208333350311</c:v>
                </c:pt>
                <c:pt idx="126">
                  <c:v>42176.250000017113</c:v>
                </c:pt>
                <c:pt idx="127">
                  <c:v>42176.291666683916</c:v>
                </c:pt>
                <c:pt idx="128">
                  <c:v>42176.333333350718</c:v>
                </c:pt>
                <c:pt idx="129">
                  <c:v>42176.375000017521</c:v>
                </c:pt>
                <c:pt idx="130">
                  <c:v>42176.416666684323</c:v>
                </c:pt>
                <c:pt idx="131">
                  <c:v>42176.458333351125</c:v>
                </c:pt>
                <c:pt idx="132">
                  <c:v>42176.500000017928</c:v>
                </c:pt>
                <c:pt idx="133">
                  <c:v>42176.54166668473</c:v>
                </c:pt>
                <c:pt idx="134">
                  <c:v>42176.583333351533</c:v>
                </c:pt>
                <c:pt idx="135">
                  <c:v>42176.625000018335</c:v>
                </c:pt>
                <c:pt idx="136">
                  <c:v>42176.666666685138</c:v>
                </c:pt>
                <c:pt idx="137">
                  <c:v>42176.70833335194</c:v>
                </c:pt>
                <c:pt idx="138">
                  <c:v>42176.750000018743</c:v>
                </c:pt>
                <c:pt idx="139">
                  <c:v>42176.791666685545</c:v>
                </c:pt>
                <c:pt idx="140">
                  <c:v>42176.833333352348</c:v>
                </c:pt>
                <c:pt idx="141">
                  <c:v>42176.87500001915</c:v>
                </c:pt>
                <c:pt idx="142">
                  <c:v>42176.916666685953</c:v>
                </c:pt>
                <c:pt idx="143">
                  <c:v>42176.958333352755</c:v>
                </c:pt>
                <c:pt idx="144">
                  <c:v>42177.000000019558</c:v>
                </c:pt>
                <c:pt idx="145">
                  <c:v>42177.04166668636</c:v>
                </c:pt>
                <c:pt idx="146">
                  <c:v>42177.083333353163</c:v>
                </c:pt>
                <c:pt idx="147">
                  <c:v>42177.125000019965</c:v>
                </c:pt>
                <c:pt idx="148">
                  <c:v>42177.166666686768</c:v>
                </c:pt>
                <c:pt idx="149">
                  <c:v>42177.20833335357</c:v>
                </c:pt>
                <c:pt idx="150">
                  <c:v>42177.250000020373</c:v>
                </c:pt>
                <c:pt idx="151">
                  <c:v>42177.291666687175</c:v>
                </c:pt>
                <c:pt idx="152">
                  <c:v>42177.333333353978</c:v>
                </c:pt>
                <c:pt idx="153">
                  <c:v>42177.37500002078</c:v>
                </c:pt>
                <c:pt idx="154">
                  <c:v>42177.416666687583</c:v>
                </c:pt>
                <c:pt idx="155">
                  <c:v>42177.458333354385</c:v>
                </c:pt>
                <c:pt idx="156">
                  <c:v>42177.500000021188</c:v>
                </c:pt>
                <c:pt idx="157">
                  <c:v>42177.54166668799</c:v>
                </c:pt>
                <c:pt idx="158">
                  <c:v>42177.583333354793</c:v>
                </c:pt>
                <c:pt idx="159">
                  <c:v>42177.625000021595</c:v>
                </c:pt>
                <c:pt idx="160">
                  <c:v>42177.666666688398</c:v>
                </c:pt>
                <c:pt idx="161">
                  <c:v>42177.7083333552</c:v>
                </c:pt>
                <c:pt idx="162">
                  <c:v>42177.750000022002</c:v>
                </c:pt>
                <c:pt idx="163">
                  <c:v>42177.791666688805</c:v>
                </c:pt>
                <c:pt idx="164">
                  <c:v>42177.833333355607</c:v>
                </c:pt>
                <c:pt idx="165">
                  <c:v>42177.87500002241</c:v>
                </c:pt>
                <c:pt idx="166">
                  <c:v>42177.916666689212</c:v>
                </c:pt>
                <c:pt idx="167">
                  <c:v>42177.958333356015</c:v>
                </c:pt>
                <c:pt idx="168">
                  <c:v>42178.000000022817</c:v>
                </c:pt>
                <c:pt idx="169">
                  <c:v>42178.04166668962</c:v>
                </c:pt>
                <c:pt idx="170">
                  <c:v>42178.083333356422</c:v>
                </c:pt>
                <c:pt idx="171">
                  <c:v>42178.125000023225</c:v>
                </c:pt>
                <c:pt idx="172">
                  <c:v>42178.166666690027</c:v>
                </c:pt>
                <c:pt idx="173">
                  <c:v>42178.20833335683</c:v>
                </c:pt>
                <c:pt idx="174">
                  <c:v>42178.250000023632</c:v>
                </c:pt>
                <c:pt idx="175">
                  <c:v>42178.291666690435</c:v>
                </c:pt>
                <c:pt idx="176">
                  <c:v>42178.333333357237</c:v>
                </c:pt>
                <c:pt idx="177">
                  <c:v>42178.37500002404</c:v>
                </c:pt>
                <c:pt idx="178">
                  <c:v>42178.416666690842</c:v>
                </c:pt>
                <c:pt idx="179">
                  <c:v>42178.458333357645</c:v>
                </c:pt>
                <c:pt idx="180">
                  <c:v>42178.500000024447</c:v>
                </c:pt>
                <c:pt idx="181">
                  <c:v>42178.54166669125</c:v>
                </c:pt>
                <c:pt idx="182">
                  <c:v>42178.583333358052</c:v>
                </c:pt>
                <c:pt idx="183">
                  <c:v>42178.625000024855</c:v>
                </c:pt>
                <c:pt idx="184">
                  <c:v>42178.666666691657</c:v>
                </c:pt>
                <c:pt idx="185">
                  <c:v>42178.70833335846</c:v>
                </c:pt>
                <c:pt idx="186">
                  <c:v>42178.750000025262</c:v>
                </c:pt>
                <c:pt idx="187">
                  <c:v>42178.791666692065</c:v>
                </c:pt>
                <c:pt idx="188">
                  <c:v>42178.833333358867</c:v>
                </c:pt>
                <c:pt idx="189">
                  <c:v>42178.87500002567</c:v>
                </c:pt>
                <c:pt idx="190">
                  <c:v>42178.916666692472</c:v>
                </c:pt>
                <c:pt idx="191">
                  <c:v>42178.958333359275</c:v>
                </c:pt>
                <c:pt idx="192">
                  <c:v>42179.000000026077</c:v>
                </c:pt>
                <c:pt idx="193">
                  <c:v>42179.04166669288</c:v>
                </c:pt>
                <c:pt idx="194">
                  <c:v>42179.083333359682</c:v>
                </c:pt>
                <c:pt idx="195">
                  <c:v>42179.125000026484</c:v>
                </c:pt>
                <c:pt idx="196">
                  <c:v>42179.166666693287</c:v>
                </c:pt>
                <c:pt idx="197">
                  <c:v>42179.208333360089</c:v>
                </c:pt>
                <c:pt idx="198">
                  <c:v>42179.250000026892</c:v>
                </c:pt>
                <c:pt idx="199">
                  <c:v>42179.291666693694</c:v>
                </c:pt>
                <c:pt idx="200">
                  <c:v>42179.333333360497</c:v>
                </c:pt>
                <c:pt idx="201">
                  <c:v>42179.375000027299</c:v>
                </c:pt>
                <c:pt idx="202">
                  <c:v>42179.416666694102</c:v>
                </c:pt>
                <c:pt idx="203">
                  <c:v>42179.458333360904</c:v>
                </c:pt>
                <c:pt idx="204">
                  <c:v>42179.500000027707</c:v>
                </c:pt>
                <c:pt idx="205">
                  <c:v>42179.541666694509</c:v>
                </c:pt>
                <c:pt idx="206">
                  <c:v>42179.583333361312</c:v>
                </c:pt>
                <c:pt idx="207">
                  <c:v>42179.625000028114</c:v>
                </c:pt>
                <c:pt idx="208">
                  <c:v>42179.666666694917</c:v>
                </c:pt>
                <c:pt idx="209">
                  <c:v>42179.708333361719</c:v>
                </c:pt>
                <c:pt idx="210">
                  <c:v>42179.750000028522</c:v>
                </c:pt>
                <c:pt idx="211">
                  <c:v>42179.791666695324</c:v>
                </c:pt>
                <c:pt idx="212">
                  <c:v>42179.833333362127</c:v>
                </c:pt>
                <c:pt idx="213">
                  <c:v>42179.875000028929</c:v>
                </c:pt>
                <c:pt idx="214">
                  <c:v>42179.916666695732</c:v>
                </c:pt>
                <c:pt idx="215">
                  <c:v>42179.958333362534</c:v>
                </c:pt>
                <c:pt idx="216">
                  <c:v>42180.000000029337</c:v>
                </c:pt>
                <c:pt idx="217">
                  <c:v>42180.041666696139</c:v>
                </c:pt>
                <c:pt idx="218">
                  <c:v>42180.083333362942</c:v>
                </c:pt>
                <c:pt idx="219">
                  <c:v>42180.125000029744</c:v>
                </c:pt>
                <c:pt idx="220">
                  <c:v>42180.166666696547</c:v>
                </c:pt>
                <c:pt idx="221">
                  <c:v>42180.208333363349</c:v>
                </c:pt>
                <c:pt idx="222">
                  <c:v>42180.250000030152</c:v>
                </c:pt>
                <c:pt idx="223">
                  <c:v>42180.291666696954</c:v>
                </c:pt>
                <c:pt idx="224">
                  <c:v>42180.333333363757</c:v>
                </c:pt>
                <c:pt idx="225">
                  <c:v>42180.375000030559</c:v>
                </c:pt>
                <c:pt idx="226">
                  <c:v>42180.416666697362</c:v>
                </c:pt>
                <c:pt idx="227">
                  <c:v>42180.458333364164</c:v>
                </c:pt>
                <c:pt idx="228">
                  <c:v>42180.500000030966</c:v>
                </c:pt>
                <c:pt idx="229">
                  <c:v>42180.541666697769</c:v>
                </c:pt>
                <c:pt idx="230">
                  <c:v>42180.583333364571</c:v>
                </c:pt>
                <c:pt idx="231">
                  <c:v>42180.625000031374</c:v>
                </c:pt>
                <c:pt idx="232">
                  <c:v>42180.666666698176</c:v>
                </c:pt>
                <c:pt idx="233">
                  <c:v>42180.708333364979</c:v>
                </c:pt>
                <c:pt idx="234">
                  <c:v>42180.750000031781</c:v>
                </c:pt>
                <c:pt idx="235">
                  <c:v>42180.791666698584</c:v>
                </c:pt>
                <c:pt idx="236">
                  <c:v>42180.833333365386</c:v>
                </c:pt>
                <c:pt idx="237">
                  <c:v>42180.875000032189</c:v>
                </c:pt>
                <c:pt idx="238">
                  <c:v>42180.916666698991</c:v>
                </c:pt>
                <c:pt idx="239">
                  <c:v>42180.958333365794</c:v>
                </c:pt>
                <c:pt idx="240">
                  <c:v>42181.000000032596</c:v>
                </c:pt>
                <c:pt idx="241">
                  <c:v>42181.041666699399</c:v>
                </c:pt>
                <c:pt idx="242">
                  <c:v>42181.083333366201</c:v>
                </c:pt>
                <c:pt idx="243">
                  <c:v>42181.125000033004</c:v>
                </c:pt>
                <c:pt idx="244">
                  <c:v>42181.166666699806</c:v>
                </c:pt>
                <c:pt idx="245">
                  <c:v>42181.208333366609</c:v>
                </c:pt>
                <c:pt idx="246">
                  <c:v>42181.250000033411</c:v>
                </c:pt>
                <c:pt idx="247">
                  <c:v>42181.291666700214</c:v>
                </c:pt>
                <c:pt idx="248">
                  <c:v>42181.333333367016</c:v>
                </c:pt>
                <c:pt idx="249">
                  <c:v>42181.375000033819</c:v>
                </c:pt>
                <c:pt idx="250">
                  <c:v>42181.416666700621</c:v>
                </c:pt>
                <c:pt idx="251">
                  <c:v>42181.458333367424</c:v>
                </c:pt>
                <c:pt idx="252">
                  <c:v>42181.500000034226</c:v>
                </c:pt>
                <c:pt idx="253">
                  <c:v>42181.541666701029</c:v>
                </c:pt>
                <c:pt idx="254">
                  <c:v>42181.583333367831</c:v>
                </c:pt>
                <c:pt idx="255">
                  <c:v>42181.625000034634</c:v>
                </c:pt>
                <c:pt idx="256">
                  <c:v>42181.666666701436</c:v>
                </c:pt>
                <c:pt idx="257">
                  <c:v>42181.708333368239</c:v>
                </c:pt>
                <c:pt idx="258">
                  <c:v>42181.750000035041</c:v>
                </c:pt>
                <c:pt idx="259">
                  <c:v>42181.791666701843</c:v>
                </c:pt>
                <c:pt idx="260">
                  <c:v>42181.833333368646</c:v>
                </c:pt>
                <c:pt idx="261">
                  <c:v>42181.875000035448</c:v>
                </c:pt>
                <c:pt idx="262">
                  <c:v>42181.916666702251</c:v>
                </c:pt>
                <c:pt idx="263">
                  <c:v>42181.958333369053</c:v>
                </c:pt>
                <c:pt idx="264">
                  <c:v>42182.000000035856</c:v>
                </c:pt>
                <c:pt idx="265">
                  <c:v>42182.041666702658</c:v>
                </c:pt>
                <c:pt idx="266">
                  <c:v>42182.083333369461</c:v>
                </c:pt>
                <c:pt idx="267">
                  <c:v>42182.125000036263</c:v>
                </c:pt>
                <c:pt idx="268">
                  <c:v>42182.166666703066</c:v>
                </c:pt>
                <c:pt idx="269">
                  <c:v>42182.208333369868</c:v>
                </c:pt>
                <c:pt idx="270">
                  <c:v>42182.250000036671</c:v>
                </c:pt>
                <c:pt idx="271">
                  <c:v>42182.291666703473</c:v>
                </c:pt>
                <c:pt idx="272">
                  <c:v>42182.333333370276</c:v>
                </c:pt>
                <c:pt idx="273">
                  <c:v>42182.375000037078</c:v>
                </c:pt>
                <c:pt idx="274">
                  <c:v>42182.416666703881</c:v>
                </c:pt>
                <c:pt idx="275">
                  <c:v>42182.458333370683</c:v>
                </c:pt>
                <c:pt idx="276">
                  <c:v>42182.500000037486</c:v>
                </c:pt>
                <c:pt idx="277">
                  <c:v>42182.541666704288</c:v>
                </c:pt>
                <c:pt idx="278">
                  <c:v>42182.583333371091</c:v>
                </c:pt>
                <c:pt idx="279">
                  <c:v>42182.625000037893</c:v>
                </c:pt>
                <c:pt idx="280">
                  <c:v>42182.666666704696</c:v>
                </c:pt>
                <c:pt idx="281">
                  <c:v>42182.708333371498</c:v>
                </c:pt>
                <c:pt idx="282">
                  <c:v>42182.750000038301</c:v>
                </c:pt>
                <c:pt idx="283">
                  <c:v>42182.791666705103</c:v>
                </c:pt>
                <c:pt idx="284">
                  <c:v>42182.833333371906</c:v>
                </c:pt>
                <c:pt idx="285">
                  <c:v>42182.875000038708</c:v>
                </c:pt>
                <c:pt idx="286">
                  <c:v>42182.916666705511</c:v>
                </c:pt>
                <c:pt idx="287">
                  <c:v>42182.958333372313</c:v>
                </c:pt>
                <c:pt idx="288">
                  <c:v>42183.000000039116</c:v>
                </c:pt>
                <c:pt idx="289">
                  <c:v>42183.041666705918</c:v>
                </c:pt>
                <c:pt idx="290">
                  <c:v>42183.083333372721</c:v>
                </c:pt>
                <c:pt idx="291">
                  <c:v>42183.125000039523</c:v>
                </c:pt>
                <c:pt idx="292">
                  <c:v>42183.166666706325</c:v>
                </c:pt>
                <c:pt idx="293">
                  <c:v>42183.208333373128</c:v>
                </c:pt>
                <c:pt idx="294">
                  <c:v>42183.25000003993</c:v>
                </c:pt>
                <c:pt idx="295">
                  <c:v>42183.291666706733</c:v>
                </c:pt>
                <c:pt idx="296">
                  <c:v>42183.333333373535</c:v>
                </c:pt>
                <c:pt idx="297">
                  <c:v>42183.375000040338</c:v>
                </c:pt>
                <c:pt idx="298">
                  <c:v>42183.41666670714</c:v>
                </c:pt>
                <c:pt idx="299">
                  <c:v>42183.458333373943</c:v>
                </c:pt>
                <c:pt idx="300">
                  <c:v>42183.500000040745</c:v>
                </c:pt>
                <c:pt idx="301">
                  <c:v>42183.541666707548</c:v>
                </c:pt>
                <c:pt idx="302">
                  <c:v>42183.58333337435</c:v>
                </c:pt>
                <c:pt idx="303">
                  <c:v>42183.625000041153</c:v>
                </c:pt>
                <c:pt idx="304">
                  <c:v>42183.666666707955</c:v>
                </c:pt>
                <c:pt idx="305">
                  <c:v>42183.708333374758</c:v>
                </c:pt>
                <c:pt idx="306">
                  <c:v>42183.75000004156</c:v>
                </c:pt>
                <c:pt idx="307">
                  <c:v>42183.791666708363</c:v>
                </c:pt>
                <c:pt idx="308">
                  <c:v>42183.833333375165</c:v>
                </c:pt>
                <c:pt idx="309">
                  <c:v>42183.875000041968</c:v>
                </c:pt>
                <c:pt idx="310">
                  <c:v>42183.91666670877</c:v>
                </c:pt>
                <c:pt idx="311">
                  <c:v>42183.958333375573</c:v>
                </c:pt>
                <c:pt idx="312">
                  <c:v>42184.000000042375</c:v>
                </c:pt>
                <c:pt idx="313">
                  <c:v>42184.041666709178</c:v>
                </c:pt>
                <c:pt idx="314">
                  <c:v>42184.08333337598</c:v>
                </c:pt>
                <c:pt idx="315">
                  <c:v>42184.125000042783</c:v>
                </c:pt>
                <c:pt idx="316">
                  <c:v>42184.166666709585</c:v>
                </c:pt>
                <c:pt idx="317">
                  <c:v>42184.208333376388</c:v>
                </c:pt>
                <c:pt idx="318">
                  <c:v>42184.25000004319</c:v>
                </c:pt>
                <c:pt idx="319">
                  <c:v>42184.291666709993</c:v>
                </c:pt>
                <c:pt idx="320">
                  <c:v>42184.333333376795</c:v>
                </c:pt>
                <c:pt idx="321">
                  <c:v>42184.375000043598</c:v>
                </c:pt>
                <c:pt idx="322">
                  <c:v>42184.4166667104</c:v>
                </c:pt>
                <c:pt idx="323">
                  <c:v>42184.458333377203</c:v>
                </c:pt>
                <c:pt idx="324">
                  <c:v>42184.500000044005</c:v>
                </c:pt>
                <c:pt idx="325">
                  <c:v>42184.541666710807</c:v>
                </c:pt>
                <c:pt idx="326">
                  <c:v>42184.58333337761</c:v>
                </c:pt>
                <c:pt idx="327">
                  <c:v>42184.625000044412</c:v>
                </c:pt>
                <c:pt idx="328">
                  <c:v>42184.666666711215</c:v>
                </c:pt>
                <c:pt idx="329">
                  <c:v>42184.708333378017</c:v>
                </c:pt>
                <c:pt idx="330">
                  <c:v>42184.75000004482</c:v>
                </c:pt>
                <c:pt idx="331">
                  <c:v>42184.791666711622</c:v>
                </c:pt>
                <c:pt idx="332">
                  <c:v>42184.833333378425</c:v>
                </c:pt>
                <c:pt idx="333">
                  <c:v>42184.875000045227</c:v>
                </c:pt>
                <c:pt idx="334">
                  <c:v>42184.91666671203</c:v>
                </c:pt>
                <c:pt idx="335">
                  <c:v>42184.958333378832</c:v>
                </c:pt>
                <c:pt idx="336">
                  <c:v>42185.000000045635</c:v>
                </c:pt>
                <c:pt idx="337">
                  <c:v>42185.041666712437</c:v>
                </c:pt>
                <c:pt idx="338">
                  <c:v>42185.08333337924</c:v>
                </c:pt>
                <c:pt idx="339">
                  <c:v>42185.125000046042</c:v>
                </c:pt>
                <c:pt idx="340">
                  <c:v>42185.166666712845</c:v>
                </c:pt>
                <c:pt idx="341">
                  <c:v>42185.208333379647</c:v>
                </c:pt>
                <c:pt idx="342">
                  <c:v>42185.25000004645</c:v>
                </c:pt>
                <c:pt idx="343">
                  <c:v>42185.291666713252</c:v>
                </c:pt>
                <c:pt idx="344">
                  <c:v>42185.333333380055</c:v>
                </c:pt>
                <c:pt idx="345">
                  <c:v>42185.375000046857</c:v>
                </c:pt>
                <c:pt idx="346">
                  <c:v>42185.41666671366</c:v>
                </c:pt>
                <c:pt idx="347">
                  <c:v>42185.458333380462</c:v>
                </c:pt>
                <c:pt idx="348">
                  <c:v>42185.500000047265</c:v>
                </c:pt>
                <c:pt idx="349">
                  <c:v>42185.541666714067</c:v>
                </c:pt>
                <c:pt idx="350">
                  <c:v>42185.58333338087</c:v>
                </c:pt>
                <c:pt idx="351">
                  <c:v>42185.625000047672</c:v>
                </c:pt>
                <c:pt idx="352">
                  <c:v>42185.666666714475</c:v>
                </c:pt>
                <c:pt idx="353">
                  <c:v>42185.708333381277</c:v>
                </c:pt>
                <c:pt idx="354">
                  <c:v>42185.75000004808</c:v>
                </c:pt>
                <c:pt idx="355">
                  <c:v>42185.791666714882</c:v>
                </c:pt>
                <c:pt idx="356">
                  <c:v>42185.833333381684</c:v>
                </c:pt>
                <c:pt idx="357">
                  <c:v>42185.875000048487</c:v>
                </c:pt>
                <c:pt idx="358">
                  <c:v>42185.916666715289</c:v>
                </c:pt>
                <c:pt idx="359">
                  <c:v>42185.958333382092</c:v>
                </c:pt>
                <c:pt idx="360">
                  <c:v>42186.000000048894</c:v>
                </c:pt>
                <c:pt idx="361">
                  <c:v>42186.041666715697</c:v>
                </c:pt>
                <c:pt idx="362">
                  <c:v>42186.083333382499</c:v>
                </c:pt>
                <c:pt idx="363">
                  <c:v>42186.125000049302</c:v>
                </c:pt>
                <c:pt idx="364">
                  <c:v>42186.166666716104</c:v>
                </c:pt>
                <c:pt idx="365">
                  <c:v>42186.208333382907</c:v>
                </c:pt>
                <c:pt idx="366">
                  <c:v>42186.250000049709</c:v>
                </c:pt>
                <c:pt idx="367">
                  <c:v>42186.291666716512</c:v>
                </c:pt>
                <c:pt idx="368">
                  <c:v>42186.333333383314</c:v>
                </c:pt>
                <c:pt idx="369">
                  <c:v>42186.375000050117</c:v>
                </c:pt>
                <c:pt idx="370">
                  <c:v>42186.416666716919</c:v>
                </c:pt>
                <c:pt idx="371">
                  <c:v>42186.458333383722</c:v>
                </c:pt>
                <c:pt idx="372">
                  <c:v>42186.500000050524</c:v>
                </c:pt>
                <c:pt idx="373">
                  <c:v>42186.541666717327</c:v>
                </c:pt>
                <c:pt idx="374">
                  <c:v>42186.583333384129</c:v>
                </c:pt>
                <c:pt idx="375">
                  <c:v>42186.625000050932</c:v>
                </c:pt>
                <c:pt idx="376">
                  <c:v>42186.666666717734</c:v>
                </c:pt>
                <c:pt idx="377">
                  <c:v>42186.708333384537</c:v>
                </c:pt>
                <c:pt idx="378">
                  <c:v>42186.750000051339</c:v>
                </c:pt>
                <c:pt idx="379">
                  <c:v>42186.791666718142</c:v>
                </c:pt>
                <c:pt idx="380">
                  <c:v>42186.833333384944</c:v>
                </c:pt>
                <c:pt idx="381">
                  <c:v>42186.875000051747</c:v>
                </c:pt>
                <c:pt idx="382">
                  <c:v>42186.916666718549</c:v>
                </c:pt>
                <c:pt idx="383">
                  <c:v>42186.958333385352</c:v>
                </c:pt>
                <c:pt idx="384">
                  <c:v>42187.000000052154</c:v>
                </c:pt>
                <c:pt idx="385">
                  <c:v>42187.041666718957</c:v>
                </c:pt>
                <c:pt idx="386">
                  <c:v>42187.083333385759</c:v>
                </c:pt>
                <c:pt idx="387">
                  <c:v>42187.125000052562</c:v>
                </c:pt>
                <c:pt idx="388">
                  <c:v>42187.166666719364</c:v>
                </c:pt>
                <c:pt idx="389">
                  <c:v>42187.208333386166</c:v>
                </c:pt>
                <c:pt idx="390">
                  <c:v>42187.250000052969</c:v>
                </c:pt>
                <c:pt idx="391">
                  <c:v>42187.291666719771</c:v>
                </c:pt>
                <c:pt idx="392">
                  <c:v>42187.333333386574</c:v>
                </c:pt>
                <c:pt idx="393">
                  <c:v>42187.375000053376</c:v>
                </c:pt>
                <c:pt idx="394">
                  <c:v>42187.416666720179</c:v>
                </c:pt>
                <c:pt idx="395">
                  <c:v>42187.458333386981</c:v>
                </c:pt>
                <c:pt idx="396">
                  <c:v>42187.500000053784</c:v>
                </c:pt>
                <c:pt idx="397">
                  <c:v>42187.541666720586</c:v>
                </c:pt>
                <c:pt idx="398">
                  <c:v>42187.583333387389</c:v>
                </c:pt>
                <c:pt idx="399">
                  <c:v>42187.625000054191</c:v>
                </c:pt>
                <c:pt idx="400">
                  <c:v>42187.666666720994</c:v>
                </c:pt>
                <c:pt idx="401">
                  <c:v>42187.708333387796</c:v>
                </c:pt>
                <c:pt idx="402">
                  <c:v>42187.750000054599</c:v>
                </c:pt>
                <c:pt idx="403">
                  <c:v>42187.791666721401</c:v>
                </c:pt>
                <c:pt idx="404">
                  <c:v>42187.833333388204</c:v>
                </c:pt>
                <c:pt idx="405">
                  <c:v>42187.875000055006</c:v>
                </c:pt>
                <c:pt idx="406">
                  <c:v>42187.916666721809</c:v>
                </c:pt>
                <c:pt idx="407">
                  <c:v>42187.958333388611</c:v>
                </c:pt>
                <c:pt idx="408">
                  <c:v>42188.000000055414</c:v>
                </c:pt>
                <c:pt idx="409">
                  <c:v>42188.041666722216</c:v>
                </c:pt>
                <c:pt idx="410">
                  <c:v>42188.083333389019</c:v>
                </c:pt>
                <c:pt idx="411">
                  <c:v>42188.125000055821</c:v>
                </c:pt>
                <c:pt idx="412">
                  <c:v>42188.166666722624</c:v>
                </c:pt>
                <c:pt idx="413">
                  <c:v>42188.208333389426</c:v>
                </c:pt>
                <c:pt idx="414">
                  <c:v>42188.250000056229</c:v>
                </c:pt>
                <c:pt idx="415">
                  <c:v>42188.291666723031</c:v>
                </c:pt>
                <c:pt idx="416">
                  <c:v>42188.333333389834</c:v>
                </c:pt>
                <c:pt idx="417">
                  <c:v>42188.375000056636</c:v>
                </c:pt>
                <c:pt idx="418">
                  <c:v>42188.416666723439</c:v>
                </c:pt>
                <c:pt idx="419">
                  <c:v>42188.458333390241</c:v>
                </c:pt>
                <c:pt idx="420">
                  <c:v>42188.500000057044</c:v>
                </c:pt>
                <c:pt idx="421">
                  <c:v>42188.541666723846</c:v>
                </c:pt>
                <c:pt idx="422">
                  <c:v>42188.583333390648</c:v>
                </c:pt>
                <c:pt idx="423">
                  <c:v>42188.625000057451</c:v>
                </c:pt>
                <c:pt idx="424">
                  <c:v>42188.666666724253</c:v>
                </c:pt>
                <c:pt idx="425">
                  <c:v>42188.708333391056</c:v>
                </c:pt>
                <c:pt idx="426">
                  <c:v>42188.750000057858</c:v>
                </c:pt>
                <c:pt idx="427">
                  <c:v>42188.791666724661</c:v>
                </c:pt>
                <c:pt idx="428">
                  <c:v>42188.833333391463</c:v>
                </c:pt>
                <c:pt idx="429">
                  <c:v>42188.875000058266</c:v>
                </c:pt>
                <c:pt idx="430">
                  <c:v>42188.916666725068</c:v>
                </c:pt>
                <c:pt idx="431">
                  <c:v>42188.958333391871</c:v>
                </c:pt>
                <c:pt idx="432">
                  <c:v>42189.000000058673</c:v>
                </c:pt>
                <c:pt idx="433">
                  <c:v>42189.041666725476</c:v>
                </c:pt>
                <c:pt idx="434">
                  <c:v>42189.083333392278</c:v>
                </c:pt>
                <c:pt idx="435">
                  <c:v>42189.125000059081</c:v>
                </c:pt>
                <c:pt idx="436">
                  <c:v>42189.166666725883</c:v>
                </c:pt>
                <c:pt idx="437">
                  <c:v>42189.208333392686</c:v>
                </c:pt>
                <c:pt idx="438">
                  <c:v>42189.250000059488</c:v>
                </c:pt>
                <c:pt idx="439">
                  <c:v>42189.291666726291</c:v>
                </c:pt>
                <c:pt idx="440">
                  <c:v>42189.333333393093</c:v>
                </c:pt>
                <c:pt idx="441">
                  <c:v>42189.375000059896</c:v>
                </c:pt>
                <c:pt idx="442">
                  <c:v>42189.416666726698</c:v>
                </c:pt>
                <c:pt idx="443">
                  <c:v>42189.458333393501</c:v>
                </c:pt>
                <c:pt idx="444">
                  <c:v>42189.500000060303</c:v>
                </c:pt>
                <c:pt idx="445">
                  <c:v>42189.541666727106</c:v>
                </c:pt>
                <c:pt idx="446">
                  <c:v>42189.583333393908</c:v>
                </c:pt>
                <c:pt idx="447">
                  <c:v>42189.625000060711</c:v>
                </c:pt>
                <c:pt idx="448">
                  <c:v>42189.666666727513</c:v>
                </c:pt>
                <c:pt idx="449">
                  <c:v>42189.708333394316</c:v>
                </c:pt>
                <c:pt idx="450">
                  <c:v>42189.750000061118</c:v>
                </c:pt>
                <c:pt idx="451">
                  <c:v>42189.791666727921</c:v>
                </c:pt>
                <c:pt idx="452">
                  <c:v>42189.833333394723</c:v>
                </c:pt>
                <c:pt idx="453">
                  <c:v>42189.875000061525</c:v>
                </c:pt>
                <c:pt idx="454">
                  <c:v>42189.916666728328</c:v>
                </c:pt>
                <c:pt idx="455">
                  <c:v>42189.95833339513</c:v>
                </c:pt>
                <c:pt idx="456">
                  <c:v>42190.000000061933</c:v>
                </c:pt>
                <c:pt idx="457">
                  <c:v>42190.041666728735</c:v>
                </c:pt>
                <c:pt idx="458">
                  <c:v>42190.083333395538</c:v>
                </c:pt>
                <c:pt idx="459">
                  <c:v>42190.12500006234</c:v>
                </c:pt>
                <c:pt idx="460">
                  <c:v>42190.166666729143</c:v>
                </c:pt>
                <c:pt idx="461">
                  <c:v>42190.208333395945</c:v>
                </c:pt>
                <c:pt idx="462">
                  <c:v>42190.250000062748</c:v>
                </c:pt>
                <c:pt idx="463">
                  <c:v>42190.29166672955</c:v>
                </c:pt>
                <c:pt idx="464">
                  <c:v>42190.333333396353</c:v>
                </c:pt>
                <c:pt idx="465">
                  <c:v>42190.375000063155</c:v>
                </c:pt>
                <c:pt idx="466">
                  <c:v>42190.416666729958</c:v>
                </c:pt>
                <c:pt idx="467">
                  <c:v>42190.45833339676</c:v>
                </c:pt>
                <c:pt idx="468">
                  <c:v>42190.500000063563</c:v>
                </c:pt>
                <c:pt idx="469">
                  <c:v>42190.541666730365</c:v>
                </c:pt>
                <c:pt idx="470">
                  <c:v>42190.583333397168</c:v>
                </c:pt>
                <c:pt idx="471">
                  <c:v>42190.62500006397</c:v>
                </c:pt>
                <c:pt idx="472">
                  <c:v>42190.666666730773</c:v>
                </c:pt>
                <c:pt idx="473">
                  <c:v>42190.708333397575</c:v>
                </c:pt>
                <c:pt idx="474">
                  <c:v>42190.750000064378</c:v>
                </c:pt>
                <c:pt idx="475">
                  <c:v>42190.79166673118</c:v>
                </c:pt>
                <c:pt idx="476">
                  <c:v>42190.833333397983</c:v>
                </c:pt>
                <c:pt idx="477">
                  <c:v>42190.875000064785</c:v>
                </c:pt>
                <c:pt idx="478">
                  <c:v>42190.916666731588</c:v>
                </c:pt>
                <c:pt idx="479">
                  <c:v>42190.95833339839</c:v>
                </c:pt>
                <c:pt idx="480">
                  <c:v>42191.000000065193</c:v>
                </c:pt>
                <c:pt idx="481">
                  <c:v>42191.041666731995</c:v>
                </c:pt>
                <c:pt idx="482">
                  <c:v>42191.083333398798</c:v>
                </c:pt>
                <c:pt idx="483">
                  <c:v>42191.1250000656</c:v>
                </c:pt>
                <c:pt idx="484">
                  <c:v>42191.166666732403</c:v>
                </c:pt>
                <c:pt idx="485">
                  <c:v>42191.208333399205</c:v>
                </c:pt>
                <c:pt idx="486">
                  <c:v>42191.250000066007</c:v>
                </c:pt>
                <c:pt idx="487">
                  <c:v>42191.29166673281</c:v>
                </c:pt>
                <c:pt idx="488">
                  <c:v>42191.333333399612</c:v>
                </c:pt>
                <c:pt idx="489">
                  <c:v>42191.375000066415</c:v>
                </c:pt>
                <c:pt idx="490">
                  <c:v>42191.416666733217</c:v>
                </c:pt>
                <c:pt idx="491">
                  <c:v>42191.45833340002</c:v>
                </c:pt>
                <c:pt idx="492">
                  <c:v>42191.500000066822</c:v>
                </c:pt>
                <c:pt idx="493">
                  <c:v>42191.541666733625</c:v>
                </c:pt>
                <c:pt idx="494">
                  <c:v>42191.583333400427</c:v>
                </c:pt>
                <c:pt idx="495">
                  <c:v>42191.62500006723</c:v>
                </c:pt>
                <c:pt idx="496">
                  <c:v>42191.666666734032</c:v>
                </c:pt>
                <c:pt idx="497">
                  <c:v>42191.708333400835</c:v>
                </c:pt>
                <c:pt idx="498">
                  <c:v>42191.750000067637</c:v>
                </c:pt>
                <c:pt idx="499">
                  <c:v>42191.79166673444</c:v>
                </c:pt>
                <c:pt idx="500">
                  <c:v>42191.833333401242</c:v>
                </c:pt>
                <c:pt idx="501">
                  <c:v>42191.875000068045</c:v>
                </c:pt>
                <c:pt idx="502">
                  <c:v>42191.916666734847</c:v>
                </c:pt>
                <c:pt idx="503">
                  <c:v>42191.95833340165</c:v>
                </c:pt>
                <c:pt idx="504">
                  <c:v>42192.000000068452</c:v>
                </c:pt>
                <c:pt idx="505">
                  <c:v>42192.041666735255</c:v>
                </c:pt>
                <c:pt idx="506">
                  <c:v>42192.083333402057</c:v>
                </c:pt>
                <c:pt idx="507">
                  <c:v>42192.12500006886</c:v>
                </c:pt>
                <c:pt idx="508">
                  <c:v>42192.166666735662</c:v>
                </c:pt>
                <c:pt idx="509">
                  <c:v>42192.208333402465</c:v>
                </c:pt>
                <c:pt idx="510">
                  <c:v>42192.250000069267</c:v>
                </c:pt>
                <c:pt idx="511">
                  <c:v>42192.29166673607</c:v>
                </c:pt>
                <c:pt idx="512">
                  <c:v>42192.333333402872</c:v>
                </c:pt>
                <c:pt idx="513">
                  <c:v>42192.375000069675</c:v>
                </c:pt>
                <c:pt idx="514">
                  <c:v>42192.416666736477</c:v>
                </c:pt>
                <c:pt idx="515">
                  <c:v>42192.45833340328</c:v>
                </c:pt>
                <c:pt idx="516">
                  <c:v>42192.500000070082</c:v>
                </c:pt>
                <c:pt idx="517">
                  <c:v>42192.541666736885</c:v>
                </c:pt>
                <c:pt idx="518">
                  <c:v>42192.583333403687</c:v>
                </c:pt>
                <c:pt idx="519">
                  <c:v>42192.625000070489</c:v>
                </c:pt>
                <c:pt idx="520">
                  <c:v>42192.666666737292</c:v>
                </c:pt>
                <c:pt idx="521">
                  <c:v>42192.708333404094</c:v>
                </c:pt>
                <c:pt idx="522">
                  <c:v>42192.750000070897</c:v>
                </c:pt>
                <c:pt idx="523">
                  <c:v>42192.791666737699</c:v>
                </c:pt>
                <c:pt idx="524">
                  <c:v>42192.833333404502</c:v>
                </c:pt>
                <c:pt idx="525">
                  <c:v>42192.875000071304</c:v>
                </c:pt>
                <c:pt idx="526">
                  <c:v>42192.916666738107</c:v>
                </c:pt>
                <c:pt idx="527">
                  <c:v>42192.958333404909</c:v>
                </c:pt>
                <c:pt idx="528">
                  <c:v>42193.000000071712</c:v>
                </c:pt>
                <c:pt idx="529">
                  <c:v>42193.041666738514</c:v>
                </c:pt>
                <c:pt idx="530">
                  <c:v>42193.083333405317</c:v>
                </c:pt>
                <c:pt idx="531">
                  <c:v>42193.125000072119</c:v>
                </c:pt>
                <c:pt idx="532">
                  <c:v>42193.166666738922</c:v>
                </c:pt>
                <c:pt idx="533">
                  <c:v>42193.208333405724</c:v>
                </c:pt>
                <c:pt idx="534">
                  <c:v>42193.250000072527</c:v>
                </c:pt>
                <c:pt idx="535">
                  <c:v>42193.291666739329</c:v>
                </c:pt>
                <c:pt idx="536">
                  <c:v>42193.333333406132</c:v>
                </c:pt>
                <c:pt idx="537">
                  <c:v>42193.375000072934</c:v>
                </c:pt>
                <c:pt idx="538">
                  <c:v>42193.416666739737</c:v>
                </c:pt>
                <c:pt idx="539">
                  <c:v>42193.458333406539</c:v>
                </c:pt>
                <c:pt idx="540">
                  <c:v>42193.500000073342</c:v>
                </c:pt>
                <c:pt idx="541">
                  <c:v>42193.541666740144</c:v>
                </c:pt>
                <c:pt idx="542">
                  <c:v>42193.583333406947</c:v>
                </c:pt>
                <c:pt idx="543">
                  <c:v>42193.625000073749</c:v>
                </c:pt>
                <c:pt idx="544">
                  <c:v>42193.666666740552</c:v>
                </c:pt>
                <c:pt idx="545">
                  <c:v>42193.708333407354</c:v>
                </c:pt>
                <c:pt idx="546">
                  <c:v>42193.750000074157</c:v>
                </c:pt>
                <c:pt idx="547">
                  <c:v>42193.791666740959</c:v>
                </c:pt>
                <c:pt idx="548">
                  <c:v>42193.833333407762</c:v>
                </c:pt>
                <c:pt idx="549">
                  <c:v>42193.875000074564</c:v>
                </c:pt>
                <c:pt idx="550">
                  <c:v>42193.916666741366</c:v>
                </c:pt>
                <c:pt idx="551">
                  <c:v>42193.958333408169</c:v>
                </c:pt>
                <c:pt idx="552">
                  <c:v>42194.000000074971</c:v>
                </c:pt>
                <c:pt idx="553">
                  <c:v>42194.041666741774</c:v>
                </c:pt>
                <c:pt idx="554">
                  <c:v>42194.083333408576</c:v>
                </c:pt>
                <c:pt idx="555">
                  <c:v>42194.125000075379</c:v>
                </c:pt>
                <c:pt idx="556">
                  <c:v>42194.166666742181</c:v>
                </c:pt>
                <c:pt idx="557">
                  <c:v>42194.208333408984</c:v>
                </c:pt>
                <c:pt idx="558">
                  <c:v>42194.250000075786</c:v>
                </c:pt>
                <c:pt idx="559">
                  <c:v>42194.291666742589</c:v>
                </c:pt>
                <c:pt idx="560">
                  <c:v>42194.333333409391</c:v>
                </c:pt>
                <c:pt idx="561">
                  <c:v>42194.375000076194</c:v>
                </c:pt>
                <c:pt idx="562">
                  <c:v>42194.416666742996</c:v>
                </c:pt>
                <c:pt idx="563">
                  <c:v>42194.458333409799</c:v>
                </c:pt>
                <c:pt idx="564">
                  <c:v>42194.500000076601</c:v>
                </c:pt>
                <c:pt idx="565">
                  <c:v>42194.541666743404</c:v>
                </c:pt>
                <c:pt idx="566">
                  <c:v>42194.583333410206</c:v>
                </c:pt>
                <c:pt idx="567">
                  <c:v>42194.625000077009</c:v>
                </c:pt>
                <c:pt idx="568">
                  <c:v>42194.666666743811</c:v>
                </c:pt>
                <c:pt idx="569">
                  <c:v>42194.708333410614</c:v>
                </c:pt>
                <c:pt idx="570">
                  <c:v>42194.750000077416</c:v>
                </c:pt>
                <c:pt idx="571">
                  <c:v>42194.791666744219</c:v>
                </c:pt>
                <c:pt idx="572">
                  <c:v>42194.833333411021</c:v>
                </c:pt>
                <c:pt idx="573">
                  <c:v>42194.875000077824</c:v>
                </c:pt>
                <c:pt idx="574">
                  <c:v>42194.916666744626</c:v>
                </c:pt>
                <c:pt idx="575">
                  <c:v>42194.958333411429</c:v>
                </c:pt>
                <c:pt idx="576">
                  <c:v>42195.000000078231</c:v>
                </c:pt>
                <c:pt idx="577">
                  <c:v>42195.041666745034</c:v>
                </c:pt>
                <c:pt idx="578">
                  <c:v>42195.083333411836</c:v>
                </c:pt>
                <c:pt idx="579">
                  <c:v>42195.125000078639</c:v>
                </c:pt>
                <c:pt idx="580">
                  <c:v>42195.166666745441</c:v>
                </c:pt>
                <c:pt idx="581">
                  <c:v>42195.208333412244</c:v>
                </c:pt>
                <c:pt idx="582">
                  <c:v>42195.250000079046</c:v>
                </c:pt>
                <c:pt idx="583">
                  <c:v>42195.291666745848</c:v>
                </c:pt>
                <c:pt idx="584">
                  <c:v>42195.333333412651</c:v>
                </c:pt>
                <c:pt idx="585">
                  <c:v>42195.375000079453</c:v>
                </c:pt>
                <c:pt idx="586">
                  <c:v>42195.416666746256</c:v>
                </c:pt>
                <c:pt idx="587">
                  <c:v>42195.458333413058</c:v>
                </c:pt>
                <c:pt idx="588">
                  <c:v>42195.500000079861</c:v>
                </c:pt>
                <c:pt idx="589">
                  <c:v>42195.541666746663</c:v>
                </c:pt>
                <c:pt idx="590">
                  <c:v>42195.583333413466</c:v>
                </c:pt>
                <c:pt idx="591">
                  <c:v>42195.625000080268</c:v>
                </c:pt>
                <c:pt idx="592">
                  <c:v>42195.666666747071</c:v>
                </c:pt>
                <c:pt idx="593">
                  <c:v>42195.708333413873</c:v>
                </c:pt>
                <c:pt idx="594">
                  <c:v>42195.750000080676</c:v>
                </c:pt>
                <c:pt idx="595">
                  <c:v>42195.791666747478</c:v>
                </c:pt>
                <c:pt idx="596">
                  <c:v>42195.833333414281</c:v>
                </c:pt>
                <c:pt idx="597">
                  <c:v>42195.875000081083</c:v>
                </c:pt>
                <c:pt idx="598">
                  <c:v>42195.916666747886</c:v>
                </c:pt>
                <c:pt idx="599">
                  <c:v>42195.958333414688</c:v>
                </c:pt>
                <c:pt idx="600">
                  <c:v>42196.000000081491</c:v>
                </c:pt>
                <c:pt idx="601">
                  <c:v>42196.041666748293</c:v>
                </c:pt>
                <c:pt idx="602">
                  <c:v>42196.083333415096</c:v>
                </c:pt>
                <c:pt idx="603">
                  <c:v>42196.125000081898</c:v>
                </c:pt>
                <c:pt idx="604">
                  <c:v>42196.166666748701</c:v>
                </c:pt>
                <c:pt idx="605">
                  <c:v>42196.208333415503</c:v>
                </c:pt>
                <c:pt idx="606">
                  <c:v>42196.250000082306</c:v>
                </c:pt>
                <c:pt idx="607">
                  <c:v>42196.291666749108</c:v>
                </c:pt>
                <c:pt idx="608">
                  <c:v>42196.333333415911</c:v>
                </c:pt>
                <c:pt idx="609">
                  <c:v>42196.375000082713</c:v>
                </c:pt>
                <c:pt idx="610">
                  <c:v>42196.416666749516</c:v>
                </c:pt>
                <c:pt idx="611">
                  <c:v>42196.458333416318</c:v>
                </c:pt>
                <c:pt idx="612">
                  <c:v>42196.500000083121</c:v>
                </c:pt>
                <c:pt idx="613">
                  <c:v>42196.541666749923</c:v>
                </c:pt>
                <c:pt idx="614">
                  <c:v>42196.583333416726</c:v>
                </c:pt>
                <c:pt idx="615">
                  <c:v>42196.625000083528</c:v>
                </c:pt>
                <c:pt idx="616">
                  <c:v>42196.66666675033</c:v>
                </c:pt>
                <c:pt idx="617">
                  <c:v>42196.708333417133</c:v>
                </c:pt>
                <c:pt idx="618">
                  <c:v>42196.750000083935</c:v>
                </c:pt>
                <c:pt idx="619">
                  <c:v>42196.791666750738</c:v>
                </c:pt>
                <c:pt idx="620">
                  <c:v>42196.83333341754</c:v>
                </c:pt>
                <c:pt idx="621">
                  <c:v>42196.875000084343</c:v>
                </c:pt>
                <c:pt idx="622">
                  <c:v>42196.916666751145</c:v>
                </c:pt>
                <c:pt idx="623">
                  <c:v>42196.958333417948</c:v>
                </c:pt>
                <c:pt idx="624">
                  <c:v>42197.00000008475</c:v>
                </c:pt>
                <c:pt idx="625">
                  <c:v>42197.041666751553</c:v>
                </c:pt>
                <c:pt idx="626">
                  <c:v>42197.083333418355</c:v>
                </c:pt>
                <c:pt idx="627">
                  <c:v>42197.125000085158</c:v>
                </c:pt>
                <c:pt idx="628">
                  <c:v>42197.16666675196</c:v>
                </c:pt>
                <c:pt idx="629">
                  <c:v>42197.208333418763</c:v>
                </c:pt>
                <c:pt idx="630">
                  <c:v>42197.250000085565</c:v>
                </c:pt>
                <c:pt idx="631">
                  <c:v>42197.291666752368</c:v>
                </c:pt>
                <c:pt idx="632">
                  <c:v>42197.33333341917</c:v>
                </c:pt>
                <c:pt idx="633">
                  <c:v>42197.375000085973</c:v>
                </c:pt>
                <c:pt idx="634">
                  <c:v>42197.416666752775</c:v>
                </c:pt>
                <c:pt idx="635">
                  <c:v>42197.458333419578</c:v>
                </c:pt>
                <c:pt idx="636">
                  <c:v>42197.50000008638</c:v>
                </c:pt>
                <c:pt idx="637">
                  <c:v>42197.541666753183</c:v>
                </c:pt>
                <c:pt idx="638">
                  <c:v>42197.583333419985</c:v>
                </c:pt>
                <c:pt idx="639">
                  <c:v>42197.625000086788</c:v>
                </c:pt>
                <c:pt idx="640">
                  <c:v>42197.66666675359</c:v>
                </c:pt>
                <c:pt idx="641">
                  <c:v>42197.708333420393</c:v>
                </c:pt>
                <c:pt idx="642">
                  <c:v>42197.750000087195</c:v>
                </c:pt>
                <c:pt idx="643">
                  <c:v>42197.791666753998</c:v>
                </c:pt>
                <c:pt idx="644">
                  <c:v>42197.8333334208</c:v>
                </c:pt>
                <c:pt idx="645">
                  <c:v>42197.875000087603</c:v>
                </c:pt>
                <c:pt idx="646">
                  <c:v>42197.916666754405</c:v>
                </c:pt>
                <c:pt idx="647">
                  <c:v>42197.958333421207</c:v>
                </c:pt>
                <c:pt idx="648">
                  <c:v>42198.00000008801</c:v>
                </c:pt>
                <c:pt idx="649">
                  <c:v>42198.041666754812</c:v>
                </c:pt>
                <c:pt idx="650">
                  <c:v>42198.083333421615</c:v>
                </c:pt>
                <c:pt idx="651">
                  <c:v>42198.125000088417</c:v>
                </c:pt>
                <c:pt idx="652">
                  <c:v>42198.16666675522</c:v>
                </c:pt>
                <c:pt idx="653">
                  <c:v>42198.208333422022</c:v>
                </c:pt>
                <c:pt idx="654">
                  <c:v>42198.250000088825</c:v>
                </c:pt>
                <c:pt idx="655">
                  <c:v>42198.291666755627</c:v>
                </c:pt>
                <c:pt idx="656">
                  <c:v>42198.33333342243</c:v>
                </c:pt>
                <c:pt idx="657">
                  <c:v>42198.375000089232</c:v>
                </c:pt>
                <c:pt idx="658">
                  <c:v>42198.416666756035</c:v>
                </c:pt>
                <c:pt idx="659">
                  <c:v>42198.458333422837</c:v>
                </c:pt>
                <c:pt idx="660">
                  <c:v>42198.50000008964</c:v>
                </c:pt>
                <c:pt idx="661">
                  <c:v>42198.541666756442</c:v>
                </c:pt>
                <c:pt idx="662">
                  <c:v>42198.583333423245</c:v>
                </c:pt>
                <c:pt idx="663">
                  <c:v>42198.625000090047</c:v>
                </c:pt>
                <c:pt idx="664">
                  <c:v>42198.66666675685</c:v>
                </c:pt>
                <c:pt idx="665">
                  <c:v>42198.708333423652</c:v>
                </c:pt>
                <c:pt idx="666">
                  <c:v>42198.750000090455</c:v>
                </c:pt>
                <c:pt idx="667">
                  <c:v>42198.791666757257</c:v>
                </c:pt>
                <c:pt idx="668">
                  <c:v>42198.83333342406</c:v>
                </c:pt>
                <c:pt idx="669">
                  <c:v>42198.875000090862</c:v>
                </c:pt>
                <c:pt idx="670">
                  <c:v>42198.916666757665</c:v>
                </c:pt>
                <c:pt idx="671">
                  <c:v>42198.958333424467</c:v>
                </c:pt>
                <c:pt idx="672">
                  <c:v>42199.00000009127</c:v>
                </c:pt>
                <c:pt idx="673">
                  <c:v>42199.041666758072</c:v>
                </c:pt>
                <c:pt idx="674">
                  <c:v>42199.083333424875</c:v>
                </c:pt>
                <c:pt idx="675">
                  <c:v>42199.125000091677</c:v>
                </c:pt>
                <c:pt idx="676">
                  <c:v>42199.16666675848</c:v>
                </c:pt>
                <c:pt idx="677">
                  <c:v>42199.208333425282</c:v>
                </c:pt>
                <c:pt idx="678">
                  <c:v>42199.250000092085</c:v>
                </c:pt>
                <c:pt idx="679">
                  <c:v>42199.291666758887</c:v>
                </c:pt>
                <c:pt idx="680">
                  <c:v>42199.333333425689</c:v>
                </c:pt>
                <c:pt idx="681">
                  <c:v>42199.375000092492</c:v>
                </c:pt>
                <c:pt idx="682">
                  <c:v>42199.416666759294</c:v>
                </c:pt>
                <c:pt idx="683">
                  <c:v>42199.458333426097</c:v>
                </c:pt>
                <c:pt idx="684">
                  <c:v>42199.500000092899</c:v>
                </c:pt>
                <c:pt idx="685">
                  <c:v>42199.541666759702</c:v>
                </c:pt>
                <c:pt idx="686">
                  <c:v>42199.583333426504</c:v>
                </c:pt>
                <c:pt idx="687">
                  <c:v>42199.625000093307</c:v>
                </c:pt>
                <c:pt idx="688">
                  <c:v>42199.666666760109</c:v>
                </c:pt>
                <c:pt idx="689">
                  <c:v>42199.708333426912</c:v>
                </c:pt>
                <c:pt idx="690">
                  <c:v>42199.750000093714</c:v>
                </c:pt>
                <c:pt idx="691">
                  <c:v>42199.791666760517</c:v>
                </c:pt>
                <c:pt idx="692">
                  <c:v>42199.833333427319</c:v>
                </c:pt>
                <c:pt idx="693">
                  <c:v>42199.875000094122</c:v>
                </c:pt>
                <c:pt idx="694">
                  <c:v>42199.916666760924</c:v>
                </c:pt>
                <c:pt idx="695">
                  <c:v>42199.958333427727</c:v>
                </c:pt>
                <c:pt idx="696">
                  <c:v>42200.000000094529</c:v>
                </c:pt>
                <c:pt idx="697">
                  <c:v>42200.041666761332</c:v>
                </c:pt>
                <c:pt idx="698">
                  <c:v>42200.083333428134</c:v>
                </c:pt>
                <c:pt idx="699">
                  <c:v>42200.125000094937</c:v>
                </c:pt>
                <c:pt idx="700">
                  <c:v>42200.166666761739</c:v>
                </c:pt>
                <c:pt idx="701">
                  <c:v>42200.208333428542</c:v>
                </c:pt>
                <c:pt idx="702">
                  <c:v>42200.250000095344</c:v>
                </c:pt>
                <c:pt idx="703">
                  <c:v>42200.291666762147</c:v>
                </c:pt>
                <c:pt idx="704">
                  <c:v>42200.333333428949</c:v>
                </c:pt>
                <c:pt idx="705">
                  <c:v>42200.375000095752</c:v>
                </c:pt>
                <c:pt idx="706">
                  <c:v>42200.416666762554</c:v>
                </c:pt>
                <c:pt idx="707">
                  <c:v>42200.458333429357</c:v>
                </c:pt>
                <c:pt idx="708">
                  <c:v>42200.500000096159</c:v>
                </c:pt>
                <c:pt idx="709">
                  <c:v>42200.541666762962</c:v>
                </c:pt>
                <c:pt idx="710">
                  <c:v>42200.583333429764</c:v>
                </c:pt>
                <c:pt idx="711">
                  <c:v>42200.625000096567</c:v>
                </c:pt>
                <c:pt idx="712">
                  <c:v>42200.666666763369</c:v>
                </c:pt>
                <c:pt idx="713">
                  <c:v>42200.708333430171</c:v>
                </c:pt>
                <c:pt idx="714">
                  <c:v>42200.750000096974</c:v>
                </c:pt>
                <c:pt idx="715">
                  <c:v>42200.791666763776</c:v>
                </c:pt>
                <c:pt idx="716">
                  <c:v>42200.833333430579</c:v>
                </c:pt>
                <c:pt idx="717">
                  <c:v>42200.875000097381</c:v>
                </c:pt>
                <c:pt idx="718">
                  <c:v>42200.916666764184</c:v>
                </c:pt>
                <c:pt idx="719">
                  <c:v>42200.958333430986</c:v>
                </c:pt>
                <c:pt idx="720">
                  <c:v>42201.000000097789</c:v>
                </c:pt>
                <c:pt idx="721">
                  <c:v>42201.041666764591</c:v>
                </c:pt>
                <c:pt idx="722">
                  <c:v>42201.083333431394</c:v>
                </c:pt>
                <c:pt idx="723">
                  <c:v>42201.125000098196</c:v>
                </c:pt>
                <c:pt idx="724">
                  <c:v>42201.166666764999</c:v>
                </c:pt>
                <c:pt idx="725">
                  <c:v>42201.208333431801</c:v>
                </c:pt>
                <c:pt idx="726">
                  <c:v>42201.250000098604</c:v>
                </c:pt>
                <c:pt idx="727">
                  <c:v>42201.291666765406</c:v>
                </c:pt>
                <c:pt idx="728">
                  <c:v>42201.333333432209</c:v>
                </c:pt>
                <c:pt idx="729">
                  <c:v>42201.375000099011</c:v>
                </c:pt>
                <c:pt idx="730">
                  <c:v>42201.416666765814</c:v>
                </c:pt>
                <c:pt idx="731">
                  <c:v>42201.458333432616</c:v>
                </c:pt>
                <c:pt idx="732">
                  <c:v>42201.500000099419</c:v>
                </c:pt>
                <c:pt idx="733">
                  <c:v>42201.541666766221</c:v>
                </c:pt>
                <c:pt idx="734">
                  <c:v>42201.583333433024</c:v>
                </c:pt>
                <c:pt idx="735">
                  <c:v>42201.625000099826</c:v>
                </c:pt>
                <c:pt idx="736">
                  <c:v>42201.666666766629</c:v>
                </c:pt>
                <c:pt idx="737">
                  <c:v>42201.708333433431</c:v>
                </c:pt>
                <c:pt idx="738">
                  <c:v>42201.750000100234</c:v>
                </c:pt>
                <c:pt idx="739">
                  <c:v>42201.791666767036</c:v>
                </c:pt>
                <c:pt idx="740">
                  <c:v>42201.833333433839</c:v>
                </c:pt>
                <c:pt idx="741">
                  <c:v>42201.875000100641</c:v>
                </c:pt>
                <c:pt idx="742">
                  <c:v>42201.916666767444</c:v>
                </c:pt>
                <c:pt idx="743">
                  <c:v>42201.958333434246</c:v>
                </c:pt>
                <c:pt idx="744">
                  <c:v>42202.000000101048</c:v>
                </c:pt>
                <c:pt idx="745">
                  <c:v>42202.041666767851</c:v>
                </c:pt>
                <c:pt idx="746">
                  <c:v>42202.083333434653</c:v>
                </c:pt>
                <c:pt idx="747">
                  <c:v>42202.125000101456</c:v>
                </c:pt>
                <c:pt idx="748">
                  <c:v>42202.166666768258</c:v>
                </c:pt>
                <c:pt idx="749">
                  <c:v>42202.208333435061</c:v>
                </c:pt>
                <c:pt idx="750">
                  <c:v>42202.250000101863</c:v>
                </c:pt>
                <c:pt idx="751">
                  <c:v>42202.291666768666</c:v>
                </c:pt>
                <c:pt idx="752">
                  <c:v>42202.333333435468</c:v>
                </c:pt>
                <c:pt idx="753">
                  <c:v>42202.375000102271</c:v>
                </c:pt>
                <c:pt idx="754">
                  <c:v>42202.416666769073</c:v>
                </c:pt>
                <c:pt idx="755">
                  <c:v>42202.458333435876</c:v>
                </c:pt>
                <c:pt idx="756">
                  <c:v>42202.500000102678</c:v>
                </c:pt>
                <c:pt idx="757">
                  <c:v>42202.541666769481</c:v>
                </c:pt>
                <c:pt idx="758">
                  <c:v>42202.583333436283</c:v>
                </c:pt>
                <c:pt idx="759">
                  <c:v>42202.625000103086</c:v>
                </c:pt>
                <c:pt idx="760">
                  <c:v>42202.666666769888</c:v>
                </c:pt>
                <c:pt idx="761">
                  <c:v>42202.708333436691</c:v>
                </c:pt>
                <c:pt idx="762">
                  <c:v>42202.750000103493</c:v>
                </c:pt>
                <c:pt idx="763">
                  <c:v>42202.791666770296</c:v>
                </c:pt>
                <c:pt idx="764">
                  <c:v>42202.833333437098</c:v>
                </c:pt>
                <c:pt idx="765">
                  <c:v>42202.875000103901</c:v>
                </c:pt>
                <c:pt idx="766">
                  <c:v>42202.916666770703</c:v>
                </c:pt>
                <c:pt idx="767">
                  <c:v>42202.958333437506</c:v>
                </c:pt>
                <c:pt idx="768">
                  <c:v>42203.000000104308</c:v>
                </c:pt>
                <c:pt idx="769">
                  <c:v>42203.041666771111</c:v>
                </c:pt>
                <c:pt idx="770">
                  <c:v>42203.083333437913</c:v>
                </c:pt>
                <c:pt idx="771">
                  <c:v>42203.125000104716</c:v>
                </c:pt>
                <c:pt idx="772">
                  <c:v>42203.166666771518</c:v>
                </c:pt>
                <c:pt idx="773">
                  <c:v>42203.208333438321</c:v>
                </c:pt>
                <c:pt idx="774">
                  <c:v>42203.250000105123</c:v>
                </c:pt>
                <c:pt idx="775">
                  <c:v>42203.291666771926</c:v>
                </c:pt>
                <c:pt idx="776">
                  <c:v>42203.333333438728</c:v>
                </c:pt>
                <c:pt idx="777">
                  <c:v>42203.37500010553</c:v>
                </c:pt>
                <c:pt idx="778">
                  <c:v>42203.416666772333</c:v>
                </c:pt>
                <c:pt idx="779">
                  <c:v>42203.458333439135</c:v>
                </c:pt>
                <c:pt idx="780">
                  <c:v>42203.500000105938</c:v>
                </c:pt>
                <c:pt idx="781">
                  <c:v>42203.54166677274</c:v>
                </c:pt>
                <c:pt idx="782">
                  <c:v>42203.583333439543</c:v>
                </c:pt>
                <c:pt idx="783">
                  <c:v>42203.625000106345</c:v>
                </c:pt>
                <c:pt idx="784">
                  <c:v>42203.666666773148</c:v>
                </c:pt>
                <c:pt idx="785">
                  <c:v>42203.70833343995</c:v>
                </c:pt>
                <c:pt idx="786">
                  <c:v>42203.750000106753</c:v>
                </c:pt>
                <c:pt idx="787">
                  <c:v>42203.791666773555</c:v>
                </c:pt>
                <c:pt idx="788">
                  <c:v>42203.833333440358</c:v>
                </c:pt>
                <c:pt idx="789">
                  <c:v>42203.87500010716</c:v>
                </c:pt>
                <c:pt idx="790">
                  <c:v>42203.916666773963</c:v>
                </c:pt>
                <c:pt idx="791">
                  <c:v>42203.958333440765</c:v>
                </c:pt>
                <c:pt idx="792">
                  <c:v>42204.000000107568</c:v>
                </c:pt>
                <c:pt idx="793">
                  <c:v>42204.04166677437</c:v>
                </c:pt>
                <c:pt idx="794">
                  <c:v>42204.083333441173</c:v>
                </c:pt>
                <c:pt idx="795">
                  <c:v>42204.125000107975</c:v>
                </c:pt>
                <c:pt idx="796">
                  <c:v>42204.166666774778</c:v>
                </c:pt>
                <c:pt idx="797">
                  <c:v>42204.20833344158</c:v>
                </c:pt>
                <c:pt idx="798">
                  <c:v>42204.250000108383</c:v>
                </c:pt>
                <c:pt idx="799">
                  <c:v>42204.291666775185</c:v>
                </c:pt>
                <c:pt idx="800">
                  <c:v>42204.333333441988</c:v>
                </c:pt>
                <c:pt idx="801">
                  <c:v>42204.37500010879</c:v>
                </c:pt>
                <c:pt idx="802">
                  <c:v>42204.416666775593</c:v>
                </c:pt>
                <c:pt idx="803">
                  <c:v>42204.458333442395</c:v>
                </c:pt>
                <c:pt idx="804">
                  <c:v>42204.500000109198</c:v>
                </c:pt>
                <c:pt idx="805">
                  <c:v>42204.541666776</c:v>
                </c:pt>
                <c:pt idx="806">
                  <c:v>42204.583333442803</c:v>
                </c:pt>
                <c:pt idx="807">
                  <c:v>42204.625000109605</c:v>
                </c:pt>
                <c:pt idx="808">
                  <c:v>42204.666666776408</c:v>
                </c:pt>
                <c:pt idx="809">
                  <c:v>42204.70833344321</c:v>
                </c:pt>
                <c:pt idx="810">
                  <c:v>42204.750000110012</c:v>
                </c:pt>
                <c:pt idx="811">
                  <c:v>42204.791666776815</c:v>
                </c:pt>
                <c:pt idx="812">
                  <c:v>42204.833333443617</c:v>
                </c:pt>
                <c:pt idx="813">
                  <c:v>42204.87500011042</c:v>
                </c:pt>
                <c:pt idx="814">
                  <c:v>42204.916666777222</c:v>
                </c:pt>
                <c:pt idx="815">
                  <c:v>42204.958333444025</c:v>
                </c:pt>
                <c:pt idx="816">
                  <c:v>42205.000000110827</c:v>
                </c:pt>
                <c:pt idx="817">
                  <c:v>42205.04166677763</c:v>
                </c:pt>
                <c:pt idx="818">
                  <c:v>42205.083333444432</c:v>
                </c:pt>
                <c:pt idx="819">
                  <c:v>42205.125000111235</c:v>
                </c:pt>
                <c:pt idx="820">
                  <c:v>42205.166666778037</c:v>
                </c:pt>
                <c:pt idx="821">
                  <c:v>42205.20833344484</c:v>
                </c:pt>
                <c:pt idx="822">
                  <c:v>42205.250000111642</c:v>
                </c:pt>
                <c:pt idx="823">
                  <c:v>42205.291666778445</c:v>
                </c:pt>
                <c:pt idx="824">
                  <c:v>42205.333333445247</c:v>
                </c:pt>
                <c:pt idx="825">
                  <c:v>42205.37500011205</c:v>
                </c:pt>
                <c:pt idx="826">
                  <c:v>42205.416666778852</c:v>
                </c:pt>
                <c:pt idx="827">
                  <c:v>42205.458333445655</c:v>
                </c:pt>
                <c:pt idx="828">
                  <c:v>42205.500000112457</c:v>
                </c:pt>
                <c:pt idx="829">
                  <c:v>42205.54166677926</c:v>
                </c:pt>
                <c:pt idx="830">
                  <c:v>42205.583333446062</c:v>
                </c:pt>
                <c:pt idx="831">
                  <c:v>42205.625000112865</c:v>
                </c:pt>
                <c:pt idx="832">
                  <c:v>42205.666666779667</c:v>
                </c:pt>
                <c:pt idx="833">
                  <c:v>42205.70833344647</c:v>
                </c:pt>
                <c:pt idx="834">
                  <c:v>42205.750000113272</c:v>
                </c:pt>
                <c:pt idx="835">
                  <c:v>42205.791666780075</c:v>
                </c:pt>
                <c:pt idx="836">
                  <c:v>42205.833333446877</c:v>
                </c:pt>
                <c:pt idx="837">
                  <c:v>42205.87500011368</c:v>
                </c:pt>
                <c:pt idx="838">
                  <c:v>42205.916666780482</c:v>
                </c:pt>
                <c:pt idx="839">
                  <c:v>42205.958333447285</c:v>
                </c:pt>
                <c:pt idx="840">
                  <c:v>42206.000000114087</c:v>
                </c:pt>
                <c:pt idx="841">
                  <c:v>42206.041666780889</c:v>
                </c:pt>
                <c:pt idx="842">
                  <c:v>42206.083333447692</c:v>
                </c:pt>
                <c:pt idx="843">
                  <c:v>42206.125000114494</c:v>
                </c:pt>
                <c:pt idx="844">
                  <c:v>42206.166666781297</c:v>
                </c:pt>
                <c:pt idx="845">
                  <c:v>42206.208333448099</c:v>
                </c:pt>
                <c:pt idx="846">
                  <c:v>42206.250000114902</c:v>
                </c:pt>
                <c:pt idx="847">
                  <c:v>42206.291666781704</c:v>
                </c:pt>
                <c:pt idx="848">
                  <c:v>42206.333333448507</c:v>
                </c:pt>
                <c:pt idx="849">
                  <c:v>42206.375000115309</c:v>
                </c:pt>
                <c:pt idx="850">
                  <c:v>42206.416666782112</c:v>
                </c:pt>
                <c:pt idx="851">
                  <c:v>42206.458333448914</c:v>
                </c:pt>
                <c:pt idx="852">
                  <c:v>42206.500000115717</c:v>
                </c:pt>
                <c:pt idx="853">
                  <c:v>42206.541666782519</c:v>
                </c:pt>
                <c:pt idx="854">
                  <c:v>42206.583333449322</c:v>
                </c:pt>
                <c:pt idx="855">
                  <c:v>42206.625000116124</c:v>
                </c:pt>
                <c:pt idx="856">
                  <c:v>42206.666666782927</c:v>
                </c:pt>
                <c:pt idx="857">
                  <c:v>42206.708333449729</c:v>
                </c:pt>
                <c:pt idx="858">
                  <c:v>42206.750000116532</c:v>
                </c:pt>
                <c:pt idx="859">
                  <c:v>42206.791666783334</c:v>
                </c:pt>
                <c:pt idx="860">
                  <c:v>42206.833333450137</c:v>
                </c:pt>
                <c:pt idx="861">
                  <c:v>42206.875000116939</c:v>
                </c:pt>
                <c:pt idx="862">
                  <c:v>42206.916666783742</c:v>
                </c:pt>
                <c:pt idx="863">
                  <c:v>42206.958333450544</c:v>
                </c:pt>
                <c:pt idx="864">
                  <c:v>42207.000000117347</c:v>
                </c:pt>
                <c:pt idx="865">
                  <c:v>42207.041666784149</c:v>
                </c:pt>
                <c:pt idx="866">
                  <c:v>42207.083333450952</c:v>
                </c:pt>
                <c:pt idx="867">
                  <c:v>42207.125000117754</c:v>
                </c:pt>
                <c:pt idx="868">
                  <c:v>42207.166666784557</c:v>
                </c:pt>
                <c:pt idx="869">
                  <c:v>42207.208333451359</c:v>
                </c:pt>
                <c:pt idx="870">
                  <c:v>42207.250000118162</c:v>
                </c:pt>
                <c:pt idx="871">
                  <c:v>42207.291666784964</c:v>
                </c:pt>
                <c:pt idx="872">
                  <c:v>42207.333333451767</c:v>
                </c:pt>
                <c:pt idx="873">
                  <c:v>42207.375000118569</c:v>
                </c:pt>
                <c:pt idx="874">
                  <c:v>42207.416666785371</c:v>
                </c:pt>
                <c:pt idx="875">
                  <c:v>42207.458333452174</c:v>
                </c:pt>
                <c:pt idx="876">
                  <c:v>42207.500000118976</c:v>
                </c:pt>
                <c:pt idx="877">
                  <c:v>42207.541666785779</c:v>
                </c:pt>
                <c:pt idx="878">
                  <c:v>42207.583333452581</c:v>
                </c:pt>
                <c:pt idx="879">
                  <c:v>42207.625000119384</c:v>
                </c:pt>
                <c:pt idx="880">
                  <c:v>42207.666666786186</c:v>
                </c:pt>
                <c:pt idx="881">
                  <c:v>42207.708333452989</c:v>
                </c:pt>
                <c:pt idx="882">
                  <c:v>42207.750000119791</c:v>
                </c:pt>
                <c:pt idx="883">
                  <c:v>42207.791666786594</c:v>
                </c:pt>
                <c:pt idx="884">
                  <c:v>42207.833333453396</c:v>
                </c:pt>
                <c:pt idx="885">
                  <c:v>42207.875000120199</c:v>
                </c:pt>
                <c:pt idx="886">
                  <c:v>42207.916666787001</c:v>
                </c:pt>
                <c:pt idx="887">
                  <c:v>42207.958333453804</c:v>
                </c:pt>
                <c:pt idx="888">
                  <c:v>42208.000000120606</c:v>
                </c:pt>
                <c:pt idx="889">
                  <c:v>42208.041666787409</c:v>
                </c:pt>
                <c:pt idx="890">
                  <c:v>42208.083333454211</c:v>
                </c:pt>
                <c:pt idx="891">
                  <c:v>42208.125000121014</c:v>
                </c:pt>
                <c:pt idx="892">
                  <c:v>42208.166666787816</c:v>
                </c:pt>
                <c:pt idx="893">
                  <c:v>42208.208333454619</c:v>
                </c:pt>
                <c:pt idx="894">
                  <c:v>42208.250000121421</c:v>
                </c:pt>
                <c:pt idx="895">
                  <c:v>42208.291666788224</c:v>
                </c:pt>
                <c:pt idx="896">
                  <c:v>42208.333333455026</c:v>
                </c:pt>
                <c:pt idx="897">
                  <c:v>42208.375000121829</c:v>
                </c:pt>
                <c:pt idx="898">
                  <c:v>42208.416666788631</c:v>
                </c:pt>
                <c:pt idx="899">
                  <c:v>42208.458333455434</c:v>
                </c:pt>
                <c:pt idx="900">
                  <c:v>42208.500000122236</c:v>
                </c:pt>
                <c:pt idx="901">
                  <c:v>42208.541666789039</c:v>
                </c:pt>
                <c:pt idx="902">
                  <c:v>42208.583333455841</c:v>
                </c:pt>
                <c:pt idx="903">
                  <c:v>42208.625000122644</c:v>
                </c:pt>
                <c:pt idx="904">
                  <c:v>42208.666666789446</c:v>
                </c:pt>
                <c:pt idx="905">
                  <c:v>42208.708333456249</c:v>
                </c:pt>
                <c:pt idx="906">
                  <c:v>42208.750000123051</c:v>
                </c:pt>
                <c:pt idx="907">
                  <c:v>42208.791666789853</c:v>
                </c:pt>
                <c:pt idx="908">
                  <c:v>42208.833333456656</c:v>
                </c:pt>
                <c:pt idx="909">
                  <c:v>42208.875000123458</c:v>
                </c:pt>
                <c:pt idx="910">
                  <c:v>42208.916666790261</c:v>
                </c:pt>
                <c:pt idx="911">
                  <c:v>42208.958333457063</c:v>
                </c:pt>
                <c:pt idx="912">
                  <c:v>42209.000000123866</c:v>
                </c:pt>
                <c:pt idx="913">
                  <c:v>42209.041666790668</c:v>
                </c:pt>
                <c:pt idx="914">
                  <c:v>42209.083333457471</c:v>
                </c:pt>
                <c:pt idx="915">
                  <c:v>42209.125000124273</c:v>
                </c:pt>
                <c:pt idx="916">
                  <c:v>42209.166666791076</c:v>
                </c:pt>
                <c:pt idx="917">
                  <c:v>42209.208333457878</c:v>
                </c:pt>
                <c:pt idx="918">
                  <c:v>42209.250000124681</c:v>
                </c:pt>
                <c:pt idx="919">
                  <c:v>42209.291666791483</c:v>
                </c:pt>
                <c:pt idx="920">
                  <c:v>42209.333333458286</c:v>
                </c:pt>
                <c:pt idx="921">
                  <c:v>42209.375000125088</c:v>
                </c:pt>
                <c:pt idx="922">
                  <c:v>42209.416666791891</c:v>
                </c:pt>
                <c:pt idx="923">
                  <c:v>42209.458333458693</c:v>
                </c:pt>
                <c:pt idx="924">
                  <c:v>42209.500000125496</c:v>
                </c:pt>
                <c:pt idx="925">
                  <c:v>42209.541666792298</c:v>
                </c:pt>
                <c:pt idx="926">
                  <c:v>42209.583333459101</c:v>
                </c:pt>
                <c:pt idx="927">
                  <c:v>42209.625000125903</c:v>
                </c:pt>
                <c:pt idx="928">
                  <c:v>42209.666666792706</c:v>
                </c:pt>
                <c:pt idx="929">
                  <c:v>42209.708333459508</c:v>
                </c:pt>
                <c:pt idx="930">
                  <c:v>42209.750000126311</c:v>
                </c:pt>
                <c:pt idx="931">
                  <c:v>42209.791666793113</c:v>
                </c:pt>
                <c:pt idx="932">
                  <c:v>42209.833333459916</c:v>
                </c:pt>
                <c:pt idx="933">
                  <c:v>42209.875000126718</c:v>
                </c:pt>
                <c:pt idx="934">
                  <c:v>42209.916666793521</c:v>
                </c:pt>
                <c:pt idx="935">
                  <c:v>42209.958333460323</c:v>
                </c:pt>
                <c:pt idx="936">
                  <c:v>42210.000000127126</c:v>
                </c:pt>
                <c:pt idx="937">
                  <c:v>42210.041666793928</c:v>
                </c:pt>
                <c:pt idx="938">
                  <c:v>42210.083333460731</c:v>
                </c:pt>
                <c:pt idx="939">
                  <c:v>42210.125000127533</c:v>
                </c:pt>
                <c:pt idx="940">
                  <c:v>42210.166666794335</c:v>
                </c:pt>
                <c:pt idx="941">
                  <c:v>42210.208333461138</c:v>
                </c:pt>
                <c:pt idx="942">
                  <c:v>42210.25000012794</c:v>
                </c:pt>
                <c:pt idx="943">
                  <c:v>42210.291666794743</c:v>
                </c:pt>
                <c:pt idx="944">
                  <c:v>42210.333333461545</c:v>
                </c:pt>
                <c:pt idx="945">
                  <c:v>42210.375000128348</c:v>
                </c:pt>
                <c:pt idx="946">
                  <c:v>42210.41666679515</c:v>
                </c:pt>
                <c:pt idx="947">
                  <c:v>42210.458333461953</c:v>
                </c:pt>
                <c:pt idx="948">
                  <c:v>42210.500000128755</c:v>
                </c:pt>
                <c:pt idx="949">
                  <c:v>42210.541666795558</c:v>
                </c:pt>
                <c:pt idx="950">
                  <c:v>42210.58333346236</c:v>
                </c:pt>
                <c:pt idx="951">
                  <c:v>42210.625000129163</c:v>
                </c:pt>
                <c:pt idx="952">
                  <c:v>42210.666666795965</c:v>
                </c:pt>
                <c:pt idx="953">
                  <c:v>42210.708333462768</c:v>
                </c:pt>
                <c:pt idx="954">
                  <c:v>42210.75000012957</c:v>
                </c:pt>
                <c:pt idx="955">
                  <c:v>42210.791666796373</c:v>
                </c:pt>
                <c:pt idx="956">
                  <c:v>42210.833333463175</c:v>
                </c:pt>
                <c:pt idx="957">
                  <c:v>42210.875000129978</c:v>
                </c:pt>
                <c:pt idx="958">
                  <c:v>42210.91666679678</c:v>
                </c:pt>
                <c:pt idx="959">
                  <c:v>42210.958333463583</c:v>
                </c:pt>
                <c:pt idx="960">
                  <c:v>42211.000000130385</c:v>
                </c:pt>
                <c:pt idx="961">
                  <c:v>42211.041666797188</c:v>
                </c:pt>
                <c:pt idx="962">
                  <c:v>42211.08333346399</c:v>
                </c:pt>
                <c:pt idx="963">
                  <c:v>42211.125000130793</c:v>
                </c:pt>
                <c:pt idx="964">
                  <c:v>42211.166666797595</c:v>
                </c:pt>
                <c:pt idx="965">
                  <c:v>42211.208333464398</c:v>
                </c:pt>
                <c:pt idx="966">
                  <c:v>42211.2500001312</c:v>
                </c:pt>
                <c:pt idx="967">
                  <c:v>42211.291666798003</c:v>
                </c:pt>
                <c:pt idx="968">
                  <c:v>42211.333333464805</c:v>
                </c:pt>
                <c:pt idx="969">
                  <c:v>42211.375000131608</c:v>
                </c:pt>
                <c:pt idx="970">
                  <c:v>42211.41666679841</c:v>
                </c:pt>
                <c:pt idx="971">
                  <c:v>42211.458333465212</c:v>
                </c:pt>
                <c:pt idx="972">
                  <c:v>42211.500000132015</c:v>
                </c:pt>
                <c:pt idx="973">
                  <c:v>42211.541666798817</c:v>
                </c:pt>
                <c:pt idx="974">
                  <c:v>42211.58333346562</c:v>
                </c:pt>
                <c:pt idx="975">
                  <c:v>42211.625000132422</c:v>
                </c:pt>
                <c:pt idx="976">
                  <c:v>42211.666666799225</c:v>
                </c:pt>
                <c:pt idx="977">
                  <c:v>42211.708333466027</c:v>
                </c:pt>
                <c:pt idx="978">
                  <c:v>42211.75000013283</c:v>
                </c:pt>
                <c:pt idx="979">
                  <c:v>42211.791666799632</c:v>
                </c:pt>
                <c:pt idx="980">
                  <c:v>42211.833333466435</c:v>
                </c:pt>
                <c:pt idx="981">
                  <c:v>42211.875000133237</c:v>
                </c:pt>
                <c:pt idx="982">
                  <c:v>42211.91666680004</c:v>
                </c:pt>
                <c:pt idx="983">
                  <c:v>42211.958333466842</c:v>
                </c:pt>
                <c:pt idx="984">
                  <c:v>42212.000000133645</c:v>
                </c:pt>
                <c:pt idx="985">
                  <c:v>42212.041666800447</c:v>
                </c:pt>
                <c:pt idx="986">
                  <c:v>42212.08333346725</c:v>
                </c:pt>
                <c:pt idx="987">
                  <c:v>42212.125000134052</c:v>
                </c:pt>
                <c:pt idx="988">
                  <c:v>42212.166666800855</c:v>
                </c:pt>
                <c:pt idx="989">
                  <c:v>42212.208333467657</c:v>
                </c:pt>
                <c:pt idx="990">
                  <c:v>42212.25000013446</c:v>
                </c:pt>
                <c:pt idx="991">
                  <c:v>42212.291666801262</c:v>
                </c:pt>
                <c:pt idx="992">
                  <c:v>42212.333333468065</c:v>
                </c:pt>
                <c:pt idx="993">
                  <c:v>42212.375000134867</c:v>
                </c:pt>
                <c:pt idx="994">
                  <c:v>42212.41666680167</c:v>
                </c:pt>
                <c:pt idx="995">
                  <c:v>42212.458333468472</c:v>
                </c:pt>
                <c:pt idx="996">
                  <c:v>42212.500000135275</c:v>
                </c:pt>
                <c:pt idx="997">
                  <c:v>42212.541666802077</c:v>
                </c:pt>
                <c:pt idx="998">
                  <c:v>42212.58333346888</c:v>
                </c:pt>
                <c:pt idx="999">
                  <c:v>42212.625000135682</c:v>
                </c:pt>
                <c:pt idx="1000">
                  <c:v>42212.666666802485</c:v>
                </c:pt>
                <c:pt idx="1001">
                  <c:v>42212.708333469287</c:v>
                </c:pt>
                <c:pt idx="1002">
                  <c:v>42212.75000013609</c:v>
                </c:pt>
                <c:pt idx="1003">
                  <c:v>42212.791666802892</c:v>
                </c:pt>
                <c:pt idx="1004">
                  <c:v>42212.833333469694</c:v>
                </c:pt>
                <c:pt idx="1005">
                  <c:v>42212.875000136497</c:v>
                </c:pt>
                <c:pt idx="1006">
                  <c:v>42212.916666803299</c:v>
                </c:pt>
                <c:pt idx="1007">
                  <c:v>42212.958333470102</c:v>
                </c:pt>
                <c:pt idx="1008">
                  <c:v>42213.000000136904</c:v>
                </c:pt>
                <c:pt idx="1009">
                  <c:v>42213.041666803707</c:v>
                </c:pt>
                <c:pt idx="1010">
                  <c:v>42213.083333470509</c:v>
                </c:pt>
                <c:pt idx="1011">
                  <c:v>42213.125000137312</c:v>
                </c:pt>
                <c:pt idx="1012">
                  <c:v>42213.166666804114</c:v>
                </c:pt>
                <c:pt idx="1013">
                  <c:v>42213.208333470917</c:v>
                </c:pt>
                <c:pt idx="1014">
                  <c:v>42213.250000137719</c:v>
                </c:pt>
                <c:pt idx="1015">
                  <c:v>42213.291666804522</c:v>
                </c:pt>
                <c:pt idx="1016">
                  <c:v>42213.333333471324</c:v>
                </c:pt>
                <c:pt idx="1017">
                  <c:v>42213.375000138127</c:v>
                </c:pt>
                <c:pt idx="1018">
                  <c:v>42213.416666804929</c:v>
                </c:pt>
                <c:pt idx="1019">
                  <c:v>42213.458333471732</c:v>
                </c:pt>
                <c:pt idx="1020">
                  <c:v>42213.500000138534</c:v>
                </c:pt>
                <c:pt idx="1021">
                  <c:v>42213.541666805337</c:v>
                </c:pt>
                <c:pt idx="1022">
                  <c:v>42213.583333472139</c:v>
                </c:pt>
                <c:pt idx="1023">
                  <c:v>42213.625000138942</c:v>
                </c:pt>
                <c:pt idx="1024">
                  <c:v>42213.666666805744</c:v>
                </c:pt>
                <c:pt idx="1025">
                  <c:v>42213.708333472547</c:v>
                </c:pt>
                <c:pt idx="1026">
                  <c:v>42213.750000139349</c:v>
                </c:pt>
                <c:pt idx="1027">
                  <c:v>42213.791666806152</c:v>
                </c:pt>
                <c:pt idx="1028">
                  <c:v>42213.833333472954</c:v>
                </c:pt>
                <c:pt idx="1029">
                  <c:v>42213.875000139757</c:v>
                </c:pt>
                <c:pt idx="1030">
                  <c:v>42213.916666806559</c:v>
                </c:pt>
                <c:pt idx="1031">
                  <c:v>42213.958333473362</c:v>
                </c:pt>
                <c:pt idx="1032">
                  <c:v>42214.000000140164</c:v>
                </c:pt>
                <c:pt idx="1033">
                  <c:v>42214.041666806967</c:v>
                </c:pt>
                <c:pt idx="1034">
                  <c:v>42214.083333473769</c:v>
                </c:pt>
                <c:pt idx="1035">
                  <c:v>42214.125000140572</c:v>
                </c:pt>
                <c:pt idx="1036">
                  <c:v>42214.166666807374</c:v>
                </c:pt>
                <c:pt idx="1037">
                  <c:v>42214.208333474176</c:v>
                </c:pt>
                <c:pt idx="1038">
                  <c:v>42214.250000140979</c:v>
                </c:pt>
                <c:pt idx="1039">
                  <c:v>42214.291666807781</c:v>
                </c:pt>
                <c:pt idx="1040">
                  <c:v>42214.333333474584</c:v>
                </c:pt>
                <c:pt idx="1041">
                  <c:v>42214.375000141386</c:v>
                </c:pt>
                <c:pt idx="1042">
                  <c:v>42214.416666808189</c:v>
                </c:pt>
                <c:pt idx="1043">
                  <c:v>42214.458333474991</c:v>
                </c:pt>
                <c:pt idx="1044">
                  <c:v>42214.500000141794</c:v>
                </c:pt>
                <c:pt idx="1045">
                  <c:v>42214.541666808596</c:v>
                </c:pt>
                <c:pt idx="1046">
                  <c:v>42214.583333475399</c:v>
                </c:pt>
                <c:pt idx="1047">
                  <c:v>42214.625000142201</c:v>
                </c:pt>
                <c:pt idx="1048">
                  <c:v>42214.666666809004</c:v>
                </c:pt>
                <c:pt idx="1049">
                  <c:v>42214.708333475806</c:v>
                </c:pt>
                <c:pt idx="1050">
                  <c:v>42214.750000142609</c:v>
                </c:pt>
                <c:pt idx="1051">
                  <c:v>42214.791666809411</c:v>
                </c:pt>
                <c:pt idx="1052">
                  <c:v>42214.833333476214</c:v>
                </c:pt>
                <c:pt idx="1053">
                  <c:v>42214.875000143016</c:v>
                </c:pt>
                <c:pt idx="1054">
                  <c:v>42214.916666809819</c:v>
                </c:pt>
                <c:pt idx="1055">
                  <c:v>42214.958333476621</c:v>
                </c:pt>
                <c:pt idx="1056">
                  <c:v>42215.000000143424</c:v>
                </c:pt>
                <c:pt idx="1057">
                  <c:v>42215.041666810226</c:v>
                </c:pt>
                <c:pt idx="1058">
                  <c:v>42215.083333477029</c:v>
                </c:pt>
                <c:pt idx="1059">
                  <c:v>42215.125000143831</c:v>
                </c:pt>
                <c:pt idx="1060">
                  <c:v>42215.166666810634</c:v>
                </c:pt>
                <c:pt idx="1061">
                  <c:v>42215.208333477436</c:v>
                </c:pt>
                <c:pt idx="1062">
                  <c:v>42215.250000144239</c:v>
                </c:pt>
                <c:pt idx="1063">
                  <c:v>42215.291666811041</c:v>
                </c:pt>
                <c:pt idx="1064">
                  <c:v>42215.333333477844</c:v>
                </c:pt>
                <c:pt idx="1065">
                  <c:v>42215.375000144646</c:v>
                </c:pt>
                <c:pt idx="1066">
                  <c:v>42215.416666811449</c:v>
                </c:pt>
                <c:pt idx="1067">
                  <c:v>42215.458333478251</c:v>
                </c:pt>
                <c:pt idx="1068">
                  <c:v>42215.500000145053</c:v>
                </c:pt>
                <c:pt idx="1069">
                  <c:v>42215.541666811856</c:v>
                </c:pt>
                <c:pt idx="1070">
                  <c:v>42215.583333478658</c:v>
                </c:pt>
                <c:pt idx="1071">
                  <c:v>42215.625000145461</c:v>
                </c:pt>
                <c:pt idx="1072">
                  <c:v>42215.666666812263</c:v>
                </c:pt>
                <c:pt idx="1073">
                  <c:v>42215.708333479066</c:v>
                </c:pt>
                <c:pt idx="1074">
                  <c:v>42215.750000145868</c:v>
                </c:pt>
                <c:pt idx="1075">
                  <c:v>42215.791666812671</c:v>
                </c:pt>
                <c:pt idx="1076">
                  <c:v>42215.833333479473</c:v>
                </c:pt>
                <c:pt idx="1077">
                  <c:v>42215.875000146276</c:v>
                </c:pt>
                <c:pt idx="1078">
                  <c:v>42215.916666813078</c:v>
                </c:pt>
                <c:pt idx="1079">
                  <c:v>42215.958333479881</c:v>
                </c:pt>
                <c:pt idx="1080">
                  <c:v>42216.000000146683</c:v>
                </c:pt>
                <c:pt idx="1081">
                  <c:v>42216.041666813486</c:v>
                </c:pt>
                <c:pt idx="1082">
                  <c:v>42216.083333480288</c:v>
                </c:pt>
                <c:pt idx="1083">
                  <c:v>42216.125000147091</c:v>
                </c:pt>
                <c:pt idx="1084">
                  <c:v>42216.166666813893</c:v>
                </c:pt>
                <c:pt idx="1085">
                  <c:v>42216.208333480696</c:v>
                </c:pt>
                <c:pt idx="1086">
                  <c:v>42216.250000147498</c:v>
                </c:pt>
                <c:pt idx="1087">
                  <c:v>42216.291666814301</c:v>
                </c:pt>
                <c:pt idx="1088">
                  <c:v>42216.333333481103</c:v>
                </c:pt>
                <c:pt idx="1089">
                  <c:v>42216.375000147906</c:v>
                </c:pt>
                <c:pt idx="1090">
                  <c:v>42216.416666814708</c:v>
                </c:pt>
                <c:pt idx="1091">
                  <c:v>42216.458333481511</c:v>
                </c:pt>
                <c:pt idx="1092">
                  <c:v>42216.500000148313</c:v>
                </c:pt>
                <c:pt idx="1093">
                  <c:v>42216.541666815116</c:v>
                </c:pt>
                <c:pt idx="1094">
                  <c:v>42216.583333481918</c:v>
                </c:pt>
                <c:pt idx="1095">
                  <c:v>42216.625000148721</c:v>
                </c:pt>
                <c:pt idx="1096">
                  <c:v>42216.666666815523</c:v>
                </c:pt>
                <c:pt idx="1097">
                  <c:v>42216.708333482326</c:v>
                </c:pt>
                <c:pt idx="1098">
                  <c:v>42216.750000149128</c:v>
                </c:pt>
                <c:pt idx="1099">
                  <c:v>42216.791666815931</c:v>
                </c:pt>
                <c:pt idx="1100">
                  <c:v>42216.833333482733</c:v>
                </c:pt>
                <c:pt idx="1101">
                  <c:v>42216.875000149535</c:v>
                </c:pt>
                <c:pt idx="1102">
                  <c:v>42216.916666816338</c:v>
                </c:pt>
                <c:pt idx="1103">
                  <c:v>42216.95833348314</c:v>
                </c:pt>
                <c:pt idx="1104">
                  <c:v>42217.000000149943</c:v>
                </c:pt>
                <c:pt idx="1105">
                  <c:v>42217.041666816745</c:v>
                </c:pt>
                <c:pt idx="1106">
                  <c:v>42217.083333483548</c:v>
                </c:pt>
                <c:pt idx="1107">
                  <c:v>42217.12500015035</c:v>
                </c:pt>
                <c:pt idx="1108">
                  <c:v>42217.166666817153</c:v>
                </c:pt>
                <c:pt idx="1109">
                  <c:v>42217.208333483955</c:v>
                </c:pt>
                <c:pt idx="1110">
                  <c:v>42217.250000150758</c:v>
                </c:pt>
                <c:pt idx="1111">
                  <c:v>42217.29166681756</c:v>
                </c:pt>
                <c:pt idx="1112">
                  <c:v>42217.333333484363</c:v>
                </c:pt>
                <c:pt idx="1113">
                  <c:v>42217.375000151165</c:v>
                </c:pt>
                <c:pt idx="1114">
                  <c:v>42217.416666817968</c:v>
                </c:pt>
                <c:pt idx="1115">
                  <c:v>42217.45833348477</c:v>
                </c:pt>
                <c:pt idx="1116">
                  <c:v>42217.500000151573</c:v>
                </c:pt>
                <c:pt idx="1117">
                  <c:v>42217.541666818375</c:v>
                </c:pt>
                <c:pt idx="1118">
                  <c:v>42217.583333485178</c:v>
                </c:pt>
                <c:pt idx="1119">
                  <c:v>42217.62500015198</c:v>
                </c:pt>
                <c:pt idx="1120">
                  <c:v>42217.666666818783</c:v>
                </c:pt>
                <c:pt idx="1121">
                  <c:v>42217.708333485585</c:v>
                </c:pt>
                <c:pt idx="1122">
                  <c:v>42217.750000152388</c:v>
                </c:pt>
                <c:pt idx="1123">
                  <c:v>42217.79166681919</c:v>
                </c:pt>
                <c:pt idx="1124">
                  <c:v>42217.833333485993</c:v>
                </c:pt>
                <c:pt idx="1125">
                  <c:v>42217.875000152795</c:v>
                </c:pt>
                <c:pt idx="1126">
                  <c:v>42217.916666819598</c:v>
                </c:pt>
                <c:pt idx="1127">
                  <c:v>42217.9583334864</c:v>
                </c:pt>
                <c:pt idx="1128">
                  <c:v>42218.000000153203</c:v>
                </c:pt>
                <c:pt idx="1129">
                  <c:v>42218.041666820005</c:v>
                </c:pt>
                <c:pt idx="1130">
                  <c:v>42218.083333486808</c:v>
                </c:pt>
                <c:pt idx="1131">
                  <c:v>42218.12500015361</c:v>
                </c:pt>
                <c:pt idx="1132">
                  <c:v>42218.166666820413</c:v>
                </c:pt>
                <c:pt idx="1133">
                  <c:v>42218.208333487215</c:v>
                </c:pt>
                <c:pt idx="1134">
                  <c:v>42218.250000154017</c:v>
                </c:pt>
                <c:pt idx="1135">
                  <c:v>42218.29166682082</c:v>
                </c:pt>
                <c:pt idx="1136">
                  <c:v>42218.333333487622</c:v>
                </c:pt>
                <c:pt idx="1137">
                  <c:v>42218.375000154425</c:v>
                </c:pt>
                <c:pt idx="1138">
                  <c:v>42218.416666821227</c:v>
                </c:pt>
                <c:pt idx="1139">
                  <c:v>42218.45833348803</c:v>
                </c:pt>
                <c:pt idx="1140">
                  <c:v>42218.500000154832</c:v>
                </c:pt>
                <c:pt idx="1141">
                  <c:v>42218.541666821635</c:v>
                </c:pt>
                <c:pt idx="1142">
                  <c:v>42218.583333488437</c:v>
                </c:pt>
                <c:pt idx="1143">
                  <c:v>42218.62500015524</c:v>
                </c:pt>
                <c:pt idx="1144">
                  <c:v>42218.666666822042</c:v>
                </c:pt>
                <c:pt idx="1145">
                  <c:v>42218.708333488845</c:v>
                </c:pt>
                <c:pt idx="1146">
                  <c:v>42218.750000155647</c:v>
                </c:pt>
                <c:pt idx="1147">
                  <c:v>42218.79166682245</c:v>
                </c:pt>
                <c:pt idx="1148">
                  <c:v>42218.833333489252</c:v>
                </c:pt>
                <c:pt idx="1149">
                  <c:v>42218.875000156055</c:v>
                </c:pt>
                <c:pt idx="1150">
                  <c:v>42218.916666822857</c:v>
                </c:pt>
                <c:pt idx="1151">
                  <c:v>42218.95833348966</c:v>
                </c:pt>
                <c:pt idx="1152">
                  <c:v>42219.000000156462</c:v>
                </c:pt>
                <c:pt idx="1153">
                  <c:v>42219.041666823265</c:v>
                </c:pt>
                <c:pt idx="1154">
                  <c:v>42219.083333490067</c:v>
                </c:pt>
                <c:pt idx="1155">
                  <c:v>42219.12500015687</c:v>
                </c:pt>
                <c:pt idx="1156">
                  <c:v>42219.166666823672</c:v>
                </c:pt>
                <c:pt idx="1157">
                  <c:v>42219.208333490475</c:v>
                </c:pt>
                <c:pt idx="1158">
                  <c:v>42219.250000157277</c:v>
                </c:pt>
                <c:pt idx="1159">
                  <c:v>42219.29166682408</c:v>
                </c:pt>
                <c:pt idx="1160">
                  <c:v>42219.333333490882</c:v>
                </c:pt>
                <c:pt idx="1161">
                  <c:v>42219.375000157685</c:v>
                </c:pt>
                <c:pt idx="1162">
                  <c:v>42219.416666824487</c:v>
                </c:pt>
                <c:pt idx="1163">
                  <c:v>42219.45833349129</c:v>
                </c:pt>
                <c:pt idx="1164">
                  <c:v>42219.500000158092</c:v>
                </c:pt>
                <c:pt idx="1165">
                  <c:v>42219.541666824894</c:v>
                </c:pt>
                <c:pt idx="1166">
                  <c:v>42219.583333491697</c:v>
                </c:pt>
                <c:pt idx="1167">
                  <c:v>42219.625000158499</c:v>
                </c:pt>
                <c:pt idx="1168">
                  <c:v>42219.666666825302</c:v>
                </c:pt>
                <c:pt idx="1169">
                  <c:v>42219.708333492104</c:v>
                </c:pt>
                <c:pt idx="1170">
                  <c:v>42219.750000158907</c:v>
                </c:pt>
                <c:pt idx="1171">
                  <c:v>42219.791666825709</c:v>
                </c:pt>
                <c:pt idx="1172">
                  <c:v>42219.833333492512</c:v>
                </c:pt>
                <c:pt idx="1173">
                  <c:v>42219.875000159314</c:v>
                </c:pt>
                <c:pt idx="1174">
                  <c:v>42219.916666826117</c:v>
                </c:pt>
                <c:pt idx="1175">
                  <c:v>42219.958333492919</c:v>
                </c:pt>
                <c:pt idx="1176">
                  <c:v>42220.000000159722</c:v>
                </c:pt>
                <c:pt idx="1177">
                  <c:v>42220.041666826524</c:v>
                </c:pt>
                <c:pt idx="1178">
                  <c:v>42220.083333493327</c:v>
                </c:pt>
                <c:pt idx="1179">
                  <c:v>42220.125000160129</c:v>
                </c:pt>
                <c:pt idx="1180">
                  <c:v>42220.166666826932</c:v>
                </c:pt>
                <c:pt idx="1181">
                  <c:v>42220.208333493734</c:v>
                </c:pt>
                <c:pt idx="1182">
                  <c:v>42220.250000160537</c:v>
                </c:pt>
                <c:pt idx="1183">
                  <c:v>42220.291666827339</c:v>
                </c:pt>
                <c:pt idx="1184">
                  <c:v>42220.333333494142</c:v>
                </c:pt>
                <c:pt idx="1185">
                  <c:v>42220.375000160944</c:v>
                </c:pt>
                <c:pt idx="1186">
                  <c:v>42220.416666827747</c:v>
                </c:pt>
                <c:pt idx="1187">
                  <c:v>42220.458333494549</c:v>
                </c:pt>
                <c:pt idx="1188">
                  <c:v>42220.500000161352</c:v>
                </c:pt>
                <c:pt idx="1189">
                  <c:v>42220.541666828154</c:v>
                </c:pt>
                <c:pt idx="1190">
                  <c:v>42220.583333494957</c:v>
                </c:pt>
                <c:pt idx="1191">
                  <c:v>42220.625000161759</c:v>
                </c:pt>
                <c:pt idx="1192">
                  <c:v>42220.666666828562</c:v>
                </c:pt>
                <c:pt idx="1193">
                  <c:v>42220.708333495364</c:v>
                </c:pt>
                <c:pt idx="1194">
                  <c:v>42220.750000162167</c:v>
                </c:pt>
                <c:pt idx="1195">
                  <c:v>42220.791666828969</c:v>
                </c:pt>
                <c:pt idx="1196">
                  <c:v>42220.833333495772</c:v>
                </c:pt>
                <c:pt idx="1197">
                  <c:v>42220.875000162574</c:v>
                </c:pt>
                <c:pt idx="1198">
                  <c:v>42220.916666829376</c:v>
                </c:pt>
                <c:pt idx="1199">
                  <c:v>42220.958333496179</c:v>
                </c:pt>
                <c:pt idx="1200">
                  <c:v>42221.000000162981</c:v>
                </c:pt>
                <c:pt idx="1201">
                  <c:v>42221.041666829784</c:v>
                </c:pt>
                <c:pt idx="1202">
                  <c:v>42221.083333496586</c:v>
                </c:pt>
                <c:pt idx="1203">
                  <c:v>42221.125000163389</c:v>
                </c:pt>
                <c:pt idx="1204">
                  <c:v>42221.166666830191</c:v>
                </c:pt>
                <c:pt idx="1205">
                  <c:v>42221.208333496994</c:v>
                </c:pt>
                <c:pt idx="1206">
                  <c:v>42221.250000163796</c:v>
                </c:pt>
                <c:pt idx="1207">
                  <c:v>42221.291666830599</c:v>
                </c:pt>
                <c:pt idx="1208">
                  <c:v>42221.333333497401</c:v>
                </c:pt>
                <c:pt idx="1209">
                  <c:v>42221.375000164204</c:v>
                </c:pt>
                <c:pt idx="1210">
                  <c:v>42221.416666831006</c:v>
                </c:pt>
                <c:pt idx="1211">
                  <c:v>42221.458333497809</c:v>
                </c:pt>
                <c:pt idx="1212">
                  <c:v>42221.500000164611</c:v>
                </c:pt>
                <c:pt idx="1213">
                  <c:v>42221.541666831414</c:v>
                </c:pt>
                <c:pt idx="1214">
                  <c:v>42221.583333498216</c:v>
                </c:pt>
                <c:pt idx="1215">
                  <c:v>42221.625000165019</c:v>
                </c:pt>
                <c:pt idx="1216">
                  <c:v>42221.666666831821</c:v>
                </c:pt>
                <c:pt idx="1217">
                  <c:v>42221.708333498624</c:v>
                </c:pt>
                <c:pt idx="1218">
                  <c:v>42221.750000165426</c:v>
                </c:pt>
                <c:pt idx="1219">
                  <c:v>42221.791666832229</c:v>
                </c:pt>
                <c:pt idx="1220">
                  <c:v>42221.833333499031</c:v>
                </c:pt>
                <c:pt idx="1221">
                  <c:v>42221.875000165834</c:v>
                </c:pt>
                <c:pt idx="1222">
                  <c:v>42221.916666832636</c:v>
                </c:pt>
                <c:pt idx="1223">
                  <c:v>42221.958333499439</c:v>
                </c:pt>
                <c:pt idx="1224">
                  <c:v>42222.000000166241</c:v>
                </c:pt>
                <c:pt idx="1225">
                  <c:v>42222.041666833044</c:v>
                </c:pt>
                <c:pt idx="1226">
                  <c:v>42222.083333499846</c:v>
                </c:pt>
                <c:pt idx="1227">
                  <c:v>42222.125000166649</c:v>
                </c:pt>
                <c:pt idx="1228">
                  <c:v>42222.166666833451</c:v>
                </c:pt>
                <c:pt idx="1229">
                  <c:v>42222.208333500254</c:v>
                </c:pt>
                <c:pt idx="1230">
                  <c:v>42222.250000167056</c:v>
                </c:pt>
                <c:pt idx="1231">
                  <c:v>42222.291666833858</c:v>
                </c:pt>
                <c:pt idx="1232">
                  <c:v>42222.333333500661</c:v>
                </c:pt>
                <c:pt idx="1233">
                  <c:v>42222.375000167463</c:v>
                </c:pt>
                <c:pt idx="1234">
                  <c:v>42222.416666834266</c:v>
                </c:pt>
                <c:pt idx="1235">
                  <c:v>42222.458333501068</c:v>
                </c:pt>
                <c:pt idx="1236">
                  <c:v>42222.500000167871</c:v>
                </c:pt>
                <c:pt idx="1237">
                  <c:v>42222.541666834673</c:v>
                </c:pt>
                <c:pt idx="1238">
                  <c:v>42222.583333501476</c:v>
                </c:pt>
                <c:pt idx="1239">
                  <c:v>42222.625000168278</c:v>
                </c:pt>
                <c:pt idx="1240">
                  <c:v>42222.666666835081</c:v>
                </c:pt>
                <c:pt idx="1241">
                  <c:v>42222.708333501883</c:v>
                </c:pt>
                <c:pt idx="1242">
                  <c:v>42222.750000168686</c:v>
                </c:pt>
                <c:pt idx="1243">
                  <c:v>42222.791666835488</c:v>
                </c:pt>
                <c:pt idx="1244">
                  <c:v>42222.833333502291</c:v>
                </c:pt>
                <c:pt idx="1245">
                  <c:v>42222.875000169093</c:v>
                </c:pt>
                <c:pt idx="1246">
                  <c:v>42222.916666835896</c:v>
                </c:pt>
                <c:pt idx="1247">
                  <c:v>42222.958333502698</c:v>
                </c:pt>
                <c:pt idx="1248">
                  <c:v>42223.000000169501</c:v>
                </c:pt>
                <c:pt idx="1249">
                  <c:v>42223.041666836303</c:v>
                </c:pt>
                <c:pt idx="1250">
                  <c:v>42223.083333503106</c:v>
                </c:pt>
                <c:pt idx="1251">
                  <c:v>42223.125000169908</c:v>
                </c:pt>
                <c:pt idx="1252">
                  <c:v>42223.166666836711</c:v>
                </c:pt>
                <c:pt idx="1253">
                  <c:v>42223.208333503513</c:v>
                </c:pt>
                <c:pt idx="1254">
                  <c:v>42223.250000170316</c:v>
                </c:pt>
                <c:pt idx="1255">
                  <c:v>42223.291666837118</c:v>
                </c:pt>
                <c:pt idx="1256">
                  <c:v>42223.333333503921</c:v>
                </c:pt>
                <c:pt idx="1257">
                  <c:v>42223.375000170723</c:v>
                </c:pt>
                <c:pt idx="1258">
                  <c:v>42223.416666837526</c:v>
                </c:pt>
                <c:pt idx="1259">
                  <c:v>42223.458333504328</c:v>
                </c:pt>
                <c:pt idx="1260">
                  <c:v>42223.500000171131</c:v>
                </c:pt>
                <c:pt idx="1261">
                  <c:v>42223.541666837933</c:v>
                </c:pt>
                <c:pt idx="1262">
                  <c:v>42223.583333504735</c:v>
                </c:pt>
                <c:pt idx="1263">
                  <c:v>42223.625000171538</c:v>
                </c:pt>
                <c:pt idx="1264">
                  <c:v>42223.66666683834</c:v>
                </c:pt>
                <c:pt idx="1265">
                  <c:v>42223.708333505143</c:v>
                </c:pt>
                <c:pt idx="1266">
                  <c:v>42223.750000171945</c:v>
                </c:pt>
                <c:pt idx="1267">
                  <c:v>42223.791666838748</c:v>
                </c:pt>
                <c:pt idx="1268">
                  <c:v>42223.83333350555</c:v>
                </c:pt>
                <c:pt idx="1269">
                  <c:v>42223.875000172353</c:v>
                </c:pt>
                <c:pt idx="1270">
                  <c:v>42223.916666839155</c:v>
                </c:pt>
                <c:pt idx="1271">
                  <c:v>42223.958333505958</c:v>
                </c:pt>
                <c:pt idx="1272">
                  <c:v>42224.00000017276</c:v>
                </c:pt>
                <c:pt idx="1273">
                  <c:v>42224.041666839563</c:v>
                </c:pt>
                <c:pt idx="1274">
                  <c:v>42224.083333506365</c:v>
                </c:pt>
                <c:pt idx="1275">
                  <c:v>42224.125000173168</c:v>
                </c:pt>
                <c:pt idx="1276">
                  <c:v>42224.16666683997</c:v>
                </c:pt>
                <c:pt idx="1277">
                  <c:v>42224.208333506773</c:v>
                </c:pt>
                <c:pt idx="1278">
                  <c:v>42224.250000173575</c:v>
                </c:pt>
                <c:pt idx="1279">
                  <c:v>42224.291666840378</c:v>
                </c:pt>
                <c:pt idx="1280">
                  <c:v>42224.33333350718</c:v>
                </c:pt>
                <c:pt idx="1281">
                  <c:v>42224.375000173983</c:v>
                </c:pt>
                <c:pt idx="1282">
                  <c:v>42224.416666840785</c:v>
                </c:pt>
                <c:pt idx="1283">
                  <c:v>42224.458333507588</c:v>
                </c:pt>
                <c:pt idx="1284">
                  <c:v>42224.50000017439</c:v>
                </c:pt>
                <c:pt idx="1285">
                  <c:v>42224.541666841193</c:v>
                </c:pt>
                <c:pt idx="1286">
                  <c:v>42224.583333507995</c:v>
                </c:pt>
                <c:pt idx="1287">
                  <c:v>42224.625000174798</c:v>
                </c:pt>
                <c:pt idx="1288">
                  <c:v>42224.6666668416</c:v>
                </c:pt>
                <c:pt idx="1289">
                  <c:v>42224.708333508403</c:v>
                </c:pt>
                <c:pt idx="1290">
                  <c:v>42224.750000175205</c:v>
                </c:pt>
                <c:pt idx="1291">
                  <c:v>42224.791666842008</c:v>
                </c:pt>
                <c:pt idx="1292">
                  <c:v>42224.83333350881</c:v>
                </c:pt>
                <c:pt idx="1293">
                  <c:v>42224.875000175613</c:v>
                </c:pt>
                <c:pt idx="1294">
                  <c:v>42224.916666842415</c:v>
                </c:pt>
                <c:pt idx="1295">
                  <c:v>42224.958333509217</c:v>
                </c:pt>
                <c:pt idx="1296">
                  <c:v>42225.00000017602</c:v>
                </c:pt>
                <c:pt idx="1297">
                  <c:v>42225.041666842822</c:v>
                </c:pt>
                <c:pt idx="1298">
                  <c:v>42225.083333509625</c:v>
                </c:pt>
                <c:pt idx="1299">
                  <c:v>42225.125000176427</c:v>
                </c:pt>
                <c:pt idx="1300">
                  <c:v>42225.16666684323</c:v>
                </c:pt>
                <c:pt idx="1301">
                  <c:v>42225.208333510032</c:v>
                </c:pt>
                <c:pt idx="1302">
                  <c:v>42225.250000176835</c:v>
                </c:pt>
                <c:pt idx="1303">
                  <c:v>42225.291666843637</c:v>
                </c:pt>
                <c:pt idx="1304">
                  <c:v>42225.33333351044</c:v>
                </c:pt>
                <c:pt idx="1305">
                  <c:v>42225.375000177242</c:v>
                </c:pt>
                <c:pt idx="1306">
                  <c:v>42225.416666844045</c:v>
                </c:pt>
                <c:pt idx="1307">
                  <c:v>42225.458333510847</c:v>
                </c:pt>
                <c:pt idx="1308">
                  <c:v>42225.50000017765</c:v>
                </c:pt>
                <c:pt idx="1309">
                  <c:v>42225.541666844452</c:v>
                </c:pt>
                <c:pt idx="1310">
                  <c:v>42225.583333511255</c:v>
                </c:pt>
                <c:pt idx="1311">
                  <c:v>42225.625000178057</c:v>
                </c:pt>
                <c:pt idx="1312">
                  <c:v>42225.66666684486</c:v>
                </c:pt>
                <c:pt idx="1313">
                  <c:v>42225.708333511662</c:v>
                </c:pt>
                <c:pt idx="1314">
                  <c:v>42225.750000178465</c:v>
                </c:pt>
                <c:pt idx="1315">
                  <c:v>42225.791666845267</c:v>
                </c:pt>
                <c:pt idx="1316">
                  <c:v>42225.83333351207</c:v>
                </c:pt>
                <c:pt idx="1317">
                  <c:v>42225.875000178872</c:v>
                </c:pt>
                <c:pt idx="1318">
                  <c:v>42225.916666845675</c:v>
                </c:pt>
                <c:pt idx="1319">
                  <c:v>42225.958333512477</c:v>
                </c:pt>
                <c:pt idx="1320">
                  <c:v>42226.00000017928</c:v>
                </c:pt>
                <c:pt idx="1321">
                  <c:v>42226.041666846082</c:v>
                </c:pt>
                <c:pt idx="1322">
                  <c:v>42226.083333512885</c:v>
                </c:pt>
                <c:pt idx="1323">
                  <c:v>42226.125000179687</c:v>
                </c:pt>
                <c:pt idx="1324">
                  <c:v>42226.16666684649</c:v>
                </c:pt>
                <c:pt idx="1325">
                  <c:v>42226.208333513292</c:v>
                </c:pt>
                <c:pt idx="1326">
                  <c:v>42226.250000180095</c:v>
                </c:pt>
                <c:pt idx="1327">
                  <c:v>42226.291666846897</c:v>
                </c:pt>
                <c:pt idx="1328">
                  <c:v>42226.333333513699</c:v>
                </c:pt>
                <c:pt idx="1329">
                  <c:v>42226.375000180502</c:v>
                </c:pt>
                <c:pt idx="1330">
                  <c:v>42226.416666847304</c:v>
                </c:pt>
                <c:pt idx="1331">
                  <c:v>42226.458333514107</c:v>
                </c:pt>
                <c:pt idx="1332">
                  <c:v>42226.500000180909</c:v>
                </c:pt>
                <c:pt idx="1333">
                  <c:v>42226.541666847712</c:v>
                </c:pt>
                <c:pt idx="1334">
                  <c:v>42226.583333514514</c:v>
                </c:pt>
                <c:pt idx="1335">
                  <c:v>42226.625000181317</c:v>
                </c:pt>
                <c:pt idx="1336">
                  <c:v>42226.666666848119</c:v>
                </c:pt>
                <c:pt idx="1337">
                  <c:v>42226.708333514922</c:v>
                </c:pt>
                <c:pt idx="1338">
                  <c:v>42226.750000181724</c:v>
                </c:pt>
                <c:pt idx="1339">
                  <c:v>42226.791666848527</c:v>
                </c:pt>
                <c:pt idx="1340">
                  <c:v>42226.833333515329</c:v>
                </c:pt>
                <c:pt idx="1341">
                  <c:v>42226.875000182132</c:v>
                </c:pt>
                <c:pt idx="1342">
                  <c:v>42226.916666848934</c:v>
                </c:pt>
                <c:pt idx="1343">
                  <c:v>42226.958333515737</c:v>
                </c:pt>
                <c:pt idx="1344">
                  <c:v>42227.000000182539</c:v>
                </c:pt>
                <c:pt idx="1345">
                  <c:v>42227.041666849342</c:v>
                </c:pt>
                <c:pt idx="1346">
                  <c:v>42227.083333516144</c:v>
                </c:pt>
                <c:pt idx="1347">
                  <c:v>42227.125000182947</c:v>
                </c:pt>
                <c:pt idx="1348">
                  <c:v>42227.166666849749</c:v>
                </c:pt>
                <c:pt idx="1349">
                  <c:v>42227.208333516552</c:v>
                </c:pt>
                <c:pt idx="1350">
                  <c:v>42227.250000183354</c:v>
                </c:pt>
                <c:pt idx="1351">
                  <c:v>42227.291666850157</c:v>
                </c:pt>
                <c:pt idx="1352">
                  <c:v>42227.333333516959</c:v>
                </c:pt>
                <c:pt idx="1353">
                  <c:v>42227.375000183762</c:v>
                </c:pt>
                <c:pt idx="1354">
                  <c:v>42227.416666850564</c:v>
                </c:pt>
                <c:pt idx="1355">
                  <c:v>42227.458333517367</c:v>
                </c:pt>
                <c:pt idx="1356">
                  <c:v>42227.500000184169</c:v>
                </c:pt>
                <c:pt idx="1357">
                  <c:v>42227.541666850972</c:v>
                </c:pt>
                <c:pt idx="1358">
                  <c:v>42227.583333517774</c:v>
                </c:pt>
                <c:pt idx="1359">
                  <c:v>42227.625000184576</c:v>
                </c:pt>
                <c:pt idx="1360">
                  <c:v>42227.666666851379</c:v>
                </c:pt>
                <c:pt idx="1361">
                  <c:v>42227.708333518181</c:v>
                </c:pt>
                <c:pt idx="1362">
                  <c:v>42227.750000184984</c:v>
                </c:pt>
                <c:pt idx="1363">
                  <c:v>42227.791666851786</c:v>
                </c:pt>
                <c:pt idx="1364">
                  <c:v>42227.833333518589</c:v>
                </c:pt>
                <c:pt idx="1365">
                  <c:v>42227.875000185391</c:v>
                </c:pt>
                <c:pt idx="1366">
                  <c:v>42227.916666852194</c:v>
                </c:pt>
                <c:pt idx="1367">
                  <c:v>42227.958333518996</c:v>
                </c:pt>
                <c:pt idx="1368">
                  <c:v>42228.000000185799</c:v>
                </c:pt>
                <c:pt idx="1369">
                  <c:v>42228.041666852601</c:v>
                </c:pt>
                <c:pt idx="1370">
                  <c:v>42228.083333519404</c:v>
                </c:pt>
                <c:pt idx="1371">
                  <c:v>42228.125000186206</c:v>
                </c:pt>
                <c:pt idx="1372">
                  <c:v>42228.166666853009</c:v>
                </c:pt>
                <c:pt idx="1373">
                  <c:v>42228.208333519811</c:v>
                </c:pt>
                <c:pt idx="1374">
                  <c:v>42228.250000186614</c:v>
                </c:pt>
                <c:pt idx="1375">
                  <c:v>42228.291666853416</c:v>
                </c:pt>
                <c:pt idx="1376">
                  <c:v>42228.333333520219</c:v>
                </c:pt>
                <c:pt idx="1377">
                  <c:v>42228.375000187021</c:v>
                </c:pt>
                <c:pt idx="1378">
                  <c:v>42228.416666853824</c:v>
                </c:pt>
                <c:pt idx="1379">
                  <c:v>42228.458333520626</c:v>
                </c:pt>
                <c:pt idx="1380">
                  <c:v>42228.500000187429</c:v>
                </c:pt>
                <c:pt idx="1381">
                  <c:v>42228.541666854231</c:v>
                </c:pt>
                <c:pt idx="1382">
                  <c:v>42228.583333521034</c:v>
                </c:pt>
                <c:pt idx="1383">
                  <c:v>42228.625000187836</c:v>
                </c:pt>
                <c:pt idx="1384">
                  <c:v>42228.666666854639</c:v>
                </c:pt>
                <c:pt idx="1385">
                  <c:v>42228.708333521441</c:v>
                </c:pt>
                <c:pt idx="1386">
                  <c:v>42228.750000188244</c:v>
                </c:pt>
                <c:pt idx="1387">
                  <c:v>42228.791666855046</c:v>
                </c:pt>
                <c:pt idx="1388">
                  <c:v>42228.833333521849</c:v>
                </c:pt>
                <c:pt idx="1389">
                  <c:v>42228.875000188651</c:v>
                </c:pt>
                <c:pt idx="1390">
                  <c:v>42228.916666855454</c:v>
                </c:pt>
                <c:pt idx="1391">
                  <c:v>42228.958333522256</c:v>
                </c:pt>
                <c:pt idx="1392">
                  <c:v>42229.000000189058</c:v>
                </c:pt>
                <c:pt idx="1393">
                  <c:v>42229.041666855861</c:v>
                </c:pt>
                <c:pt idx="1394">
                  <c:v>42229.083333522663</c:v>
                </c:pt>
                <c:pt idx="1395">
                  <c:v>42229.125000189466</c:v>
                </c:pt>
                <c:pt idx="1396">
                  <c:v>42229.166666856268</c:v>
                </c:pt>
                <c:pt idx="1397">
                  <c:v>42229.208333523071</c:v>
                </c:pt>
                <c:pt idx="1398">
                  <c:v>42229.250000189873</c:v>
                </c:pt>
                <c:pt idx="1399">
                  <c:v>42229.291666856676</c:v>
                </c:pt>
                <c:pt idx="1400">
                  <c:v>42229.333333523478</c:v>
                </c:pt>
                <c:pt idx="1401">
                  <c:v>42229.375000190281</c:v>
                </c:pt>
                <c:pt idx="1402">
                  <c:v>42229.416666857083</c:v>
                </c:pt>
                <c:pt idx="1403">
                  <c:v>42229.458333523886</c:v>
                </c:pt>
                <c:pt idx="1404">
                  <c:v>42229.500000190688</c:v>
                </c:pt>
                <c:pt idx="1405">
                  <c:v>42229.541666857491</c:v>
                </c:pt>
                <c:pt idx="1406">
                  <c:v>42229.583333524293</c:v>
                </c:pt>
                <c:pt idx="1407">
                  <c:v>42229.625000191096</c:v>
                </c:pt>
                <c:pt idx="1408">
                  <c:v>42229.666666857898</c:v>
                </c:pt>
                <c:pt idx="1409">
                  <c:v>42229.708333524701</c:v>
                </c:pt>
                <c:pt idx="1410">
                  <c:v>42229.750000191503</c:v>
                </c:pt>
                <c:pt idx="1411">
                  <c:v>42229.791666858306</c:v>
                </c:pt>
                <c:pt idx="1412">
                  <c:v>42229.833333525108</c:v>
                </c:pt>
                <c:pt idx="1413">
                  <c:v>42229.875000191911</c:v>
                </c:pt>
                <c:pt idx="1414">
                  <c:v>42229.916666858713</c:v>
                </c:pt>
                <c:pt idx="1415">
                  <c:v>42229.958333525516</c:v>
                </c:pt>
                <c:pt idx="1416">
                  <c:v>42230.000000192318</c:v>
                </c:pt>
                <c:pt idx="1417">
                  <c:v>42230.041666859121</c:v>
                </c:pt>
                <c:pt idx="1418">
                  <c:v>42230.083333525923</c:v>
                </c:pt>
                <c:pt idx="1419">
                  <c:v>42230.125000192726</c:v>
                </c:pt>
                <c:pt idx="1420">
                  <c:v>42230.166666859528</c:v>
                </c:pt>
                <c:pt idx="1421">
                  <c:v>42230.208333526331</c:v>
                </c:pt>
                <c:pt idx="1422">
                  <c:v>42230.250000193133</c:v>
                </c:pt>
                <c:pt idx="1423">
                  <c:v>42230.291666859936</c:v>
                </c:pt>
                <c:pt idx="1424">
                  <c:v>42230.333333526738</c:v>
                </c:pt>
                <c:pt idx="1425">
                  <c:v>42230.37500019354</c:v>
                </c:pt>
                <c:pt idx="1426">
                  <c:v>42230.416666860343</c:v>
                </c:pt>
                <c:pt idx="1427">
                  <c:v>42230.458333527145</c:v>
                </c:pt>
                <c:pt idx="1428">
                  <c:v>42230.500000193948</c:v>
                </c:pt>
                <c:pt idx="1429">
                  <c:v>42230.54166686075</c:v>
                </c:pt>
                <c:pt idx="1430">
                  <c:v>42230.583333527553</c:v>
                </c:pt>
                <c:pt idx="1431">
                  <c:v>42230.625000194355</c:v>
                </c:pt>
                <c:pt idx="1432">
                  <c:v>42230.666666861158</c:v>
                </c:pt>
                <c:pt idx="1433">
                  <c:v>42230.70833352796</c:v>
                </c:pt>
                <c:pt idx="1434">
                  <c:v>42230.750000194763</c:v>
                </c:pt>
                <c:pt idx="1435">
                  <c:v>42230.791666861565</c:v>
                </c:pt>
                <c:pt idx="1436">
                  <c:v>42230.833333528368</c:v>
                </c:pt>
                <c:pt idx="1437">
                  <c:v>42230.87500019517</c:v>
                </c:pt>
                <c:pt idx="1438">
                  <c:v>42230.916666861973</c:v>
                </c:pt>
                <c:pt idx="1439">
                  <c:v>42230.958333528775</c:v>
                </c:pt>
                <c:pt idx="1440">
                  <c:v>42231.000000195578</c:v>
                </c:pt>
                <c:pt idx="1441">
                  <c:v>42231.04166686238</c:v>
                </c:pt>
                <c:pt idx="1442">
                  <c:v>42231.083333529183</c:v>
                </c:pt>
                <c:pt idx="1443">
                  <c:v>42231.125000195985</c:v>
                </c:pt>
                <c:pt idx="1444">
                  <c:v>42231.166666862788</c:v>
                </c:pt>
                <c:pt idx="1445">
                  <c:v>42231.20833352959</c:v>
                </c:pt>
                <c:pt idx="1446">
                  <c:v>42231.250000196393</c:v>
                </c:pt>
                <c:pt idx="1447">
                  <c:v>42231.291666863195</c:v>
                </c:pt>
                <c:pt idx="1448">
                  <c:v>42231.333333529998</c:v>
                </c:pt>
                <c:pt idx="1449">
                  <c:v>42231.3750001968</c:v>
                </c:pt>
                <c:pt idx="1450">
                  <c:v>42231.416666863603</c:v>
                </c:pt>
                <c:pt idx="1451">
                  <c:v>42231.458333530405</c:v>
                </c:pt>
                <c:pt idx="1452">
                  <c:v>42231.500000197208</c:v>
                </c:pt>
                <c:pt idx="1453">
                  <c:v>42231.54166686401</c:v>
                </c:pt>
                <c:pt idx="1454">
                  <c:v>42231.583333530813</c:v>
                </c:pt>
                <c:pt idx="1455">
                  <c:v>42231.625000197615</c:v>
                </c:pt>
                <c:pt idx="1456">
                  <c:v>42231.666666864417</c:v>
                </c:pt>
                <c:pt idx="1457">
                  <c:v>42231.70833353122</c:v>
                </c:pt>
                <c:pt idx="1458">
                  <c:v>42231.750000198022</c:v>
                </c:pt>
                <c:pt idx="1459">
                  <c:v>42231.791666864825</c:v>
                </c:pt>
                <c:pt idx="1460">
                  <c:v>42231.833333531627</c:v>
                </c:pt>
                <c:pt idx="1461">
                  <c:v>42231.87500019843</c:v>
                </c:pt>
                <c:pt idx="1462">
                  <c:v>42231.916666865232</c:v>
                </c:pt>
                <c:pt idx="1463">
                  <c:v>42231.958333532035</c:v>
                </c:pt>
                <c:pt idx="1464">
                  <c:v>42232.000000198837</c:v>
                </c:pt>
                <c:pt idx="1465">
                  <c:v>42232.04166686564</c:v>
                </c:pt>
                <c:pt idx="1466">
                  <c:v>42232.083333532442</c:v>
                </c:pt>
                <c:pt idx="1467">
                  <c:v>42232.125000199245</c:v>
                </c:pt>
                <c:pt idx="1468">
                  <c:v>42232.166666866047</c:v>
                </c:pt>
                <c:pt idx="1469">
                  <c:v>42232.20833353285</c:v>
                </c:pt>
                <c:pt idx="1470">
                  <c:v>42232.250000199652</c:v>
                </c:pt>
                <c:pt idx="1471">
                  <c:v>42232.291666866455</c:v>
                </c:pt>
                <c:pt idx="1472">
                  <c:v>42232.333333533257</c:v>
                </c:pt>
                <c:pt idx="1473">
                  <c:v>42232.37500020006</c:v>
                </c:pt>
                <c:pt idx="1474">
                  <c:v>42232.416666866862</c:v>
                </c:pt>
                <c:pt idx="1475">
                  <c:v>42232.458333533665</c:v>
                </c:pt>
                <c:pt idx="1476">
                  <c:v>42232.500000200467</c:v>
                </c:pt>
                <c:pt idx="1477">
                  <c:v>42232.54166686727</c:v>
                </c:pt>
                <c:pt idx="1478">
                  <c:v>42232.583333534072</c:v>
                </c:pt>
                <c:pt idx="1479">
                  <c:v>42232.625000200875</c:v>
                </c:pt>
                <c:pt idx="1480">
                  <c:v>42232.666666867677</c:v>
                </c:pt>
                <c:pt idx="1481">
                  <c:v>42232.70833353448</c:v>
                </c:pt>
                <c:pt idx="1482">
                  <c:v>42232.750000201282</c:v>
                </c:pt>
                <c:pt idx="1483">
                  <c:v>42232.791666868085</c:v>
                </c:pt>
                <c:pt idx="1484">
                  <c:v>42232.833333534887</c:v>
                </c:pt>
                <c:pt idx="1485">
                  <c:v>42232.87500020169</c:v>
                </c:pt>
                <c:pt idx="1486">
                  <c:v>42232.916666868492</c:v>
                </c:pt>
                <c:pt idx="1487">
                  <c:v>42232.958333535295</c:v>
                </c:pt>
                <c:pt idx="1488">
                  <c:v>42233.000000202097</c:v>
                </c:pt>
                <c:pt idx="1489">
                  <c:v>42233.041666868899</c:v>
                </c:pt>
                <c:pt idx="1490">
                  <c:v>42233.083333535702</c:v>
                </c:pt>
                <c:pt idx="1491">
                  <c:v>42233.125000202504</c:v>
                </c:pt>
                <c:pt idx="1492">
                  <c:v>42233.166666869307</c:v>
                </c:pt>
                <c:pt idx="1493">
                  <c:v>42233.208333536109</c:v>
                </c:pt>
                <c:pt idx="1494">
                  <c:v>42233.250000202912</c:v>
                </c:pt>
                <c:pt idx="1495">
                  <c:v>42233.291666869714</c:v>
                </c:pt>
                <c:pt idx="1496">
                  <c:v>42233.333333536517</c:v>
                </c:pt>
                <c:pt idx="1497">
                  <c:v>42233.375000203319</c:v>
                </c:pt>
                <c:pt idx="1498">
                  <c:v>42233.416666870122</c:v>
                </c:pt>
                <c:pt idx="1499">
                  <c:v>42233.458333536924</c:v>
                </c:pt>
                <c:pt idx="1500">
                  <c:v>42233.500000203727</c:v>
                </c:pt>
                <c:pt idx="1501">
                  <c:v>42233.541666870529</c:v>
                </c:pt>
                <c:pt idx="1502">
                  <c:v>42233.583333537332</c:v>
                </c:pt>
                <c:pt idx="1503">
                  <c:v>42233.625000204134</c:v>
                </c:pt>
                <c:pt idx="1504">
                  <c:v>42233.666666870937</c:v>
                </c:pt>
                <c:pt idx="1505">
                  <c:v>42233.708333537739</c:v>
                </c:pt>
                <c:pt idx="1506">
                  <c:v>42233.750000204542</c:v>
                </c:pt>
                <c:pt idx="1507">
                  <c:v>42233.791666871344</c:v>
                </c:pt>
                <c:pt idx="1508">
                  <c:v>42233.833333538147</c:v>
                </c:pt>
                <c:pt idx="1509">
                  <c:v>42233.875000204949</c:v>
                </c:pt>
                <c:pt idx="1510">
                  <c:v>42233.916666871752</c:v>
                </c:pt>
                <c:pt idx="1511">
                  <c:v>42233.958333538554</c:v>
                </c:pt>
                <c:pt idx="1512">
                  <c:v>42234.000000205357</c:v>
                </c:pt>
                <c:pt idx="1513">
                  <c:v>42234.041666872159</c:v>
                </c:pt>
                <c:pt idx="1514">
                  <c:v>42234.083333538962</c:v>
                </c:pt>
                <c:pt idx="1515">
                  <c:v>42234.125000205764</c:v>
                </c:pt>
                <c:pt idx="1516">
                  <c:v>42234.166666872567</c:v>
                </c:pt>
                <c:pt idx="1517">
                  <c:v>42234.208333539369</c:v>
                </c:pt>
                <c:pt idx="1518">
                  <c:v>42234.250000206172</c:v>
                </c:pt>
                <c:pt idx="1519">
                  <c:v>42234.291666872974</c:v>
                </c:pt>
                <c:pt idx="1520">
                  <c:v>42234.333333539777</c:v>
                </c:pt>
                <c:pt idx="1521">
                  <c:v>42234.375000206579</c:v>
                </c:pt>
                <c:pt idx="1522">
                  <c:v>42234.416666873381</c:v>
                </c:pt>
                <c:pt idx="1523">
                  <c:v>42234.458333540184</c:v>
                </c:pt>
                <c:pt idx="1524">
                  <c:v>42234.500000206986</c:v>
                </c:pt>
                <c:pt idx="1525">
                  <c:v>42234.541666873789</c:v>
                </c:pt>
                <c:pt idx="1526">
                  <c:v>42234.583333540591</c:v>
                </c:pt>
                <c:pt idx="1527">
                  <c:v>42234.625000207394</c:v>
                </c:pt>
                <c:pt idx="1528">
                  <c:v>42234.666666874196</c:v>
                </c:pt>
                <c:pt idx="1529">
                  <c:v>42234.708333540999</c:v>
                </c:pt>
                <c:pt idx="1530">
                  <c:v>42234.750000207801</c:v>
                </c:pt>
                <c:pt idx="1531">
                  <c:v>42234.791666874604</c:v>
                </c:pt>
                <c:pt idx="1532">
                  <c:v>42234.833333541406</c:v>
                </c:pt>
                <c:pt idx="1533">
                  <c:v>42234.875000208209</c:v>
                </c:pt>
                <c:pt idx="1534">
                  <c:v>42234.916666875011</c:v>
                </c:pt>
                <c:pt idx="1535">
                  <c:v>42234.958333541814</c:v>
                </c:pt>
                <c:pt idx="1536">
                  <c:v>42235.000000208616</c:v>
                </c:pt>
                <c:pt idx="1537">
                  <c:v>42235.041666875419</c:v>
                </c:pt>
                <c:pt idx="1538">
                  <c:v>42235.083333542221</c:v>
                </c:pt>
                <c:pt idx="1539">
                  <c:v>42235.125000209024</c:v>
                </c:pt>
                <c:pt idx="1540">
                  <c:v>42235.166666875826</c:v>
                </c:pt>
                <c:pt idx="1541">
                  <c:v>42235.208333542629</c:v>
                </c:pt>
                <c:pt idx="1542">
                  <c:v>42235.250000209431</c:v>
                </c:pt>
                <c:pt idx="1543">
                  <c:v>42235.291666876234</c:v>
                </c:pt>
                <c:pt idx="1544">
                  <c:v>42235.333333543036</c:v>
                </c:pt>
                <c:pt idx="1545">
                  <c:v>42235.375000209839</c:v>
                </c:pt>
                <c:pt idx="1546">
                  <c:v>42235.416666876641</c:v>
                </c:pt>
                <c:pt idx="1547">
                  <c:v>42235.458333543444</c:v>
                </c:pt>
                <c:pt idx="1548">
                  <c:v>42235.500000210246</c:v>
                </c:pt>
                <c:pt idx="1549">
                  <c:v>42235.541666877049</c:v>
                </c:pt>
                <c:pt idx="1550">
                  <c:v>42235.583333543851</c:v>
                </c:pt>
                <c:pt idx="1551">
                  <c:v>42235.625000210654</c:v>
                </c:pt>
                <c:pt idx="1552">
                  <c:v>42235.666666877456</c:v>
                </c:pt>
                <c:pt idx="1553">
                  <c:v>42235.708333544258</c:v>
                </c:pt>
                <c:pt idx="1554">
                  <c:v>42235.750000211061</c:v>
                </c:pt>
                <c:pt idx="1555">
                  <c:v>42235.791666877863</c:v>
                </c:pt>
                <c:pt idx="1556">
                  <c:v>42235.833333544666</c:v>
                </c:pt>
                <c:pt idx="1557">
                  <c:v>42235.875000211468</c:v>
                </c:pt>
                <c:pt idx="1558">
                  <c:v>42235.916666878271</c:v>
                </c:pt>
                <c:pt idx="1559">
                  <c:v>42235.958333545073</c:v>
                </c:pt>
                <c:pt idx="1560">
                  <c:v>42236.000000211876</c:v>
                </c:pt>
                <c:pt idx="1561">
                  <c:v>42236.041666878678</c:v>
                </c:pt>
                <c:pt idx="1562">
                  <c:v>42236.083333545481</c:v>
                </c:pt>
                <c:pt idx="1563">
                  <c:v>42236.125000212283</c:v>
                </c:pt>
                <c:pt idx="1564">
                  <c:v>42236.166666879086</c:v>
                </c:pt>
                <c:pt idx="1565">
                  <c:v>42236.208333545888</c:v>
                </c:pt>
                <c:pt idx="1566">
                  <c:v>42236.250000212691</c:v>
                </c:pt>
                <c:pt idx="1567">
                  <c:v>42236.291666879493</c:v>
                </c:pt>
                <c:pt idx="1568">
                  <c:v>42236.333333546296</c:v>
                </c:pt>
                <c:pt idx="1569">
                  <c:v>42236.375000213098</c:v>
                </c:pt>
                <c:pt idx="1570">
                  <c:v>42236.416666879901</c:v>
                </c:pt>
                <c:pt idx="1571">
                  <c:v>42236.458333546703</c:v>
                </c:pt>
                <c:pt idx="1572">
                  <c:v>42236.500000213506</c:v>
                </c:pt>
                <c:pt idx="1573">
                  <c:v>42236.541666880308</c:v>
                </c:pt>
                <c:pt idx="1574">
                  <c:v>42236.583333547111</c:v>
                </c:pt>
                <c:pt idx="1575">
                  <c:v>42236.625000213913</c:v>
                </c:pt>
                <c:pt idx="1576">
                  <c:v>42236.666666880716</c:v>
                </c:pt>
                <c:pt idx="1577">
                  <c:v>42236.708333547518</c:v>
                </c:pt>
                <c:pt idx="1578">
                  <c:v>42236.750000214321</c:v>
                </c:pt>
                <c:pt idx="1579">
                  <c:v>42236.791666881123</c:v>
                </c:pt>
                <c:pt idx="1580">
                  <c:v>42236.833333547926</c:v>
                </c:pt>
                <c:pt idx="1581">
                  <c:v>42236.875000214728</c:v>
                </c:pt>
                <c:pt idx="1582">
                  <c:v>42236.916666881531</c:v>
                </c:pt>
                <c:pt idx="1583">
                  <c:v>42236.958333548333</c:v>
                </c:pt>
                <c:pt idx="1584">
                  <c:v>42237.000000215136</c:v>
                </c:pt>
                <c:pt idx="1585">
                  <c:v>42237.041666881938</c:v>
                </c:pt>
                <c:pt idx="1586">
                  <c:v>42237.08333354874</c:v>
                </c:pt>
                <c:pt idx="1587">
                  <c:v>42237.125000215543</c:v>
                </c:pt>
                <c:pt idx="1588">
                  <c:v>42237.166666882345</c:v>
                </c:pt>
                <c:pt idx="1589">
                  <c:v>42237.208333549148</c:v>
                </c:pt>
                <c:pt idx="1590">
                  <c:v>42237.25000021595</c:v>
                </c:pt>
                <c:pt idx="1591">
                  <c:v>42237.291666882753</c:v>
                </c:pt>
                <c:pt idx="1592">
                  <c:v>42237.333333549555</c:v>
                </c:pt>
                <c:pt idx="1593">
                  <c:v>42237.375000216358</c:v>
                </c:pt>
                <c:pt idx="1594">
                  <c:v>42237.41666688316</c:v>
                </c:pt>
                <c:pt idx="1595">
                  <c:v>42237.458333549963</c:v>
                </c:pt>
                <c:pt idx="1596">
                  <c:v>42237.500000216765</c:v>
                </c:pt>
                <c:pt idx="1597">
                  <c:v>42237.541666883568</c:v>
                </c:pt>
                <c:pt idx="1598">
                  <c:v>42237.58333355037</c:v>
                </c:pt>
                <c:pt idx="1599">
                  <c:v>42237.625000217173</c:v>
                </c:pt>
                <c:pt idx="1600">
                  <c:v>42237.666666883975</c:v>
                </c:pt>
                <c:pt idx="1601">
                  <c:v>42237.708333550778</c:v>
                </c:pt>
                <c:pt idx="1602">
                  <c:v>42237.75000021758</c:v>
                </c:pt>
                <c:pt idx="1603">
                  <c:v>42237.791666884383</c:v>
                </c:pt>
                <c:pt idx="1604">
                  <c:v>42237.833333551185</c:v>
                </c:pt>
                <c:pt idx="1605">
                  <c:v>42237.875000217988</c:v>
                </c:pt>
                <c:pt idx="1606">
                  <c:v>42237.91666688479</c:v>
                </c:pt>
                <c:pt idx="1607">
                  <c:v>42237.958333551593</c:v>
                </c:pt>
                <c:pt idx="1608">
                  <c:v>42238.000000218395</c:v>
                </c:pt>
                <c:pt idx="1609">
                  <c:v>42238.041666885198</c:v>
                </c:pt>
                <c:pt idx="1610">
                  <c:v>42238.083333552</c:v>
                </c:pt>
                <c:pt idx="1611">
                  <c:v>42238.125000218803</c:v>
                </c:pt>
                <c:pt idx="1612">
                  <c:v>42238.166666885605</c:v>
                </c:pt>
                <c:pt idx="1613">
                  <c:v>42238.208333552408</c:v>
                </c:pt>
                <c:pt idx="1614">
                  <c:v>42238.25000021921</c:v>
                </c:pt>
                <c:pt idx="1615">
                  <c:v>42238.291666886013</c:v>
                </c:pt>
                <c:pt idx="1616">
                  <c:v>42238.333333552815</c:v>
                </c:pt>
                <c:pt idx="1617">
                  <c:v>42238.375000219618</c:v>
                </c:pt>
                <c:pt idx="1618">
                  <c:v>42238.41666688642</c:v>
                </c:pt>
                <c:pt idx="1619">
                  <c:v>42238.458333553222</c:v>
                </c:pt>
                <c:pt idx="1620">
                  <c:v>42238.500000220025</c:v>
                </c:pt>
                <c:pt idx="1621">
                  <c:v>42238.541666886827</c:v>
                </c:pt>
                <c:pt idx="1622">
                  <c:v>42238.58333355363</c:v>
                </c:pt>
                <c:pt idx="1623">
                  <c:v>42238.625000220432</c:v>
                </c:pt>
                <c:pt idx="1624">
                  <c:v>42238.666666887235</c:v>
                </c:pt>
                <c:pt idx="1625">
                  <c:v>42238.708333554037</c:v>
                </c:pt>
                <c:pt idx="1626">
                  <c:v>42238.75000022084</c:v>
                </c:pt>
                <c:pt idx="1627">
                  <c:v>42238.791666887642</c:v>
                </c:pt>
                <c:pt idx="1628">
                  <c:v>42238.833333554445</c:v>
                </c:pt>
                <c:pt idx="1629">
                  <c:v>42238.875000221247</c:v>
                </c:pt>
                <c:pt idx="1630">
                  <c:v>42238.91666688805</c:v>
                </c:pt>
                <c:pt idx="1631">
                  <c:v>42238.958333554852</c:v>
                </c:pt>
                <c:pt idx="1632">
                  <c:v>42239.000000221655</c:v>
                </c:pt>
                <c:pt idx="1633">
                  <c:v>42239.041666888457</c:v>
                </c:pt>
                <c:pt idx="1634">
                  <c:v>42239.08333355526</c:v>
                </c:pt>
                <c:pt idx="1635">
                  <c:v>42239.125000222062</c:v>
                </c:pt>
                <c:pt idx="1636">
                  <c:v>42239.166666888865</c:v>
                </c:pt>
                <c:pt idx="1637">
                  <c:v>42239.208333555667</c:v>
                </c:pt>
                <c:pt idx="1638">
                  <c:v>42239.25000022247</c:v>
                </c:pt>
                <c:pt idx="1639">
                  <c:v>42239.291666889272</c:v>
                </c:pt>
                <c:pt idx="1640">
                  <c:v>42239.333333556075</c:v>
                </c:pt>
                <c:pt idx="1641">
                  <c:v>42239.375000222877</c:v>
                </c:pt>
                <c:pt idx="1642">
                  <c:v>42239.41666688968</c:v>
                </c:pt>
                <c:pt idx="1643">
                  <c:v>42239.458333556482</c:v>
                </c:pt>
                <c:pt idx="1644">
                  <c:v>42239.500000223285</c:v>
                </c:pt>
                <c:pt idx="1645">
                  <c:v>42239.541666890087</c:v>
                </c:pt>
                <c:pt idx="1646">
                  <c:v>42239.58333355689</c:v>
                </c:pt>
                <c:pt idx="1647">
                  <c:v>42239.625000223692</c:v>
                </c:pt>
                <c:pt idx="1648">
                  <c:v>42239.666666890495</c:v>
                </c:pt>
                <c:pt idx="1649">
                  <c:v>42239.708333557297</c:v>
                </c:pt>
                <c:pt idx="1650">
                  <c:v>42239.750000224099</c:v>
                </c:pt>
                <c:pt idx="1651">
                  <c:v>42239.791666890902</c:v>
                </c:pt>
                <c:pt idx="1652">
                  <c:v>42239.833333557704</c:v>
                </c:pt>
                <c:pt idx="1653">
                  <c:v>42239.875000224507</c:v>
                </c:pt>
                <c:pt idx="1654">
                  <c:v>42239.916666891309</c:v>
                </c:pt>
                <c:pt idx="1655">
                  <c:v>42239.958333558112</c:v>
                </c:pt>
                <c:pt idx="1656">
                  <c:v>42240.000000224914</c:v>
                </c:pt>
                <c:pt idx="1657">
                  <c:v>42240.041666891717</c:v>
                </c:pt>
                <c:pt idx="1658">
                  <c:v>42240.083333558519</c:v>
                </c:pt>
                <c:pt idx="1659">
                  <c:v>42240.125000225322</c:v>
                </c:pt>
                <c:pt idx="1660">
                  <c:v>42240.166666892124</c:v>
                </c:pt>
                <c:pt idx="1661">
                  <c:v>42240.208333558927</c:v>
                </c:pt>
                <c:pt idx="1662">
                  <c:v>42240.250000225729</c:v>
                </c:pt>
                <c:pt idx="1663">
                  <c:v>42240.291666892532</c:v>
                </c:pt>
                <c:pt idx="1664">
                  <c:v>42240.333333559334</c:v>
                </c:pt>
                <c:pt idx="1665">
                  <c:v>42240.375000226137</c:v>
                </c:pt>
                <c:pt idx="1666">
                  <c:v>42240.416666892939</c:v>
                </c:pt>
                <c:pt idx="1667">
                  <c:v>42240.458333559742</c:v>
                </c:pt>
                <c:pt idx="1668">
                  <c:v>42240.500000226544</c:v>
                </c:pt>
                <c:pt idx="1669">
                  <c:v>42240.541666893347</c:v>
                </c:pt>
                <c:pt idx="1670">
                  <c:v>42240.583333560149</c:v>
                </c:pt>
                <c:pt idx="1671">
                  <c:v>42240.625000226952</c:v>
                </c:pt>
                <c:pt idx="1672">
                  <c:v>42240.666666893754</c:v>
                </c:pt>
                <c:pt idx="1673">
                  <c:v>42240.708333560557</c:v>
                </c:pt>
                <c:pt idx="1674">
                  <c:v>42240.750000227359</c:v>
                </c:pt>
                <c:pt idx="1675">
                  <c:v>42240.791666894162</c:v>
                </c:pt>
                <c:pt idx="1676">
                  <c:v>42240.833333560964</c:v>
                </c:pt>
                <c:pt idx="1677">
                  <c:v>42240.875000227767</c:v>
                </c:pt>
                <c:pt idx="1678">
                  <c:v>42240.916666894569</c:v>
                </c:pt>
                <c:pt idx="1679">
                  <c:v>42240.958333561372</c:v>
                </c:pt>
                <c:pt idx="1680">
                  <c:v>42241.000000228174</c:v>
                </c:pt>
                <c:pt idx="1681">
                  <c:v>42241.041666894977</c:v>
                </c:pt>
                <c:pt idx="1682">
                  <c:v>42241.083333561779</c:v>
                </c:pt>
                <c:pt idx="1683">
                  <c:v>42241.125000228581</c:v>
                </c:pt>
                <c:pt idx="1684">
                  <c:v>42241.166666895384</c:v>
                </c:pt>
                <c:pt idx="1685">
                  <c:v>42241.208333562186</c:v>
                </c:pt>
                <c:pt idx="1686">
                  <c:v>42241.250000228989</c:v>
                </c:pt>
                <c:pt idx="1687">
                  <c:v>42241.291666895791</c:v>
                </c:pt>
                <c:pt idx="1688">
                  <c:v>42241.333333562594</c:v>
                </c:pt>
                <c:pt idx="1689">
                  <c:v>42241.375000229396</c:v>
                </c:pt>
                <c:pt idx="1690">
                  <c:v>42241.416666896199</c:v>
                </c:pt>
                <c:pt idx="1691">
                  <c:v>42241.458333563001</c:v>
                </c:pt>
                <c:pt idx="1692">
                  <c:v>42241.500000229804</c:v>
                </c:pt>
                <c:pt idx="1693">
                  <c:v>42241.541666896606</c:v>
                </c:pt>
                <c:pt idx="1694">
                  <c:v>42241.583333563409</c:v>
                </c:pt>
                <c:pt idx="1695">
                  <c:v>42241.625000230211</c:v>
                </c:pt>
                <c:pt idx="1696">
                  <c:v>42241.666666897014</c:v>
                </c:pt>
                <c:pt idx="1697">
                  <c:v>42241.708333563816</c:v>
                </c:pt>
                <c:pt idx="1698">
                  <c:v>42241.750000230619</c:v>
                </c:pt>
                <c:pt idx="1699">
                  <c:v>42241.791666897421</c:v>
                </c:pt>
                <c:pt idx="1700">
                  <c:v>42241.833333564224</c:v>
                </c:pt>
                <c:pt idx="1701">
                  <c:v>42241.875000231026</c:v>
                </c:pt>
                <c:pt idx="1702">
                  <c:v>42241.916666897829</c:v>
                </c:pt>
                <c:pt idx="1703">
                  <c:v>42241.958333564631</c:v>
                </c:pt>
                <c:pt idx="1704">
                  <c:v>42242.000000231434</c:v>
                </c:pt>
                <c:pt idx="1705">
                  <c:v>42242.041666898236</c:v>
                </c:pt>
                <c:pt idx="1706">
                  <c:v>42242.083333565039</c:v>
                </c:pt>
                <c:pt idx="1707">
                  <c:v>42242.125000231841</c:v>
                </c:pt>
                <c:pt idx="1708">
                  <c:v>42242.166666898644</c:v>
                </c:pt>
                <c:pt idx="1709">
                  <c:v>42242.208333565446</c:v>
                </c:pt>
                <c:pt idx="1710">
                  <c:v>42242.250000232249</c:v>
                </c:pt>
                <c:pt idx="1711">
                  <c:v>42242.291666899051</c:v>
                </c:pt>
                <c:pt idx="1712">
                  <c:v>42242.333333565854</c:v>
                </c:pt>
                <c:pt idx="1713">
                  <c:v>42242.375000232656</c:v>
                </c:pt>
                <c:pt idx="1714">
                  <c:v>42242.416666899459</c:v>
                </c:pt>
                <c:pt idx="1715">
                  <c:v>42242.458333566261</c:v>
                </c:pt>
                <c:pt idx="1716">
                  <c:v>42242.500000233063</c:v>
                </c:pt>
                <c:pt idx="1717">
                  <c:v>42242.541666899866</c:v>
                </c:pt>
                <c:pt idx="1718">
                  <c:v>42242.583333566668</c:v>
                </c:pt>
                <c:pt idx="1719">
                  <c:v>42242.625000233471</c:v>
                </c:pt>
                <c:pt idx="1720">
                  <c:v>42242.666666900273</c:v>
                </c:pt>
                <c:pt idx="1721">
                  <c:v>42242.708333567076</c:v>
                </c:pt>
                <c:pt idx="1722">
                  <c:v>42242.750000233878</c:v>
                </c:pt>
                <c:pt idx="1723">
                  <c:v>42242.791666900681</c:v>
                </c:pt>
                <c:pt idx="1724">
                  <c:v>42242.833333567483</c:v>
                </c:pt>
                <c:pt idx="1725">
                  <c:v>42242.875000234286</c:v>
                </c:pt>
                <c:pt idx="1726">
                  <c:v>42242.916666901088</c:v>
                </c:pt>
                <c:pt idx="1727">
                  <c:v>42242.958333567891</c:v>
                </c:pt>
                <c:pt idx="1728">
                  <c:v>42243</c:v>
                </c:pt>
                <c:pt idx="1729">
                  <c:v>42243.041666901496</c:v>
                </c:pt>
                <c:pt idx="1730">
                  <c:v>42243.083333568298</c:v>
                </c:pt>
                <c:pt idx="1731">
                  <c:v>42243.125000235101</c:v>
                </c:pt>
                <c:pt idx="1732">
                  <c:v>42243.166666901903</c:v>
                </c:pt>
                <c:pt idx="1733">
                  <c:v>42243.208333568706</c:v>
                </c:pt>
                <c:pt idx="1734">
                  <c:v>42243.250000235508</c:v>
                </c:pt>
                <c:pt idx="1735">
                  <c:v>42243.291666902311</c:v>
                </c:pt>
                <c:pt idx="1736">
                  <c:v>42243.333333569113</c:v>
                </c:pt>
                <c:pt idx="1737">
                  <c:v>42243.375000235916</c:v>
                </c:pt>
                <c:pt idx="1738">
                  <c:v>42243.416666902718</c:v>
                </c:pt>
                <c:pt idx="1739">
                  <c:v>42243.458333569521</c:v>
                </c:pt>
                <c:pt idx="1740">
                  <c:v>42243.500000236323</c:v>
                </c:pt>
                <c:pt idx="1741">
                  <c:v>42243.541666903126</c:v>
                </c:pt>
                <c:pt idx="1742">
                  <c:v>42243.583333569928</c:v>
                </c:pt>
                <c:pt idx="1743">
                  <c:v>42243.625000236731</c:v>
                </c:pt>
                <c:pt idx="1744">
                  <c:v>42243.666666903533</c:v>
                </c:pt>
                <c:pt idx="1745">
                  <c:v>42243.708333570336</c:v>
                </c:pt>
                <c:pt idx="1746">
                  <c:v>42243.750000237138</c:v>
                </c:pt>
                <c:pt idx="1747">
                  <c:v>42243.79166690394</c:v>
                </c:pt>
                <c:pt idx="1748">
                  <c:v>42243.833333570743</c:v>
                </c:pt>
                <c:pt idx="1749">
                  <c:v>42243.875000237545</c:v>
                </c:pt>
                <c:pt idx="1750">
                  <c:v>42243.916666904348</c:v>
                </c:pt>
                <c:pt idx="1751">
                  <c:v>42243.95833357115</c:v>
                </c:pt>
                <c:pt idx="1752">
                  <c:v>42244.000000237953</c:v>
                </c:pt>
                <c:pt idx="1753">
                  <c:v>42244.041666904755</c:v>
                </c:pt>
                <c:pt idx="1754">
                  <c:v>42244.083333571558</c:v>
                </c:pt>
                <c:pt idx="1755">
                  <c:v>42244.12500023836</c:v>
                </c:pt>
                <c:pt idx="1756">
                  <c:v>42244.166666905163</c:v>
                </c:pt>
                <c:pt idx="1757">
                  <c:v>42244.208333571965</c:v>
                </c:pt>
                <c:pt idx="1758">
                  <c:v>42244.250000238768</c:v>
                </c:pt>
                <c:pt idx="1759">
                  <c:v>42244.29166690557</c:v>
                </c:pt>
                <c:pt idx="1760">
                  <c:v>42244.333333572373</c:v>
                </c:pt>
                <c:pt idx="1761">
                  <c:v>42244.375000239175</c:v>
                </c:pt>
                <c:pt idx="1762">
                  <c:v>42244.416666905978</c:v>
                </c:pt>
                <c:pt idx="1763">
                  <c:v>42244.45833357278</c:v>
                </c:pt>
                <c:pt idx="1764">
                  <c:v>42244.500000239583</c:v>
                </c:pt>
                <c:pt idx="1765">
                  <c:v>42244.541666906385</c:v>
                </c:pt>
                <c:pt idx="1766">
                  <c:v>42244.583333573188</c:v>
                </c:pt>
                <c:pt idx="1767">
                  <c:v>42244.62500023999</c:v>
                </c:pt>
                <c:pt idx="1768">
                  <c:v>42244.666666906793</c:v>
                </c:pt>
                <c:pt idx="1769">
                  <c:v>42244.708333573595</c:v>
                </c:pt>
                <c:pt idx="1770">
                  <c:v>42244.750000240398</c:v>
                </c:pt>
                <c:pt idx="1771">
                  <c:v>42244.7916669072</c:v>
                </c:pt>
                <c:pt idx="1772">
                  <c:v>42244.833333574003</c:v>
                </c:pt>
                <c:pt idx="1773">
                  <c:v>42244.875000240805</c:v>
                </c:pt>
                <c:pt idx="1774">
                  <c:v>42244.916666907608</c:v>
                </c:pt>
                <c:pt idx="1775">
                  <c:v>42244.95833357441</c:v>
                </c:pt>
                <c:pt idx="1776">
                  <c:v>42245.000000241213</c:v>
                </c:pt>
                <c:pt idx="1777">
                  <c:v>42245.041666908015</c:v>
                </c:pt>
                <c:pt idx="1778">
                  <c:v>42245.083333574818</c:v>
                </c:pt>
                <c:pt idx="1779">
                  <c:v>42245.12500024162</c:v>
                </c:pt>
                <c:pt idx="1780">
                  <c:v>42245.166666908422</c:v>
                </c:pt>
                <c:pt idx="1781">
                  <c:v>42245.208333575225</c:v>
                </c:pt>
                <c:pt idx="1782">
                  <c:v>42245.250000242027</c:v>
                </c:pt>
                <c:pt idx="1783">
                  <c:v>42245.29166690883</c:v>
                </c:pt>
                <c:pt idx="1784">
                  <c:v>42245.333333575632</c:v>
                </c:pt>
                <c:pt idx="1785">
                  <c:v>42245.375000242435</c:v>
                </c:pt>
                <c:pt idx="1786">
                  <c:v>42245.416666909237</c:v>
                </c:pt>
                <c:pt idx="1787">
                  <c:v>42245.45833357604</c:v>
                </c:pt>
                <c:pt idx="1788">
                  <c:v>42245.500000242842</c:v>
                </c:pt>
                <c:pt idx="1789">
                  <c:v>42245.541666909645</c:v>
                </c:pt>
                <c:pt idx="1790">
                  <c:v>42245.583333576447</c:v>
                </c:pt>
                <c:pt idx="1791">
                  <c:v>42245.62500024325</c:v>
                </c:pt>
                <c:pt idx="1792">
                  <c:v>42245.666666910052</c:v>
                </c:pt>
                <c:pt idx="1793">
                  <c:v>42245.708333576855</c:v>
                </c:pt>
                <c:pt idx="1794">
                  <c:v>42245.750000243657</c:v>
                </c:pt>
                <c:pt idx="1795">
                  <c:v>42245.79166691046</c:v>
                </c:pt>
                <c:pt idx="1796">
                  <c:v>42245.833333577262</c:v>
                </c:pt>
                <c:pt idx="1797">
                  <c:v>42245.875000244065</c:v>
                </c:pt>
                <c:pt idx="1798">
                  <c:v>42245.916666910867</c:v>
                </c:pt>
                <c:pt idx="1799">
                  <c:v>42245.95833357767</c:v>
                </c:pt>
                <c:pt idx="1800">
                  <c:v>42246.000000244472</c:v>
                </c:pt>
                <c:pt idx="1801">
                  <c:v>42246.041666911275</c:v>
                </c:pt>
                <c:pt idx="1802">
                  <c:v>42246.083333578077</c:v>
                </c:pt>
                <c:pt idx="1803">
                  <c:v>42246.12500024488</c:v>
                </c:pt>
                <c:pt idx="1804">
                  <c:v>42246.166666911682</c:v>
                </c:pt>
                <c:pt idx="1805">
                  <c:v>42246.208333578485</c:v>
                </c:pt>
                <c:pt idx="1806">
                  <c:v>42246.250000245287</c:v>
                </c:pt>
                <c:pt idx="1807">
                  <c:v>42246.29166691209</c:v>
                </c:pt>
                <c:pt idx="1808">
                  <c:v>42246.333333578892</c:v>
                </c:pt>
                <c:pt idx="1809">
                  <c:v>42246.375000245695</c:v>
                </c:pt>
                <c:pt idx="1810">
                  <c:v>42246.416666912497</c:v>
                </c:pt>
                <c:pt idx="1811">
                  <c:v>42246.4583335793</c:v>
                </c:pt>
                <c:pt idx="1812">
                  <c:v>42246.500000246102</c:v>
                </c:pt>
                <c:pt idx="1813">
                  <c:v>42246.541666912904</c:v>
                </c:pt>
                <c:pt idx="1814">
                  <c:v>42246.583333579707</c:v>
                </c:pt>
                <c:pt idx="1815">
                  <c:v>42246.625000246509</c:v>
                </c:pt>
                <c:pt idx="1816">
                  <c:v>42246.666666913312</c:v>
                </c:pt>
                <c:pt idx="1817">
                  <c:v>42246.708333580114</c:v>
                </c:pt>
                <c:pt idx="1818">
                  <c:v>42246.750000246917</c:v>
                </c:pt>
                <c:pt idx="1819">
                  <c:v>42246.791666913719</c:v>
                </c:pt>
                <c:pt idx="1820">
                  <c:v>42246.833333580522</c:v>
                </c:pt>
                <c:pt idx="1821">
                  <c:v>42246.875000247324</c:v>
                </c:pt>
                <c:pt idx="1822">
                  <c:v>42246.916666914127</c:v>
                </c:pt>
                <c:pt idx="1823">
                  <c:v>42246.958333580929</c:v>
                </c:pt>
                <c:pt idx="1824">
                  <c:v>42247.000000247732</c:v>
                </c:pt>
                <c:pt idx="1825">
                  <c:v>42247.041666914534</c:v>
                </c:pt>
                <c:pt idx="1826">
                  <c:v>42247.083333581337</c:v>
                </c:pt>
                <c:pt idx="1827">
                  <c:v>42247.125000248139</c:v>
                </c:pt>
                <c:pt idx="1828">
                  <c:v>42247.166666914942</c:v>
                </c:pt>
                <c:pt idx="1829">
                  <c:v>42247.208333581744</c:v>
                </c:pt>
                <c:pt idx="1830">
                  <c:v>42247.250000248547</c:v>
                </c:pt>
                <c:pt idx="1831">
                  <c:v>42247.291666915349</c:v>
                </c:pt>
                <c:pt idx="1832">
                  <c:v>42247.333333582152</c:v>
                </c:pt>
                <c:pt idx="1833">
                  <c:v>42247.375000248954</c:v>
                </c:pt>
                <c:pt idx="1834">
                  <c:v>42247.416666915757</c:v>
                </c:pt>
                <c:pt idx="1835">
                  <c:v>42247.458333582559</c:v>
                </c:pt>
                <c:pt idx="1836">
                  <c:v>42247.500000249362</c:v>
                </c:pt>
                <c:pt idx="1837">
                  <c:v>42247.541666916164</c:v>
                </c:pt>
                <c:pt idx="1838">
                  <c:v>42247.583333582967</c:v>
                </c:pt>
                <c:pt idx="1839">
                  <c:v>42247.625000249769</c:v>
                </c:pt>
                <c:pt idx="1840">
                  <c:v>42247.666666916572</c:v>
                </c:pt>
                <c:pt idx="1841">
                  <c:v>42247.708333583374</c:v>
                </c:pt>
                <c:pt idx="1842">
                  <c:v>42247.750000250177</c:v>
                </c:pt>
                <c:pt idx="1843">
                  <c:v>42247.791666916979</c:v>
                </c:pt>
                <c:pt idx="1844">
                  <c:v>42247.833333583781</c:v>
                </c:pt>
                <c:pt idx="1845">
                  <c:v>42247.875000250584</c:v>
                </c:pt>
                <c:pt idx="1846">
                  <c:v>42247.916666917386</c:v>
                </c:pt>
                <c:pt idx="1847">
                  <c:v>42247.958333584189</c:v>
                </c:pt>
                <c:pt idx="1848">
                  <c:v>42248.000000250991</c:v>
                </c:pt>
                <c:pt idx="1849">
                  <c:v>42248.041666917794</c:v>
                </c:pt>
                <c:pt idx="1850">
                  <c:v>42248.083333584596</c:v>
                </c:pt>
                <c:pt idx="1851">
                  <c:v>42248.125000251399</c:v>
                </c:pt>
                <c:pt idx="1852">
                  <c:v>42248.166666918201</c:v>
                </c:pt>
                <c:pt idx="1853">
                  <c:v>42248.208333585004</c:v>
                </c:pt>
                <c:pt idx="1854">
                  <c:v>42248.250000251806</c:v>
                </c:pt>
                <c:pt idx="1855">
                  <c:v>42248.291666918609</c:v>
                </c:pt>
                <c:pt idx="1856">
                  <c:v>42248.333333585411</c:v>
                </c:pt>
                <c:pt idx="1857">
                  <c:v>42248.375000252214</c:v>
                </c:pt>
                <c:pt idx="1858">
                  <c:v>42248.416666919016</c:v>
                </c:pt>
                <c:pt idx="1859">
                  <c:v>42248.458333585819</c:v>
                </c:pt>
                <c:pt idx="1860">
                  <c:v>42248.500000252621</c:v>
                </c:pt>
                <c:pt idx="1861">
                  <c:v>42248.541666919424</c:v>
                </c:pt>
                <c:pt idx="1862">
                  <c:v>42248.583333586226</c:v>
                </c:pt>
                <c:pt idx="1863">
                  <c:v>42248.625000253029</c:v>
                </c:pt>
                <c:pt idx="1864">
                  <c:v>42248.666666919831</c:v>
                </c:pt>
                <c:pt idx="1865">
                  <c:v>42248.708333586634</c:v>
                </c:pt>
                <c:pt idx="1866">
                  <c:v>42248.750000253436</c:v>
                </c:pt>
                <c:pt idx="1867">
                  <c:v>42248.791666920239</c:v>
                </c:pt>
                <c:pt idx="1868">
                  <c:v>42248.833333587041</c:v>
                </c:pt>
                <c:pt idx="1869">
                  <c:v>42248.875000253844</c:v>
                </c:pt>
                <c:pt idx="1870">
                  <c:v>42248.916666920646</c:v>
                </c:pt>
                <c:pt idx="1871">
                  <c:v>42248.958333587449</c:v>
                </c:pt>
                <c:pt idx="1872">
                  <c:v>42249.000000254251</c:v>
                </c:pt>
                <c:pt idx="1873">
                  <c:v>42249.041666921054</c:v>
                </c:pt>
                <c:pt idx="1874">
                  <c:v>42249.083333587856</c:v>
                </c:pt>
                <c:pt idx="1875">
                  <c:v>42249.125000254659</c:v>
                </c:pt>
                <c:pt idx="1876">
                  <c:v>42249.166666921461</c:v>
                </c:pt>
                <c:pt idx="1877">
                  <c:v>42249.208333588263</c:v>
                </c:pt>
                <c:pt idx="1878">
                  <c:v>42249.250000255066</c:v>
                </c:pt>
                <c:pt idx="1879">
                  <c:v>42249.291666921868</c:v>
                </c:pt>
                <c:pt idx="1880">
                  <c:v>42249.333333588671</c:v>
                </c:pt>
                <c:pt idx="1881">
                  <c:v>42249.375000255473</c:v>
                </c:pt>
                <c:pt idx="1882">
                  <c:v>42249.416666922276</c:v>
                </c:pt>
                <c:pt idx="1883">
                  <c:v>42249.458333589078</c:v>
                </c:pt>
                <c:pt idx="1884">
                  <c:v>42249.500000255881</c:v>
                </c:pt>
                <c:pt idx="1885">
                  <c:v>42249.541666922683</c:v>
                </c:pt>
                <c:pt idx="1886">
                  <c:v>42249.583333589486</c:v>
                </c:pt>
                <c:pt idx="1887">
                  <c:v>42249.625000256288</c:v>
                </c:pt>
                <c:pt idx="1888">
                  <c:v>42249.666666923091</c:v>
                </c:pt>
                <c:pt idx="1889">
                  <c:v>42249.708333589893</c:v>
                </c:pt>
                <c:pt idx="1890">
                  <c:v>42249.750000256696</c:v>
                </c:pt>
                <c:pt idx="1891">
                  <c:v>42249.791666923498</c:v>
                </c:pt>
                <c:pt idx="1892">
                  <c:v>42249.833333590301</c:v>
                </c:pt>
                <c:pt idx="1893">
                  <c:v>42249.875000257103</c:v>
                </c:pt>
                <c:pt idx="1894">
                  <c:v>42249.916666923906</c:v>
                </c:pt>
                <c:pt idx="1895">
                  <c:v>42249.958333590708</c:v>
                </c:pt>
                <c:pt idx="1896">
                  <c:v>42250.000000257511</c:v>
                </c:pt>
                <c:pt idx="1897">
                  <c:v>42250.041666924313</c:v>
                </c:pt>
                <c:pt idx="1898">
                  <c:v>42250.083333591116</c:v>
                </c:pt>
                <c:pt idx="1899">
                  <c:v>42250.125000257918</c:v>
                </c:pt>
                <c:pt idx="1900">
                  <c:v>42250.166666924721</c:v>
                </c:pt>
                <c:pt idx="1901">
                  <c:v>42250.208333591523</c:v>
                </c:pt>
                <c:pt idx="1902">
                  <c:v>42250.250000258326</c:v>
                </c:pt>
                <c:pt idx="1903">
                  <c:v>42250.291666925128</c:v>
                </c:pt>
                <c:pt idx="1904">
                  <c:v>42250.333333591931</c:v>
                </c:pt>
                <c:pt idx="1905">
                  <c:v>42250.375000258733</c:v>
                </c:pt>
                <c:pt idx="1906">
                  <c:v>42250.416666925536</c:v>
                </c:pt>
                <c:pt idx="1907">
                  <c:v>42250.458333592338</c:v>
                </c:pt>
                <c:pt idx="1908">
                  <c:v>42250.500000259141</c:v>
                </c:pt>
                <c:pt idx="1909">
                  <c:v>42250.541666925943</c:v>
                </c:pt>
                <c:pt idx="1910">
                  <c:v>42250.583333592745</c:v>
                </c:pt>
                <c:pt idx="1911">
                  <c:v>42250.625000259548</c:v>
                </c:pt>
                <c:pt idx="1912">
                  <c:v>42250.66666692635</c:v>
                </c:pt>
                <c:pt idx="1913">
                  <c:v>42250.708333593153</c:v>
                </c:pt>
                <c:pt idx="1914">
                  <c:v>42250.750000259955</c:v>
                </c:pt>
                <c:pt idx="1915">
                  <c:v>42250.791666926758</c:v>
                </c:pt>
                <c:pt idx="1916">
                  <c:v>42250.83333359356</c:v>
                </c:pt>
                <c:pt idx="1917">
                  <c:v>42250.875000260363</c:v>
                </c:pt>
                <c:pt idx="1918">
                  <c:v>42250.916666927165</c:v>
                </c:pt>
                <c:pt idx="1919">
                  <c:v>42250.958333593968</c:v>
                </c:pt>
                <c:pt idx="1920">
                  <c:v>42251.00000026077</c:v>
                </c:pt>
                <c:pt idx="1921">
                  <c:v>42251.041666927573</c:v>
                </c:pt>
                <c:pt idx="1922">
                  <c:v>42251.083333594375</c:v>
                </c:pt>
                <c:pt idx="1923">
                  <c:v>42251.125000261178</c:v>
                </c:pt>
                <c:pt idx="1924">
                  <c:v>42251.16666692798</c:v>
                </c:pt>
                <c:pt idx="1925">
                  <c:v>42251.208333594783</c:v>
                </c:pt>
                <c:pt idx="1926">
                  <c:v>42251.250000261585</c:v>
                </c:pt>
                <c:pt idx="1927">
                  <c:v>42251.291666928388</c:v>
                </c:pt>
                <c:pt idx="1928">
                  <c:v>42251.33333359519</c:v>
                </c:pt>
                <c:pt idx="1929">
                  <c:v>42251.375000261993</c:v>
                </c:pt>
                <c:pt idx="1930">
                  <c:v>42251.416666928795</c:v>
                </c:pt>
                <c:pt idx="1931">
                  <c:v>42251.458333595598</c:v>
                </c:pt>
                <c:pt idx="1932">
                  <c:v>42251.5000002624</c:v>
                </c:pt>
                <c:pt idx="1933">
                  <c:v>42251.541666929203</c:v>
                </c:pt>
                <c:pt idx="1934">
                  <c:v>42251.583333596005</c:v>
                </c:pt>
                <c:pt idx="1935">
                  <c:v>42251.625000262808</c:v>
                </c:pt>
                <c:pt idx="1936">
                  <c:v>42251.66666692961</c:v>
                </c:pt>
                <c:pt idx="1937">
                  <c:v>42251.708333596413</c:v>
                </c:pt>
                <c:pt idx="1938">
                  <c:v>42251.750000263215</c:v>
                </c:pt>
                <c:pt idx="1939">
                  <c:v>42251.791666930018</c:v>
                </c:pt>
                <c:pt idx="1940">
                  <c:v>42251.83333359682</c:v>
                </c:pt>
                <c:pt idx="1941">
                  <c:v>42251.875000263622</c:v>
                </c:pt>
                <c:pt idx="1942">
                  <c:v>42251.916666930425</c:v>
                </c:pt>
                <c:pt idx="1943">
                  <c:v>42251.958333597227</c:v>
                </c:pt>
                <c:pt idx="1944">
                  <c:v>42252.00000026403</c:v>
                </c:pt>
                <c:pt idx="1945">
                  <c:v>42252.041666930832</c:v>
                </c:pt>
                <c:pt idx="1946">
                  <c:v>42252.083333597635</c:v>
                </c:pt>
                <c:pt idx="1947">
                  <c:v>42252.125000264437</c:v>
                </c:pt>
                <c:pt idx="1948">
                  <c:v>42252.16666693124</c:v>
                </c:pt>
                <c:pt idx="1949">
                  <c:v>42252.208333598042</c:v>
                </c:pt>
                <c:pt idx="1950">
                  <c:v>42252.250000264845</c:v>
                </c:pt>
                <c:pt idx="1951">
                  <c:v>42252.291666931647</c:v>
                </c:pt>
                <c:pt idx="1952">
                  <c:v>42252.33333359845</c:v>
                </c:pt>
                <c:pt idx="1953">
                  <c:v>42252.375000265252</c:v>
                </c:pt>
                <c:pt idx="1954">
                  <c:v>42252.416666932055</c:v>
                </c:pt>
                <c:pt idx="1955">
                  <c:v>42252.458333598857</c:v>
                </c:pt>
                <c:pt idx="1956">
                  <c:v>42252.50000026566</c:v>
                </c:pt>
                <c:pt idx="1957">
                  <c:v>42252.541666932462</c:v>
                </c:pt>
                <c:pt idx="1958">
                  <c:v>42252.583333599265</c:v>
                </c:pt>
                <c:pt idx="1959">
                  <c:v>42252.625000266067</c:v>
                </c:pt>
                <c:pt idx="1960">
                  <c:v>42252.66666693287</c:v>
                </c:pt>
                <c:pt idx="1961">
                  <c:v>42252.708333599672</c:v>
                </c:pt>
                <c:pt idx="1962">
                  <c:v>42252.750000266475</c:v>
                </c:pt>
                <c:pt idx="1963">
                  <c:v>42252.791666933277</c:v>
                </c:pt>
                <c:pt idx="1964">
                  <c:v>42252.83333360008</c:v>
                </c:pt>
                <c:pt idx="1965">
                  <c:v>42252.875000266882</c:v>
                </c:pt>
                <c:pt idx="1966">
                  <c:v>42252.916666933685</c:v>
                </c:pt>
                <c:pt idx="1967">
                  <c:v>42252.958333600487</c:v>
                </c:pt>
                <c:pt idx="1968">
                  <c:v>42253.00000026729</c:v>
                </c:pt>
                <c:pt idx="1969">
                  <c:v>42253.041666934092</c:v>
                </c:pt>
                <c:pt idx="1970">
                  <c:v>42253.083333600895</c:v>
                </c:pt>
                <c:pt idx="1971">
                  <c:v>42253.125000267697</c:v>
                </c:pt>
                <c:pt idx="1972">
                  <c:v>42253.1666669345</c:v>
                </c:pt>
                <c:pt idx="1973">
                  <c:v>42253.208333601302</c:v>
                </c:pt>
                <c:pt idx="1974">
                  <c:v>42253.250000268104</c:v>
                </c:pt>
                <c:pt idx="1975">
                  <c:v>42253.291666934907</c:v>
                </c:pt>
                <c:pt idx="1976">
                  <c:v>42253.333333601709</c:v>
                </c:pt>
                <c:pt idx="1977">
                  <c:v>42253.375000268512</c:v>
                </c:pt>
                <c:pt idx="1978">
                  <c:v>42253.416666935314</c:v>
                </c:pt>
                <c:pt idx="1979">
                  <c:v>42253.458333602117</c:v>
                </c:pt>
                <c:pt idx="1980">
                  <c:v>42253.500000268919</c:v>
                </c:pt>
                <c:pt idx="1981">
                  <c:v>42253.541666935722</c:v>
                </c:pt>
                <c:pt idx="1982">
                  <c:v>42253.583333602524</c:v>
                </c:pt>
                <c:pt idx="1983">
                  <c:v>42253.625000269327</c:v>
                </c:pt>
                <c:pt idx="1984">
                  <c:v>42253.666666936129</c:v>
                </c:pt>
                <c:pt idx="1985">
                  <c:v>42253.708333602932</c:v>
                </c:pt>
                <c:pt idx="1986">
                  <c:v>42253.750000269734</c:v>
                </c:pt>
                <c:pt idx="1987">
                  <c:v>42253.791666936537</c:v>
                </c:pt>
                <c:pt idx="1988">
                  <c:v>42253.833333603339</c:v>
                </c:pt>
                <c:pt idx="1989">
                  <c:v>42253.875000270142</c:v>
                </c:pt>
                <c:pt idx="1990">
                  <c:v>42253.916666936944</c:v>
                </c:pt>
                <c:pt idx="1991">
                  <c:v>42253.958333603747</c:v>
                </c:pt>
                <c:pt idx="1992">
                  <c:v>42254.000000270549</c:v>
                </c:pt>
                <c:pt idx="1993">
                  <c:v>42254.041666937352</c:v>
                </c:pt>
                <c:pt idx="1994">
                  <c:v>42254.083333604154</c:v>
                </c:pt>
                <c:pt idx="1995">
                  <c:v>42254.125000270957</c:v>
                </c:pt>
                <c:pt idx="1996">
                  <c:v>42254.166666937759</c:v>
                </c:pt>
                <c:pt idx="1997">
                  <c:v>42254.208333604562</c:v>
                </c:pt>
                <c:pt idx="1998">
                  <c:v>42254.250000271364</c:v>
                </c:pt>
                <c:pt idx="1999">
                  <c:v>42254.291666938167</c:v>
                </c:pt>
                <c:pt idx="2000">
                  <c:v>42254.333333604969</c:v>
                </c:pt>
                <c:pt idx="2001">
                  <c:v>42254.375000271772</c:v>
                </c:pt>
                <c:pt idx="2002">
                  <c:v>42254.416666938574</c:v>
                </c:pt>
                <c:pt idx="2003">
                  <c:v>42254.458333605377</c:v>
                </c:pt>
                <c:pt idx="2004">
                  <c:v>42254.500000272179</c:v>
                </c:pt>
                <c:pt idx="2005">
                  <c:v>42254.541666938982</c:v>
                </c:pt>
                <c:pt idx="2006">
                  <c:v>42254.583333605784</c:v>
                </c:pt>
                <c:pt idx="2007">
                  <c:v>42254.625000272586</c:v>
                </c:pt>
                <c:pt idx="2008">
                  <c:v>42254.666666939389</c:v>
                </c:pt>
                <c:pt idx="2009">
                  <c:v>42254.708333606191</c:v>
                </c:pt>
                <c:pt idx="2010">
                  <c:v>42254.750000272994</c:v>
                </c:pt>
                <c:pt idx="2011">
                  <c:v>42254.791666939796</c:v>
                </c:pt>
                <c:pt idx="2012">
                  <c:v>42254.833333606599</c:v>
                </c:pt>
                <c:pt idx="2013">
                  <c:v>42254.875000273401</c:v>
                </c:pt>
                <c:pt idx="2014">
                  <c:v>42254.916666940204</c:v>
                </c:pt>
                <c:pt idx="2015">
                  <c:v>42254.958333607006</c:v>
                </c:pt>
                <c:pt idx="2016">
                  <c:v>42255.000000273809</c:v>
                </c:pt>
                <c:pt idx="2017">
                  <c:v>42255.041666940611</c:v>
                </c:pt>
                <c:pt idx="2018">
                  <c:v>42255.083333607414</c:v>
                </c:pt>
                <c:pt idx="2019">
                  <c:v>42255.125000274216</c:v>
                </c:pt>
                <c:pt idx="2020">
                  <c:v>42255.166666941019</c:v>
                </c:pt>
                <c:pt idx="2021">
                  <c:v>42255.208333607821</c:v>
                </c:pt>
                <c:pt idx="2022">
                  <c:v>42255.250000274624</c:v>
                </c:pt>
                <c:pt idx="2023">
                  <c:v>42255.291666941426</c:v>
                </c:pt>
                <c:pt idx="2024">
                  <c:v>42255.333333608229</c:v>
                </c:pt>
                <c:pt idx="2025">
                  <c:v>42255.375000275031</c:v>
                </c:pt>
                <c:pt idx="2026">
                  <c:v>42255.416666941834</c:v>
                </c:pt>
                <c:pt idx="2027">
                  <c:v>42255.458333608636</c:v>
                </c:pt>
                <c:pt idx="2028">
                  <c:v>42255.500000275439</c:v>
                </c:pt>
                <c:pt idx="2029">
                  <c:v>42255.541666942241</c:v>
                </c:pt>
                <c:pt idx="2030">
                  <c:v>42255.583333609044</c:v>
                </c:pt>
                <c:pt idx="2031">
                  <c:v>42255.625000275846</c:v>
                </c:pt>
                <c:pt idx="2032">
                  <c:v>42255.666666942649</c:v>
                </c:pt>
                <c:pt idx="2033">
                  <c:v>42255.708333609451</c:v>
                </c:pt>
                <c:pt idx="2034">
                  <c:v>42255.750000276254</c:v>
                </c:pt>
                <c:pt idx="2035">
                  <c:v>42255.791666943056</c:v>
                </c:pt>
                <c:pt idx="2036">
                  <c:v>42255.833333609859</c:v>
                </c:pt>
                <c:pt idx="2037">
                  <c:v>42255.875000276661</c:v>
                </c:pt>
                <c:pt idx="2038">
                  <c:v>42255.916666943463</c:v>
                </c:pt>
                <c:pt idx="2039">
                  <c:v>42255.958333610266</c:v>
                </c:pt>
                <c:pt idx="2040">
                  <c:v>42256.000000277068</c:v>
                </c:pt>
                <c:pt idx="2041">
                  <c:v>42256.041666943871</c:v>
                </c:pt>
                <c:pt idx="2042">
                  <c:v>42256.083333610673</c:v>
                </c:pt>
                <c:pt idx="2043">
                  <c:v>42256.125000277476</c:v>
                </c:pt>
                <c:pt idx="2044">
                  <c:v>42256.166666944278</c:v>
                </c:pt>
                <c:pt idx="2045">
                  <c:v>42256.208333611081</c:v>
                </c:pt>
                <c:pt idx="2046">
                  <c:v>42256.250000277883</c:v>
                </c:pt>
                <c:pt idx="2047">
                  <c:v>42256.291666944686</c:v>
                </c:pt>
                <c:pt idx="2048">
                  <c:v>42256.333333611488</c:v>
                </c:pt>
                <c:pt idx="2049">
                  <c:v>42256.375000278291</c:v>
                </c:pt>
                <c:pt idx="2050">
                  <c:v>42256.416666945093</c:v>
                </c:pt>
                <c:pt idx="2051">
                  <c:v>42256.458333611896</c:v>
                </c:pt>
                <c:pt idx="2052">
                  <c:v>42256.500000278698</c:v>
                </c:pt>
                <c:pt idx="2053">
                  <c:v>42256.541666945501</c:v>
                </c:pt>
                <c:pt idx="2054">
                  <c:v>42256.583333612303</c:v>
                </c:pt>
                <c:pt idx="2055">
                  <c:v>42256.625000279106</c:v>
                </c:pt>
                <c:pt idx="2056">
                  <c:v>42256.666666945908</c:v>
                </c:pt>
                <c:pt idx="2057">
                  <c:v>42256.708333612711</c:v>
                </c:pt>
                <c:pt idx="2058">
                  <c:v>42256.750000279513</c:v>
                </c:pt>
                <c:pt idx="2059">
                  <c:v>42256.791666946316</c:v>
                </c:pt>
                <c:pt idx="2060">
                  <c:v>42256.833333613118</c:v>
                </c:pt>
                <c:pt idx="2061">
                  <c:v>42256.875000279921</c:v>
                </c:pt>
                <c:pt idx="2062">
                  <c:v>42256.916666946723</c:v>
                </c:pt>
                <c:pt idx="2063">
                  <c:v>42256.958333613526</c:v>
                </c:pt>
                <c:pt idx="2064">
                  <c:v>42257.000000280328</c:v>
                </c:pt>
                <c:pt idx="2065">
                  <c:v>42257.041666947131</c:v>
                </c:pt>
                <c:pt idx="2066">
                  <c:v>42257.083333613933</c:v>
                </c:pt>
                <c:pt idx="2067">
                  <c:v>42257.125000280736</c:v>
                </c:pt>
                <c:pt idx="2068">
                  <c:v>42257.166666947538</c:v>
                </c:pt>
                <c:pt idx="2069">
                  <c:v>42257.208333614341</c:v>
                </c:pt>
                <c:pt idx="2070">
                  <c:v>42257.250000281143</c:v>
                </c:pt>
                <c:pt idx="2071">
                  <c:v>42257.291666947945</c:v>
                </c:pt>
                <c:pt idx="2072">
                  <c:v>42257.333333614748</c:v>
                </c:pt>
                <c:pt idx="2073">
                  <c:v>42257.37500028155</c:v>
                </c:pt>
                <c:pt idx="2074">
                  <c:v>42257.416666948353</c:v>
                </c:pt>
                <c:pt idx="2075">
                  <c:v>42257.458333615155</c:v>
                </c:pt>
                <c:pt idx="2076">
                  <c:v>42257.500000281958</c:v>
                </c:pt>
                <c:pt idx="2077">
                  <c:v>42257.54166694876</c:v>
                </c:pt>
                <c:pt idx="2078">
                  <c:v>42257.583333615563</c:v>
                </c:pt>
                <c:pt idx="2079">
                  <c:v>42257.625000282365</c:v>
                </c:pt>
                <c:pt idx="2080">
                  <c:v>42257.666666949168</c:v>
                </c:pt>
                <c:pt idx="2081">
                  <c:v>42257.70833361597</c:v>
                </c:pt>
                <c:pt idx="2082">
                  <c:v>42257.750000282773</c:v>
                </c:pt>
                <c:pt idx="2083">
                  <c:v>42257.791666949575</c:v>
                </c:pt>
                <c:pt idx="2084">
                  <c:v>42257.833333616378</c:v>
                </c:pt>
                <c:pt idx="2085">
                  <c:v>42257.87500028318</c:v>
                </c:pt>
                <c:pt idx="2086">
                  <c:v>42257.916666949983</c:v>
                </c:pt>
                <c:pt idx="2087">
                  <c:v>42257.958333616785</c:v>
                </c:pt>
                <c:pt idx="2088">
                  <c:v>42258.000000283588</c:v>
                </c:pt>
                <c:pt idx="2089">
                  <c:v>42258.04166695039</c:v>
                </c:pt>
                <c:pt idx="2090">
                  <c:v>42258.083333617193</c:v>
                </c:pt>
                <c:pt idx="2091">
                  <c:v>42258.125000283995</c:v>
                </c:pt>
                <c:pt idx="2092">
                  <c:v>42258.166666950798</c:v>
                </c:pt>
                <c:pt idx="2093">
                  <c:v>42258.2083336176</c:v>
                </c:pt>
                <c:pt idx="2094">
                  <c:v>42258.250000284403</c:v>
                </c:pt>
                <c:pt idx="2095">
                  <c:v>42258.291666951205</c:v>
                </c:pt>
                <c:pt idx="2096">
                  <c:v>42258.333333618008</c:v>
                </c:pt>
                <c:pt idx="2097">
                  <c:v>42258.37500028481</c:v>
                </c:pt>
                <c:pt idx="2098">
                  <c:v>42258.416666951613</c:v>
                </c:pt>
                <c:pt idx="2099">
                  <c:v>42258.458333618415</c:v>
                </c:pt>
                <c:pt idx="2100">
                  <c:v>42258.500000285218</c:v>
                </c:pt>
                <c:pt idx="2101">
                  <c:v>42258.54166695202</c:v>
                </c:pt>
                <c:pt idx="2102">
                  <c:v>42258.583333618823</c:v>
                </c:pt>
                <c:pt idx="2103">
                  <c:v>42258.625000285625</c:v>
                </c:pt>
                <c:pt idx="2104">
                  <c:v>42258.666666952427</c:v>
                </c:pt>
                <c:pt idx="2105">
                  <c:v>42258.70833361923</c:v>
                </c:pt>
                <c:pt idx="2106">
                  <c:v>42258.750000286032</c:v>
                </c:pt>
                <c:pt idx="2107">
                  <c:v>42258.791666952835</c:v>
                </c:pt>
                <c:pt idx="2108">
                  <c:v>42258.833333619637</c:v>
                </c:pt>
                <c:pt idx="2109">
                  <c:v>42258.87500028644</c:v>
                </c:pt>
                <c:pt idx="2110">
                  <c:v>42258.916666953242</c:v>
                </c:pt>
                <c:pt idx="2111">
                  <c:v>42258.958333620045</c:v>
                </c:pt>
                <c:pt idx="2112">
                  <c:v>42259.000000286847</c:v>
                </c:pt>
                <c:pt idx="2113">
                  <c:v>42259.04166695365</c:v>
                </c:pt>
                <c:pt idx="2114">
                  <c:v>42259.083333620452</c:v>
                </c:pt>
                <c:pt idx="2115">
                  <c:v>42259.125000287255</c:v>
                </c:pt>
                <c:pt idx="2116">
                  <c:v>42259.166666954057</c:v>
                </c:pt>
                <c:pt idx="2117">
                  <c:v>42259.20833362086</c:v>
                </c:pt>
                <c:pt idx="2118">
                  <c:v>42259.250000287662</c:v>
                </c:pt>
                <c:pt idx="2119">
                  <c:v>42259.291666954465</c:v>
                </c:pt>
                <c:pt idx="2120">
                  <c:v>42259.333333621267</c:v>
                </c:pt>
                <c:pt idx="2121">
                  <c:v>42259.37500028807</c:v>
                </c:pt>
                <c:pt idx="2122">
                  <c:v>42259.416666954872</c:v>
                </c:pt>
                <c:pt idx="2123">
                  <c:v>42259.458333621675</c:v>
                </c:pt>
                <c:pt idx="2124">
                  <c:v>42259.500000288477</c:v>
                </c:pt>
                <c:pt idx="2125">
                  <c:v>42259.54166695528</c:v>
                </c:pt>
                <c:pt idx="2126">
                  <c:v>42259.583333622082</c:v>
                </c:pt>
                <c:pt idx="2127">
                  <c:v>42259.625000288885</c:v>
                </c:pt>
                <c:pt idx="2128">
                  <c:v>42259.666666955687</c:v>
                </c:pt>
                <c:pt idx="2129">
                  <c:v>42259.70833362249</c:v>
                </c:pt>
                <c:pt idx="2130">
                  <c:v>42259.750000289292</c:v>
                </c:pt>
                <c:pt idx="2131">
                  <c:v>42259.791666956095</c:v>
                </c:pt>
                <c:pt idx="2132">
                  <c:v>42259.833333622897</c:v>
                </c:pt>
                <c:pt idx="2133">
                  <c:v>42259.8750002897</c:v>
                </c:pt>
                <c:pt idx="2134">
                  <c:v>42259.916666956502</c:v>
                </c:pt>
                <c:pt idx="2135">
                  <c:v>42259.958333623304</c:v>
                </c:pt>
                <c:pt idx="2136">
                  <c:v>42260.000000290107</c:v>
                </c:pt>
                <c:pt idx="2137">
                  <c:v>42260.041666956909</c:v>
                </c:pt>
                <c:pt idx="2138">
                  <c:v>42260.083333623712</c:v>
                </c:pt>
                <c:pt idx="2139">
                  <c:v>42260.125000290514</c:v>
                </c:pt>
                <c:pt idx="2140">
                  <c:v>42260.166666957317</c:v>
                </c:pt>
                <c:pt idx="2141">
                  <c:v>42260.208333624119</c:v>
                </c:pt>
                <c:pt idx="2142">
                  <c:v>42260.250000290922</c:v>
                </c:pt>
                <c:pt idx="2143">
                  <c:v>42260.291666957724</c:v>
                </c:pt>
                <c:pt idx="2144">
                  <c:v>42260.333333624527</c:v>
                </c:pt>
                <c:pt idx="2145">
                  <c:v>42260.375000291329</c:v>
                </c:pt>
                <c:pt idx="2146">
                  <c:v>42260.416666958132</c:v>
                </c:pt>
                <c:pt idx="2147">
                  <c:v>42260.458333624934</c:v>
                </c:pt>
                <c:pt idx="2148">
                  <c:v>42260.500000291737</c:v>
                </c:pt>
                <c:pt idx="2149">
                  <c:v>42260.541666958539</c:v>
                </c:pt>
                <c:pt idx="2150">
                  <c:v>42260.583333625342</c:v>
                </c:pt>
                <c:pt idx="2151">
                  <c:v>42260.625000292144</c:v>
                </c:pt>
                <c:pt idx="2152">
                  <c:v>42260.666666958947</c:v>
                </c:pt>
                <c:pt idx="2153">
                  <c:v>42260.708333625749</c:v>
                </c:pt>
                <c:pt idx="2154">
                  <c:v>42260.750000292552</c:v>
                </c:pt>
                <c:pt idx="2155">
                  <c:v>42260.791666959354</c:v>
                </c:pt>
                <c:pt idx="2156">
                  <c:v>42260.833333626157</c:v>
                </c:pt>
                <c:pt idx="2157">
                  <c:v>42260.875000292959</c:v>
                </c:pt>
                <c:pt idx="2158">
                  <c:v>42260.916666959762</c:v>
                </c:pt>
                <c:pt idx="2159">
                  <c:v>42260.958333626564</c:v>
                </c:pt>
                <c:pt idx="2160">
                  <c:v>42261.000000293367</c:v>
                </c:pt>
                <c:pt idx="2161">
                  <c:v>42261.041666960169</c:v>
                </c:pt>
                <c:pt idx="2162">
                  <c:v>42261.083333626972</c:v>
                </c:pt>
                <c:pt idx="2163">
                  <c:v>42261.125000293774</c:v>
                </c:pt>
                <c:pt idx="2164">
                  <c:v>42261.166666960577</c:v>
                </c:pt>
                <c:pt idx="2165">
                  <c:v>42261.208333627379</c:v>
                </c:pt>
                <c:pt idx="2166">
                  <c:v>42261.250000294182</c:v>
                </c:pt>
                <c:pt idx="2167">
                  <c:v>42261.291666960984</c:v>
                </c:pt>
                <c:pt idx="2168">
                  <c:v>42261.333333627786</c:v>
                </c:pt>
                <c:pt idx="2169">
                  <c:v>42261.375000294589</c:v>
                </c:pt>
                <c:pt idx="2170">
                  <c:v>42261.416666961391</c:v>
                </c:pt>
                <c:pt idx="2171">
                  <c:v>42261.458333628194</c:v>
                </c:pt>
                <c:pt idx="2172">
                  <c:v>42261.500000294996</c:v>
                </c:pt>
                <c:pt idx="2173">
                  <c:v>42261.541666961799</c:v>
                </c:pt>
                <c:pt idx="2174">
                  <c:v>42261.583333628601</c:v>
                </c:pt>
                <c:pt idx="2175">
                  <c:v>42261.625000295404</c:v>
                </c:pt>
                <c:pt idx="2176">
                  <c:v>42261.666666962206</c:v>
                </c:pt>
                <c:pt idx="2177">
                  <c:v>42261.708333629009</c:v>
                </c:pt>
                <c:pt idx="2178">
                  <c:v>42261.750000295811</c:v>
                </c:pt>
                <c:pt idx="2179">
                  <c:v>42261.791666962614</c:v>
                </c:pt>
                <c:pt idx="2180">
                  <c:v>42261.833333629416</c:v>
                </c:pt>
                <c:pt idx="2181">
                  <c:v>42261.875000296219</c:v>
                </c:pt>
                <c:pt idx="2182">
                  <c:v>42261.916666963021</c:v>
                </c:pt>
                <c:pt idx="2183">
                  <c:v>42261.958333629824</c:v>
                </c:pt>
                <c:pt idx="2184">
                  <c:v>42262.000000296626</c:v>
                </c:pt>
                <c:pt idx="2185">
                  <c:v>42262.041666963429</c:v>
                </c:pt>
                <c:pt idx="2186">
                  <c:v>42262.083333630231</c:v>
                </c:pt>
                <c:pt idx="2187">
                  <c:v>42262.125000297034</c:v>
                </c:pt>
                <c:pt idx="2188">
                  <c:v>42262.166666963836</c:v>
                </c:pt>
                <c:pt idx="2189">
                  <c:v>42262.208333630639</c:v>
                </c:pt>
                <c:pt idx="2190">
                  <c:v>42262.250000297441</c:v>
                </c:pt>
                <c:pt idx="2191">
                  <c:v>42262.291666964244</c:v>
                </c:pt>
                <c:pt idx="2192">
                  <c:v>42262.333333631046</c:v>
                </c:pt>
                <c:pt idx="2193">
                  <c:v>42262.375000297849</c:v>
                </c:pt>
                <c:pt idx="2194">
                  <c:v>42262.416666964651</c:v>
                </c:pt>
                <c:pt idx="2195">
                  <c:v>42262.458333631454</c:v>
                </c:pt>
                <c:pt idx="2196">
                  <c:v>42262.500000298256</c:v>
                </c:pt>
                <c:pt idx="2197">
                  <c:v>42262.541666965059</c:v>
                </c:pt>
                <c:pt idx="2198">
                  <c:v>42262.583333631861</c:v>
                </c:pt>
                <c:pt idx="2199">
                  <c:v>42262.625000298664</c:v>
                </c:pt>
                <c:pt idx="2200">
                  <c:v>42262.666666965466</c:v>
                </c:pt>
                <c:pt idx="2201">
                  <c:v>42262.708333632268</c:v>
                </c:pt>
                <c:pt idx="2202">
                  <c:v>42262.750000299071</c:v>
                </c:pt>
                <c:pt idx="2203">
                  <c:v>42262.791666965873</c:v>
                </c:pt>
                <c:pt idx="2204">
                  <c:v>42262.833333632676</c:v>
                </c:pt>
                <c:pt idx="2205">
                  <c:v>42262.875000299478</c:v>
                </c:pt>
                <c:pt idx="2206">
                  <c:v>42262.916666966281</c:v>
                </c:pt>
                <c:pt idx="2207">
                  <c:v>42262.958333633083</c:v>
                </c:pt>
                <c:pt idx="2208">
                  <c:v>42263.000000299886</c:v>
                </c:pt>
                <c:pt idx="2209">
                  <c:v>42263.041666966688</c:v>
                </c:pt>
                <c:pt idx="2210">
                  <c:v>42263.083333633491</c:v>
                </c:pt>
                <c:pt idx="2211">
                  <c:v>42263.125000300293</c:v>
                </c:pt>
                <c:pt idx="2212">
                  <c:v>42263.166666967096</c:v>
                </c:pt>
                <c:pt idx="2213">
                  <c:v>42263.208333633898</c:v>
                </c:pt>
                <c:pt idx="2214">
                  <c:v>42263.250000300701</c:v>
                </c:pt>
                <c:pt idx="2215">
                  <c:v>42263.291666967503</c:v>
                </c:pt>
                <c:pt idx="2216">
                  <c:v>42263.333333634306</c:v>
                </c:pt>
                <c:pt idx="2217">
                  <c:v>42263.375000301108</c:v>
                </c:pt>
                <c:pt idx="2218">
                  <c:v>42263.416666967911</c:v>
                </c:pt>
                <c:pt idx="2219">
                  <c:v>42263.458333634713</c:v>
                </c:pt>
                <c:pt idx="2220">
                  <c:v>42263.500000301516</c:v>
                </c:pt>
                <c:pt idx="2221">
                  <c:v>42263.541666968318</c:v>
                </c:pt>
                <c:pt idx="2222">
                  <c:v>42263.583333635121</c:v>
                </c:pt>
                <c:pt idx="2223">
                  <c:v>42263.625000301923</c:v>
                </c:pt>
                <c:pt idx="2224">
                  <c:v>42263.666666968726</c:v>
                </c:pt>
                <c:pt idx="2225">
                  <c:v>42263.708333635528</c:v>
                </c:pt>
                <c:pt idx="2226">
                  <c:v>42263.750000302331</c:v>
                </c:pt>
                <c:pt idx="2227">
                  <c:v>42263.791666969133</c:v>
                </c:pt>
                <c:pt idx="2228">
                  <c:v>42263.833333635936</c:v>
                </c:pt>
                <c:pt idx="2229">
                  <c:v>42263.875000302738</c:v>
                </c:pt>
                <c:pt idx="2230">
                  <c:v>42263.916666969541</c:v>
                </c:pt>
                <c:pt idx="2231">
                  <c:v>42263.958333636343</c:v>
                </c:pt>
                <c:pt idx="2232">
                  <c:v>42264.000000303145</c:v>
                </c:pt>
                <c:pt idx="2233">
                  <c:v>42264.041666969948</c:v>
                </c:pt>
                <c:pt idx="2234">
                  <c:v>42264.08333363675</c:v>
                </c:pt>
                <c:pt idx="2235">
                  <c:v>42264.125000303553</c:v>
                </c:pt>
                <c:pt idx="2236">
                  <c:v>42264.166666970355</c:v>
                </c:pt>
                <c:pt idx="2237">
                  <c:v>42264.208333637158</c:v>
                </c:pt>
                <c:pt idx="2238">
                  <c:v>42264.25000030396</c:v>
                </c:pt>
                <c:pt idx="2239">
                  <c:v>42264.291666970763</c:v>
                </c:pt>
                <c:pt idx="2240">
                  <c:v>42264.333333637565</c:v>
                </c:pt>
                <c:pt idx="2241">
                  <c:v>42264.375000304368</c:v>
                </c:pt>
                <c:pt idx="2242">
                  <c:v>42264.41666697117</c:v>
                </c:pt>
                <c:pt idx="2243">
                  <c:v>42264.458333637973</c:v>
                </c:pt>
                <c:pt idx="2244">
                  <c:v>42264.500000304775</c:v>
                </c:pt>
                <c:pt idx="2245">
                  <c:v>42264.541666971578</c:v>
                </c:pt>
                <c:pt idx="2246">
                  <c:v>42264.58333363838</c:v>
                </c:pt>
                <c:pt idx="2247">
                  <c:v>42264.625000305183</c:v>
                </c:pt>
                <c:pt idx="2248">
                  <c:v>42264.666666971985</c:v>
                </c:pt>
                <c:pt idx="2249">
                  <c:v>42264.708333638788</c:v>
                </c:pt>
                <c:pt idx="2250">
                  <c:v>42264.75000030559</c:v>
                </c:pt>
                <c:pt idx="2251">
                  <c:v>42264.791666972393</c:v>
                </c:pt>
                <c:pt idx="2252">
                  <c:v>42264.833333639195</c:v>
                </c:pt>
                <c:pt idx="2253">
                  <c:v>42264.875000305998</c:v>
                </c:pt>
                <c:pt idx="2254">
                  <c:v>42264.9166669728</c:v>
                </c:pt>
                <c:pt idx="2255">
                  <c:v>42264.958333639603</c:v>
                </c:pt>
                <c:pt idx="2256">
                  <c:v>42265.000000306405</c:v>
                </c:pt>
                <c:pt idx="2257">
                  <c:v>42265.041666973208</c:v>
                </c:pt>
                <c:pt idx="2258">
                  <c:v>42265.08333364001</c:v>
                </c:pt>
                <c:pt idx="2259">
                  <c:v>42265.125000306813</c:v>
                </c:pt>
                <c:pt idx="2260">
                  <c:v>42265.166666973615</c:v>
                </c:pt>
                <c:pt idx="2261">
                  <c:v>42265.208333640418</c:v>
                </c:pt>
                <c:pt idx="2262">
                  <c:v>42265.25000030722</c:v>
                </c:pt>
                <c:pt idx="2263">
                  <c:v>42265.291666974023</c:v>
                </c:pt>
                <c:pt idx="2264">
                  <c:v>42265.333333640825</c:v>
                </c:pt>
                <c:pt idx="2265">
                  <c:v>42265.375000307627</c:v>
                </c:pt>
                <c:pt idx="2266">
                  <c:v>42265.41666697443</c:v>
                </c:pt>
                <c:pt idx="2267">
                  <c:v>42265.458333641232</c:v>
                </c:pt>
                <c:pt idx="2268">
                  <c:v>42265.500000308035</c:v>
                </c:pt>
                <c:pt idx="2269">
                  <c:v>42265.541666974837</c:v>
                </c:pt>
                <c:pt idx="2270">
                  <c:v>42265.58333364164</c:v>
                </c:pt>
                <c:pt idx="2271">
                  <c:v>42265.625000308442</c:v>
                </c:pt>
                <c:pt idx="2272">
                  <c:v>42265.666666975245</c:v>
                </c:pt>
                <c:pt idx="2273">
                  <c:v>42265.708333642047</c:v>
                </c:pt>
                <c:pt idx="2274">
                  <c:v>42265.75000030885</c:v>
                </c:pt>
                <c:pt idx="2275">
                  <c:v>42265.791666975652</c:v>
                </c:pt>
                <c:pt idx="2276">
                  <c:v>42265.833333642455</c:v>
                </c:pt>
                <c:pt idx="2277">
                  <c:v>42265.875000309257</c:v>
                </c:pt>
                <c:pt idx="2278">
                  <c:v>42265.91666697606</c:v>
                </c:pt>
                <c:pt idx="2279">
                  <c:v>42265.958333642862</c:v>
                </c:pt>
                <c:pt idx="2280">
                  <c:v>42266.000000309665</c:v>
                </c:pt>
                <c:pt idx="2281">
                  <c:v>42266.041666976467</c:v>
                </c:pt>
                <c:pt idx="2282">
                  <c:v>42266.08333364327</c:v>
                </c:pt>
                <c:pt idx="2283">
                  <c:v>42266.125000310072</c:v>
                </c:pt>
                <c:pt idx="2284">
                  <c:v>42266.166666976875</c:v>
                </c:pt>
                <c:pt idx="2285">
                  <c:v>42266.208333643677</c:v>
                </c:pt>
                <c:pt idx="2286">
                  <c:v>42266.25000031048</c:v>
                </c:pt>
                <c:pt idx="2287">
                  <c:v>42266.291666977282</c:v>
                </c:pt>
                <c:pt idx="2288">
                  <c:v>42266.333333644085</c:v>
                </c:pt>
                <c:pt idx="2289">
                  <c:v>42266.375000310887</c:v>
                </c:pt>
                <c:pt idx="2290">
                  <c:v>42266.41666697769</c:v>
                </c:pt>
                <c:pt idx="2291">
                  <c:v>42266.458333644492</c:v>
                </c:pt>
                <c:pt idx="2292">
                  <c:v>42266.500000311295</c:v>
                </c:pt>
                <c:pt idx="2293">
                  <c:v>42266.541666978097</c:v>
                </c:pt>
                <c:pt idx="2294">
                  <c:v>42266.5833336449</c:v>
                </c:pt>
                <c:pt idx="2295">
                  <c:v>42266.625000311702</c:v>
                </c:pt>
                <c:pt idx="2296">
                  <c:v>42266.666666978505</c:v>
                </c:pt>
                <c:pt idx="2297">
                  <c:v>42266.708333645307</c:v>
                </c:pt>
                <c:pt idx="2298">
                  <c:v>42266.750000312109</c:v>
                </c:pt>
                <c:pt idx="2299">
                  <c:v>42266.791666978912</c:v>
                </c:pt>
                <c:pt idx="2300">
                  <c:v>42266.833333645714</c:v>
                </c:pt>
                <c:pt idx="2301">
                  <c:v>42266.875000312517</c:v>
                </c:pt>
                <c:pt idx="2302">
                  <c:v>42266.916666979319</c:v>
                </c:pt>
                <c:pt idx="2303">
                  <c:v>42266.958333646122</c:v>
                </c:pt>
                <c:pt idx="2304">
                  <c:v>42267.000000312924</c:v>
                </c:pt>
                <c:pt idx="2305">
                  <c:v>42267.041666979727</c:v>
                </c:pt>
                <c:pt idx="2306">
                  <c:v>42267.083333646529</c:v>
                </c:pt>
                <c:pt idx="2307">
                  <c:v>42267.125000313332</c:v>
                </c:pt>
                <c:pt idx="2308">
                  <c:v>42267.166666980134</c:v>
                </c:pt>
                <c:pt idx="2309">
                  <c:v>42267.208333646937</c:v>
                </c:pt>
                <c:pt idx="2310">
                  <c:v>42267.250000313739</c:v>
                </c:pt>
                <c:pt idx="2311">
                  <c:v>42267.291666980542</c:v>
                </c:pt>
                <c:pt idx="2312">
                  <c:v>42267.333333647344</c:v>
                </c:pt>
                <c:pt idx="2313">
                  <c:v>42267.375000314147</c:v>
                </c:pt>
                <c:pt idx="2314">
                  <c:v>42267.416666980949</c:v>
                </c:pt>
                <c:pt idx="2315">
                  <c:v>42267.458333647752</c:v>
                </c:pt>
                <c:pt idx="2316">
                  <c:v>42267.500000314554</c:v>
                </c:pt>
                <c:pt idx="2317">
                  <c:v>42267.541666981357</c:v>
                </c:pt>
                <c:pt idx="2318">
                  <c:v>42267.583333648159</c:v>
                </c:pt>
                <c:pt idx="2319">
                  <c:v>42267.625000314962</c:v>
                </c:pt>
                <c:pt idx="2320">
                  <c:v>42267.666666981764</c:v>
                </c:pt>
                <c:pt idx="2321">
                  <c:v>42267.708333648567</c:v>
                </c:pt>
                <c:pt idx="2322">
                  <c:v>42267.750000315369</c:v>
                </c:pt>
                <c:pt idx="2323">
                  <c:v>42267.791666982172</c:v>
                </c:pt>
                <c:pt idx="2324">
                  <c:v>42267.833333648974</c:v>
                </c:pt>
                <c:pt idx="2325">
                  <c:v>42267.875000315777</c:v>
                </c:pt>
                <c:pt idx="2326">
                  <c:v>42267.916666982579</c:v>
                </c:pt>
                <c:pt idx="2327">
                  <c:v>42267.958333649382</c:v>
                </c:pt>
                <c:pt idx="2328">
                  <c:v>42268.000000316184</c:v>
                </c:pt>
                <c:pt idx="2329">
                  <c:v>42268.041666982986</c:v>
                </c:pt>
                <c:pt idx="2330">
                  <c:v>42268.083333649789</c:v>
                </c:pt>
                <c:pt idx="2331">
                  <c:v>42268.125000316591</c:v>
                </c:pt>
                <c:pt idx="2332">
                  <c:v>42268.166666983394</c:v>
                </c:pt>
                <c:pt idx="2333">
                  <c:v>42268.208333650196</c:v>
                </c:pt>
                <c:pt idx="2334">
                  <c:v>42268.250000316999</c:v>
                </c:pt>
                <c:pt idx="2335">
                  <c:v>42268.291666983801</c:v>
                </c:pt>
                <c:pt idx="2336">
                  <c:v>42268.333333650604</c:v>
                </c:pt>
                <c:pt idx="2337">
                  <c:v>42268.375000317406</c:v>
                </c:pt>
                <c:pt idx="2338">
                  <c:v>42268.416666984209</c:v>
                </c:pt>
                <c:pt idx="2339">
                  <c:v>42268.458333651011</c:v>
                </c:pt>
                <c:pt idx="2340">
                  <c:v>42268.500000317814</c:v>
                </c:pt>
                <c:pt idx="2341">
                  <c:v>42268.541666984616</c:v>
                </c:pt>
                <c:pt idx="2342">
                  <c:v>42268.583333651419</c:v>
                </c:pt>
                <c:pt idx="2343">
                  <c:v>42268.625000318221</c:v>
                </c:pt>
                <c:pt idx="2344">
                  <c:v>42268.666666985024</c:v>
                </c:pt>
                <c:pt idx="2345">
                  <c:v>42268.708333651826</c:v>
                </c:pt>
                <c:pt idx="2346">
                  <c:v>42268.750000318629</c:v>
                </c:pt>
                <c:pt idx="2347">
                  <c:v>42268.791666985431</c:v>
                </c:pt>
                <c:pt idx="2348">
                  <c:v>42268.833333652234</c:v>
                </c:pt>
                <c:pt idx="2349">
                  <c:v>42268.875000319036</c:v>
                </c:pt>
                <c:pt idx="2350">
                  <c:v>42268.916666985839</c:v>
                </c:pt>
                <c:pt idx="2351">
                  <c:v>42268.958333652641</c:v>
                </c:pt>
                <c:pt idx="2352">
                  <c:v>42269.000000319444</c:v>
                </c:pt>
                <c:pt idx="2353">
                  <c:v>42269.041666986246</c:v>
                </c:pt>
                <c:pt idx="2354">
                  <c:v>42269.083333653049</c:v>
                </c:pt>
                <c:pt idx="2355">
                  <c:v>42269.125000319851</c:v>
                </c:pt>
                <c:pt idx="2356">
                  <c:v>42269.166666986654</c:v>
                </c:pt>
                <c:pt idx="2357">
                  <c:v>42269.208333653456</c:v>
                </c:pt>
                <c:pt idx="2358">
                  <c:v>42269.250000320259</c:v>
                </c:pt>
                <c:pt idx="2359">
                  <c:v>42269.291666987061</c:v>
                </c:pt>
                <c:pt idx="2360">
                  <c:v>42269.333333653864</c:v>
                </c:pt>
                <c:pt idx="2361">
                  <c:v>42269.375000320666</c:v>
                </c:pt>
                <c:pt idx="2362">
                  <c:v>42269.416666987468</c:v>
                </c:pt>
                <c:pt idx="2363">
                  <c:v>42269.458333654271</c:v>
                </c:pt>
                <c:pt idx="2364">
                  <c:v>42269.500000321073</c:v>
                </c:pt>
                <c:pt idx="2365">
                  <c:v>42269.541666987876</c:v>
                </c:pt>
                <c:pt idx="2366">
                  <c:v>42269.583333654678</c:v>
                </c:pt>
                <c:pt idx="2367">
                  <c:v>42269.625000321481</c:v>
                </c:pt>
                <c:pt idx="2368">
                  <c:v>42269.666666988283</c:v>
                </c:pt>
                <c:pt idx="2369">
                  <c:v>42269.708333655086</c:v>
                </c:pt>
                <c:pt idx="2370">
                  <c:v>42269.750000321888</c:v>
                </c:pt>
                <c:pt idx="2371">
                  <c:v>42269.791666988691</c:v>
                </c:pt>
                <c:pt idx="2372">
                  <c:v>42269.833333655493</c:v>
                </c:pt>
                <c:pt idx="2373">
                  <c:v>42269.875000322296</c:v>
                </c:pt>
                <c:pt idx="2374">
                  <c:v>42269.916666989098</c:v>
                </c:pt>
                <c:pt idx="2375">
                  <c:v>42269.958333655901</c:v>
                </c:pt>
                <c:pt idx="2376">
                  <c:v>42270.000000322703</c:v>
                </c:pt>
                <c:pt idx="2377">
                  <c:v>42270.041666989506</c:v>
                </c:pt>
                <c:pt idx="2378">
                  <c:v>42270.083333656308</c:v>
                </c:pt>
                <c:pt idx="2379">
                  <c:v>42270.125000323111</c:v>
                </c:pt>
                <c:pt idx="2380">
                  <c:v>42270.166666989913</c:v>
                </c:pt>
                <c:pt idx="2381">
                  <c:v>42270.208333656716</c:v>
                </c:pt>
                <c:pt idx="2382">
                  <c:v>42270.250000323518</c:v>
                </c:pt>
                <c:pt idx="2383">
                  <c:v>42270.291666990321</c:v>
                </c:pt>
                <c:pt idx="2384">
                  <c:v>42270.333333657123</c:v>
                </c:pt>
                <c:pt idx="2385">
                  <c:v>42270.375000323926</c:v>
                </c:pt>
                <c:pt idx="2386">
                  <c:v>42270.416666990728</c:v>
                </c:pt>
                <c:pt idx="2387">
                  <c:v>42270.458333657531</c:v>
                </c:pt>
                <c:pt idx="2388">
                  <c:v>42270.500000324333</c:v>
                </c:pt>
                <c:pt idx="2389">
                  <c:v>42270.541666991136</c:v>
                </c:pt>
                <c:pt idx="2390">
                  <c:v>42270.583333657938</c:v>
                </c:pt>
                <c:pt idx="2391">
                  <c:v>42270.625000324741</c:v>
                </c:pt>
                <c:pt idx="2392">
                  <c:v>42270.666666991543</c:v>
                </c:pt>
                <c:pt idx="2393">
                  <c:v>42270.708333658346</c:v>
                </c:pt>
                <c:pt idx="2394">
                  <c:v>42270.750000325148</c:v>
                </c:pt>
                <c:pt idx="2395">
                  <c:v>42270.79166699195</c:v>
                </c:pt>
                <c:pt idx="2396">
                  <c:v>42270.833333658753</c:v>
                </c:pt>
                <c:pt idx="2397">
                  <c:v>42270.875000325555</c:v>
                </c:pt>
                <c:pt idx="2398">
                  <c:v>42270.916666992358</c:v>
                </c:pt>
                <c:pt idx="2399">
                  <c:v>42270.95833365916</c:v>
                </c:pt>
                <c:pt idx="2400">
                  <c:v>42271.000000325963</c:v>
                </c:pt>
                <c:pt idx="2401">
                  <c:v>42271.041666992765</c:v>
                </c:pt>
                <c:pt idx="2402">
                  <c:v>42271.083333659568</c:v>
                </c:pt>
                <c:pt idx="2403">
                  <c:v>42271.12500032637</c:v>
                </c:pt>
                <c:pt idx="2404">
                  <c:v>42271.166666993173</c:v>
                </c:pt>
                <c:pt idx="2405">
                  <c:v>42271.208333659975</c:v>
                </c:pt>
                <c:pt idx="2406">
                  <c:v>42271.250000326778</c:v>
                </c:pt>
                <c:pt idx="2407">
                  <c:v>42271.29166699358</c:v>
                </c:pt>
                <c:pt idx="2408">
                  <c:v>42271.333333660383</c:v>
                </c:pt>
                <c:pt idx="2409">
                  <c:v>42271.375000327185</c:v>
                </c:pt>
                <c:pt idx="2410">
                  <c:v>42271.416666993988</c:v>
                </c:pt>
                <c:pt idx="2411">
                  <c:v>42271.45833366079</c:v>
                </c:pt>
                <c:pt idx="2412">
                  <c:v>42271.500000327593</c:v>
                </c:pt>
                <c:pt idx="2413">
                  <c:v>42271.541666994395</c:v>
                </c:pt>
                <c:pt idx="2414">
                  <c:v>42271.583333661198</c:v>
                </c:pt>
                <c:pt idx="2415">
                  <c:v>42271.625000328</c:v>
                </c:pt>
                <c:pt idx="2416">
                  <c:v>42271.666666994803</c:v>
                </c:pt>
                <c:pt idx="2417">
                  <c:v>42271.708333661605</c:v>
                </c:pt>
                <c:pt idx="2418">
                  <c:v>42271.750000328408</c:v>
                </c:pt>
                <c:pt idx="2419">
                  <c:v>42271.79166699521</c:v>
                </c:pt>
                <c:pt idx="2420">
                  <c:v>42271.833333662013</c:v>
                </c:pt>
                <c:pt idx="2421">
                  <c:v>42271.875000328815</c:v>
                </c:pt>
                <c:pt idx="2422">
                  <c:v>42271.916666995618</c:v>
                </c:pt>
                <c:pt idx="2423">
                  <c:v>42271.95833366242</c:v>
                </c:pt>
                <c:pt idx="2424">
                  <c:v>42272.000000329223</c:v>
                </c:pt>
                <c:pt idx="2425">
                  <c:v>42272.041666996025</c:v>
                </c:pt>
                <c:pt idx="2426">
                  <c:v>42272.083333662827</c:v>
                </c:pt>
                <c:pt idx="2427">
                  <c:v>42272.12500032963</c:v>
                </c:pt>
                <c:pt idx="2428">
                  <c:v>42272.166666996432</c:v>
                </c:pt>
                <c:pt idx="2429">
                  <c:v>42272.208333663235</c:v>
                </c:pt>
                <c:pt idx="2430">
                  <c:v>42272.250000330037</c:v>
                </c:pt>
                <c:pt idx="2431">
                  <c:v>42272.29166699684</c:v>
                </c:pt>
                <c:pt idx="2432">
                  <c:v>42272.333333663642</c:v>
                </c:pt>
                <c:pt idx="2433">
                  <c:v>42272.375000330445</c:v>
                </c:pt>
                <c:pt idx="2434">
                  <c:v>42272.416666997247</c:v>
                </c:pt>
                <c:pt idx="2435">
                  <c:v>42272.45833366405</c:v>
                </c:pt>
                <c:pt idx="2436">
                  <c:v>42272.500000330852</c:v>
                </c:pt>
                <c:pt idx="2437">
                  <c:v>42272.541666997655</c:v>
                </c:pt>
                <c:pt idx="2438">
                  <c:v>42272.583333664457</c:v>
                </c:pt>
                <c:pt idx="2439">
                  <c:v>42272.62500033126</c:v>
                </c:pt>
                <c:pt idx="2440">
                  <c:v>42272.666666998062</c:v>
                </c:pt>
                <c:pt idx="2441">
                  <c:v>42272.708333664865</c:v>
                </c:pt>
                <c:pt idx="2442">
                  <c:v>42272.750000331667</c:v>
                </c:pt>
                <c:pt idx="2443">
                  <c:v>42272.79166699847</c:v>
                </c:pt>
                <c:pt idx="2444">
                  <c:v>42272.833333665272</c:v>
                </c:pt>
                <c:pt idx="2445">
                  <c:v>42272.875000332075</c:v>
                </c:pt>
                <c:pt idx="2446">
                  <c:v>42272.916666998877</c:v>
                </c:pt>
                <c:pt idx="2447">
                  <c:v>42272.95833366568</c:v>
                </c:pt>
                <c:pt idx="2448">
                  <c:v>42273.000000332482</c:v>
                </c:pt>
                <c:pt idx="2449">
                  <c:v>42273.041666999285</c:v>
                </c:pt>
                <c:pt idx="2450">
                  <c:v>42273.083333666087</c:v>
                </c:pt>
                <c:pt idx="2451">
                  <c:v>42273.12500033289</c:v>
                </c:pt>
                <c:pt idx="2452">
                  <c:v>42273.166666999692</c:v>
                </c:pt>
                <c:pt idx="2453">
                  <c:v>42273.208333666495</c:v>
                </c:pt>
                <c:pt idx="2454">
                  <c:v>42273.250000333297</c:v>
                </c:pt>
                <c:pt idx="2455">
                  <c:v>42273.2916670001</c:v>
                </c:pt>
                <c:pt idx="2456">
                  <c:v>42273.333333666902</c:v>
                </c:pt>
                <c:pt idx="2457">
                  <c:v>42273.375000333705</c:v>
                </c:pt>
                <c:pt idx="2458">
                  <c:v>42273.416667000507</c:v>
                </c:pt>
                <c:pt idx="2459">
                  <c:v>42273.458333667309</c:v>
                </c:pt>
                <c:pt idx="2460">
                  <c:v>42273.500000334112</c:v>
                </c:pt>
                <c:pt idx="2461">
                  <c:v>42273.541667000914</c:v>
                </c:pt>
                <c:pt idx="2462">
                  <c:v>42273.583333667717</c:v>
                </c:pt>
                <c:pt idx="2463">
                  <c:v>42273.625000334519</c:v>
                </c:pt>
                <c:pt idx="2464">
                  <c:v>42273.666667001322</c:v>
                </c:pt>
                <c:pt idx="2465">
                  <c:v>42273.708333668124</c:v>
                </c:pt>
                <c:pt idx="2466">
                  <c:v>42273.750000334927</c:v>
                </c:pt>
                <c:pt idx="2467">
                  <c:v>42273.791667001729</c:v>
                </c:pt>
                <c:pt idx="2468">
                  <c:v>42273.833333668532</c:v>
                </c:pt>
                <c:pt idx="2469">
                  <c:v>42273.875000335334</c:v>
                </c:pt>
                <c:pt idx="2470">
                  <c:v>42273.916667002137</c:v>
                </c:pt>
                <c:pt idx="2471">
                  <c:v>42273.958333668939</c:v>
                </c:pt>
                <c:pt idx="2472">
                  <c:v>42274.000000335742</c:v>
                </c:pt>
                <c:pt idx="2473">
                  <c:v>42274.041667002544</c:v>
                </c:pt>
                <c:pt idx="2474">
                  <c:v>42274.083333669347</c:v>
                </c:pt>
                <c:pt idx="2475">
                  <c:v>42274.125000336149</c:v>
                </c:pt>
                <c:pt idx="2476">
                  <c:v>42274.166667002952</c:v>
                </c:pt>
                <c:pt idx="2477">
                  <c:v>42274.208333669754</c:v>
                </c:pt>
                <c:pt idx="2478">
                  <c:v>42274.250000336557</c:v>
                </c:pt>
                <c:pt idx="2479">
                  <c:v>42274.291667003359</c:v>
                </c:pt>
                <c:pt idx="2480">
                  <c:v>42274.333333670162</c:v>
                </c:pt>
                <c:pt idx="2481">
                  <c:v>42274.375000336964</c:v>
                </c:pt>
                <c:pt idx="2482">
                  <c:v>42274.416667003767</c:v>
                </c:pt>
                <c:pt idx="2483">
                  <c:v>42274.458333670569</c:v>
                </c:pt>
                <c:pt idx="2484">
                  <c:v>42274.500000337372</c:v>
                </c:pt>
                <c:pt idx="2485">
                  <c:v>42274.541667004174</c:v>
                </c:pt>
                <c:pt idx="2486">
                  <c:v>42274.583333670977</c:v>
                </c:pt>
                <c:pt idx="2487">
                  <c:v>42274.625000337779</c:v>
                </c:pt>
                <c:pt idx="2488">
                  <c:v>42274.666667004582</c:v>
                </c:pt>
                <c:pt idx="2489">
                  <c:v>42274.708333671384</c:v>
                </c:pt>
                <c:pt idx="2490">
                  <c:v>42274.750000338187</c:v>
                </c:pt>
                <c:pt idx="2491">
                  <c:v>42274.791667004989</c:v>
                </c:pt>
                <c:pt idx="2492">
                  <c:v>42274.833333671791</c:v>
                </c:pt>
                <c:pt idx="2493">
                  <c:v>42274.875000338594</c:v>
                </c:pt>
                <c:pt idx="2494">
                  <c:v>42274.916667005396</c:v>
                </c:pt>
                <c:pt idx="2495">
                  <c:v>42274.958333672199</c:v>
                </c:pt>
                <c:pt idx="2496">
                  <c:v>42275.000000339001</c:v>
                </c:pt>
                <c:pt idx="2497">
                  <c:v>42275.041667005804</c:v>
                </c:pt>
                <c:pt idx="2498">
                  <c:v>42275.083333672606</c:v>
                </c:pt>
                <c:pt idx="2499">
                  <c:v>42275.125000339409</c:v>
                </c:pt>
                <c:pt idx="2500">
                  <c:v>42275.166667006211</c:v>
                </c:pt>
                <c:pt idx="2501">
                  <c:v>42275.208333673014</c:v>
                </c:pt>
                <c:pt idx="2502">
                  <c:v>42275.250000339816</c:v>
                </c:pt>
                <c:pt idx="2503">
                  <c:v>42275.291667006619</c:v>
                </c:pt>
                <c:pt idx="2504">
                  <c:v>42275.333333673421</c:v>
                </c:pt>
                <c:pt idx="2505">
                  <c:v>42275.375000340224</c:v>
                </c:pt>
                <c:pt idx="2506">
                  <c:v>42275.416667007026</c:v>
                </c:pt>
                <c:pt idx="2507">
                  <c:v>42275.458333673829</c:v>
                </c:pt>
                <c:pt idx="2508">
                  <c:v>42275.500000340631</c:v>
                </c:pt>
                <c:pt idx="2509">
                  <c:v>42275.541667007434</c:v>
                </c:pt>
                <c:pt idx="2510">
                  <c:v>42275.583333674236</c:v>
                </c:pt>
                <c:pt idx="2511">
                  <c:v>42275.625000341039</c:v>
                </c:pt>
                <c:pt idx="2512">
                  <c:v>42275.666667007841</c:v>
                </c:pt>
                <c:pt idx="2513">
                  <c:v>42275.708333674644</c:v>
                </c:pt>
                <c:pt idx="2514">
                  <c:v>42275.750000341446</c:v>
                </c:pt>
                <c:pt idx="2515">
                  <c:v>42275.791667008249</c:v>
                </c:pt>
                <c:pt idx="2516">
                  <c:v>42275.833333675051</c:v>
                </c:pt>
                <c:pt idx="2517">
                  <c:v>42275.875000341854</c:v>
                </c:pt>
                <c:pt idx="2518">
                  <c:v>42275.916667008656</c:v>
                </c:pt>
                <c:pt idx="2519">
                  <c:v>42275.958333675459</c:v>
                </c:pt>
                <c:pt idx="2520">
                  <c:v>42276.000000342261</c:v>
                </c:pt>
                <c:pt idx="2521">
                  <c:v>42276.041667009064</c:v>
                </c:pt>
                <c:pt idx="2522">
                  <c:v>42276.083333675866</c:v>
                </c:pt>
                <c:pt idx="2523">
                  <c:v>42276.125000342668</c:v>
                </c:pt>
                <c:pt idx="2524">
                  <c:v>42276.166667009471</c:v>
                </c:pt>
                <c:pt idx="2525">
                  <c:v>42276.208333676273</c:v>
                </c:pt>
                <c:pt idx="2526">
                  <c:v>42276.250000343076</c:v>
                </c:pt>
                <c:pt idx="2527">
                  <c:v>42276.291667009878</c:v>
                </c:pt>
                <c:pt idx="2528">
                  <c:v>42276.333333676681</c:v>
                </c:pt>
                <c:pt idx="2529">
                  <c:v>42276.375000343483</c:v>
                </c:pt>
                <c:pt idx="2530">
                  <c:v>42276.416667010286</c:v>
                </c:pt>
                <c:pt idx="2531">
                  <c:v>42276.458333677088</c:v>
                </c:pt>
                <c:pt idx="2532">
                  <c:v>42276.500000343891</c:v>
                </c:pt>
                <c:pt idx="2533">
                  <c:v>42276.541667010693</c:v>
                </c:pt>
                <c:pt idx="2534">
                  <c:v>42276.583333677496</c:v>
                </c:pt>
                <c:pt idx="2535">
                  <c:v>42276.625000344298</c:v>
                </c:pt>
                <c:pt idx="2536">
                  <c:v>42276.666667011101</c:v>
                </c:pt>
                <c:pt idx="2537">
                  <c:v>42276.708333677903</c:v>
                </c:pt>
                <c:pt idx="2538">
                  <c:v>42276.750000344706</c:v>
                </c:pt>
                <c:pt idx="2539">
                  <c:v>42276.791667011508</c:v>
                </c:pt>
                <c:pt idx="2540">
                  <c:v>42276.833333678311</c:v>
                </c:pt>
                <c:pt idx="2541">
                  <c:v>42276.875000345113</c:v>
                </c:pt>
                <c:pt idx="2542">
                  <c:v>42276.916667011916</c:v>
                </c:pt>
                <c:pt idx="2543">
                  <c:v>42276.958333678718</c:v>
                </c:pt>
                <c:pt idx="2544">
                  <c:v>42277.000000345521</c:v>
                </c:pt>
                <c:pt idx="2545">
                  <c:v>42277.041667012323</c:v>
                </c:pt>
                <c:pt idx="2546">
                  <c:v>42277.083333679126</c:v>
                </c:pt>
                <c:pt idx="2547">
                  <c:v>42277.125000345928</c:v>
                </c:pt>
                <c:pt idx="2548">
                  <c:v>42277.166667012731</c:v>
                </c:pt>
                <c:pt idx="2549">
                  <c:v>42277.208333679533</c:v>
                </c:pt>
                <c:pt idx="2550">
                  <c:v>42277.250000346336</c:v>
                </c:pt>
                <c:pt idx="2551">
                  <c:v>42277.291667013138</c:v>
                </c:pt>
                <c:pt idx="2552">
                  <c:v>42277.333333679941</c:v>
                </c:pt>
                <c:pt idx="2553">
                  <c:v>42277.375000346743</c:v>
                </c:pt>
                <c:pt idx="2554">
                  <c:v>42277.416667013546</c:v>
                </c:pt>
                <c:pt idx="2555">
                  <c:v>42277.458333680348</c:v>
                </c:pt>
                <c:pt idx="2556">
                  <c:v>42277.50000034715</c:v>
                </c:pt>
                <c:pt idx="2557">
                  <c:v>42277.541667013953</c:v>
                </c:pt>
                <c:pt idx="2558">
                  <c:v>42277.583333680755</c:v>
                </c:pt>
                <c:pt idx="2559">
                  <c:v>42277.625000347558</c:v>
                </c:pt>
                <c:pt idx="2560">
                  <c:v>42277.66666701436</c:v>
                </c:pt>
                <c:pt idx="2561">
                  <c:v>42277.708333681163</c:v>
                </c:pt>
                <c:pt idx="2562">
                  <c:v>42277.750000347965</c:v>
                </c:pt>
                <c:pt idx="2563">
                  <c:v>42277.791667014768</c:v>
                </c:pt>
                <c:pt idx="2564">
                  <c:v>42277.83333368157</c:v>
                </c:pt>
                <c:pt idx="2565">
                  <c:v>42277.875000348373</c:v>
                </c:pt>
                <c:pt idx="2566">
                  <c:v>42277.916667015175</c:v>
                </c:pt>
                <c:pt idx="2567">
                  <c:v>42277.958333681978</c:v>
                </c:pt>
                <c:pt idx="2568">
                  <c:v>42278.00000034878</c:v>
                </c:pt>
                <c:pt idx="2569">
                  <c:v>42278.041667015583</c:v>
                </c:pt>
                <c:pt idx="2570">
                  <c:v>42278.083333682385</c:v>
                </c:pt>
                <c:pt idx="2571">
                  <c:v>42278.125000349188</c:v>
                </c:pt>
                <c:pt idx="2572">
                  <c:v>42278.16666701599</c:v>
                </c:pt>
                <c:pt idx="2573">
                  <c:v>42278.208333682793</c:v>
                </c:pt>
                <c:pt idx="2574">
                  <c:v>42278.250000349595</c:v>
                </c:pt>
                <c:pt idx="2575">
                  <c:v>42278.291667016398</c:v>
                </c:pt>
                <c:pt idx="2576">
                  <c:v>42278.3333336832</c:v>
                </c:pt>
                <c:pt idx="2577">
                  <c:v>42278.375000350003</c:v>
                </c:pt>
                <c:pt idx="2578">
                  <c:v>42278.416667016805</c:v>
                </c:pt>
                <c:pt idx="2579">
                  <c:v>42278.458333683608</c:v>
                </c:pt>
                <c:pt idx="2580">
                  <c:v>42278.50000035041</c:v>
                </c:pt>
                <c:pt idx="2581">
                  <c:v>42278.541667017213</c:v>
                </c:pt>
                <c:pt idx="2582">
                  <c:v>42278.583333684015</c:v>
                </c:pt>
                <c:pt idx="2583">
                  <c:v>42278.625000350818</c:v>
                </c:pt>
                <c:pt idx="2584">
                  <c:v>42278.66666701762</c:v>
                </c:pt>
                <c:pt idx="2585">
                  <c:v>42278.708333684423</c:v>
                </c:pt>
                <c:pt idx="2586">
                  <c:v>42278.750000351225</c:v>
                </c:pt>
                <c:pt idx="2587">
                  <c:v>42278.791667018028</c:v>
                </c:pt>
                <c:pt idx="2588">
                  <c:v>42278.83333368483</c:v>
                </c:pt>
                <c:pt idx="2589">
                  <c:v>42278.875000351632</c:v>
                </c:pt>
                <c:pt idx="2590">
                  <c:v>42278.916667018435</c:v>
                </c:pt>
                <c:pt idx="2591">
                  <c:v>42278.958333685237</c:v>
                </c:pt>
                <c:pt idx="2592">
                  <c:v>42279.00000035204</c:v>
                </c:pt>
                <c:pt idx="2593">
                  <c:v>42279.041667018842</c:v>
                </c:pt>
                <c:pt idx="2594">
                  <c:v>42279.083333685645</c:v>
                </c:pt>
                <c:pt idx="2595">
                  <c:v>42279.125000352447</c:v>
                </c:pt>
                <c:pt idx="2596">
                  <c:v>42279.16666701925</c:v>
                </c:pt>
                <c:pt idx="2597">
                  <c:v>42279.208333686052</c:v>
                </c:pt>
                <c:pt idx="2598">
                  <c:v>42279.250000352855</c:v>
                </c:pt>
                <c:pt idx="2599">
                  <c:v>42279.291667019657</c:v>
                </c:pt>
                <c:pt idx="2600">
                  <c:v>42279.33333368646</c:v>
                </c:pt>
                <c:pt idx="2601">
                  <c:v>42279.375000353262</c:v>
                </c:pt>
                <c:pt idx="2602">
                  <c:v>42279.416667020065</c:v>
                </c:pt>
                <c:pt idx="2603">
                  <c:v>42279.458333686867</c:v>
                </c:pt>
                <c:pt idx="2604">
                  <c:v>42279.50000035367</c:v>
                </c:pt>
                <c:pt idx="2605">
                  <c:v>42279.541667020472</c:v>
                </c:pt>
                <c:pt idx="2606">
                  <c:v>42279.583333687275</c:v>
                </c:pt>
                <c:pt idx="2607">
                  <c:v>42279.625000354077</c:v>
                </c:pt>
                <c:pt idx="2608">
                  <c:v>42279.66666702088</c:v>
                </c:pt>
                <c:pt idx="2609">
                  <c:v>42279.708333687682</c:v>
                </c:pt>
                <c:pt idx="2610">
                  <c:v>42279.750000354485</c:v>
                </c:pt>
                <c:pt idx="2611">
                  <c:v>42279.791667021287</c:v>
                </c:pt>
                <c:pt idx="2612">
                  <c:v>42279.83333368809</c:v>
                </c:pt>
                <c:pt idx="2613">
                  <c:v>42279.875000354892</c:v>
                </c:pt>
                <c:pt idx="2614">
                  <c:v>42279.916667021695</c:v>
                </c:pt>
                <c:pt idx="2615">
                  <c:v>42279.958333688497</c:v>
                </c:pt>
                <c:pt idx="2616">
                  <c:v>42280.0000003553</c:v>
                </c:pt>
                <c:pt idx="2617">
                  <c:v>42280.041667022102</c:v>
                </c:pt>
                <c:pt idx="2618">
                  <c:v>42280.083333688905</c:v>
                </c:pt>
                <c:pt idx="2619">
                  <c:v>42280.125000355707</c:v>
                </c:pt>
                <c:pt idx="2620">
                  <c:v>42280.16666702251</c:v>
                </c:pt>
                <c:pt idx="2621">
                  <c:v>42280.208333689312</c:v>
                </c:pt>
                <c:pt idx="2622">
                  <c:v>42280.250000356114</c:v>
                </c:pt>
                <c:pt idx="2623">
                  <c:v>42280.291667022917</c:v>
                </c:pt>
                <c:pt idx="2624">
                  <c:v>42280.333333689719</c:v>
                </c:pt>
                <c:pt idx="2625">
                  <c:v>42280.375000356522</c:v>
                </c:pt>
                <c:pt idx="2626">
                  <c:v>42280.416667023324</c:v>
                </c:pt>
                <c:pt idx="2627">
                  <c:v>42280.458333690127</c:v>
                </c:pt>
                <c:pt idx="2628">
                  <c:v>42280.500000356929</c:v>
                </c:pt>
                <c:pt idx="2629">
                  <c:v>42280.541667023732</c:v>
                </c:pt>
                <c:pt idx="2630">
                  <c:v>42280.583333690534</c:v>
                </c:pt>
                <c:pt idx="2631">
                  <c:v>42280.625000357337</c:v>
                </c:pt>
                <c:pt idx="2632">
                  <c:v>42280.666667024139</c:v>
                </c:pt>
                <c:pt idx="2633">
                  <c:v>42280.708333690942</c:v>
                </c:pt>
                <c:pt idx="2634">
                  <c:v>42280.750000357744</c:v>
                </c:pt>
                <c:pt idx="2635">
                  <c:v>42280.791667024547</c:v>
                </c:pt>
                <c:pt idx="2636">
                  <c:v>42280.833333691349</c:v>
                </c:pt>
                <c:pt idx="2637">
                  <c:v>42280.875000358152</c:v>
                </c:pt>
                <c:pt idx="2638">
                  <c:v>42280.916667024954</c:v>
                </c:pt>
                <c:pt idx="2639">
                  <c:v>42280.958333691757</c:v>
                </c:pt>
                <c:pt idx="2640">
                  <c:v>42281.000000358559</c:v>
                </c:pt>
                <c:pt idx="2641">
                  <c:v>42281.041667025362</c:v>
                </c:pt>
                <c:pt idx="2642">
                  <c:v>42281.083333692164</c:v>
                </c:pt>
                <c:pt idx="2643">
                  <c:v>42281.125000358967</c:v>
                </c:pt>
                <c:pt idx="2644">
                  <c:v>42281.166667025769</c:v>
                </c:pt>
                <c:pt idx="2645">
                  <c:v>42281.208333692572</c:v>
                </c:pt>
                <c:pt idx="2646">
                  <c:v>42281.250000359374</c:v>
                </c:pt>
                <c:pt idx="2647">
                  <c:v>42281.291667026177</c:v>
                </c:pt>
                <c:pt idx="2648">
                  <c:v>42281.333333692979</c:v>
                </c:pt>
                <c:pt idx="2649">
                  <c:v>42281.375000359782</c:v>
                </c:pt>
                <c:pt idx="2650">
                  <c:v>42281.416667026584</c:v>
                </c:pt>
                <c:pt idx="2651">
                  <c:v>42281.458333693387</c:v>
                </c:pt>
                <c:pt idx="2652">
                  <c:v>42281.500000360189</c:v>
                </c:pt>
                <c:pt idx="2653">
                  <c:v>42281.541667026991</c:v>
                </c:pt>
                <c:pt idx="2654">
                  <c:v>42281.583333693794</c:v>
                </c:pt>
                <c:pt idx="2655">
                  <c:v>42281.625000360596</c:v>
                </c:pt>
                <c:pt idx="2656">
                  <c:v>42281.666667027399</c:v>
                </c:pt>
                <c:pt idx="2657">
                  <c:v>42281.708333694201</c:v>
                </c:pt>
                <c:pt idx="2658">
                  <c:v>42281.750000361004</c:v>
                </c:pt>
                <c:pt idx="2659">
                  <c:v>42281.791667027806</c:v>
                </c:pt>
                <c:pt idx="2660">
                  <c:v>42281.833333694609</c:v>
                </c:pt>
                <c:pt idx="2661">
                  <c:v>42281.875000361411</c:v>
                </c:pt>
                <c:pt idx="2662">
                  <c:v>42281.916667028214</c:v>
                </c:pt>
                <c:pt idx="2663">
                  <c:v>42281.958333695016</c:v>
                </c:pt>
                <c:pt idx="2664">
                  <c:v>42282.000000361819</c:v>
                </c:pt>
                <c:pt idx="2665">
                  <c:v>42282.041667028621</c:v>
                </c:pt>
                <c:pt idx="2666">
                  <c:v>42282.083333695424</c:v>
                </c:pt>
                <c:pt idx="2667">
                  <c:v>42282.125000362226</c:v>
                </c:pt>
                <c:pt idx="2668">
                  <c:v>42282.166667029029</c:v>
                </c:pt>
                <c:pt idx="2669">
                  <c:v>42282.208333695831</c:v>
                </c:pt>
                <c:pt idx="2670">
                  <c:v>42282.250000362634</c:v>
                </c:pt>
                <c:pt idx="2671">
                  <c:v>42282.291667029436</c:v>
                </c:pt>
                <c:pt idx="2672">
                  <c:v>42282.333333696239</c:v>
                </c:pt>
                <c:pt idx="2673">
                  <c:v>42282.375000363041</c:v>
                </c:pt>
                <c:pt idx="2674">
                  <c:v>42282.416667029844</c:v>
                </c:pt>
                <c:pt idx="2675">
                  <c:v>42282.458333696646</c:v>
                </c:pt>
                <c:pt idx="2676">
                  <c:v>42282.500000363449</c:v>
                </c:pt>
                <c:pt idx="2677">
                  <c:v>42282.541667030251</c:v>
                </c:pt>
                <c:pt idx="2678">
                  <c:v>42282.583333697054</c:v>
                </c:pt>
                <c:pt idx="2679">
                  <c:v>42282.625000363856</c:v>
                </c:pt>
                <c:pt idx="2680">
                  <c:v>42282.666667030659</c:v>
                </c:pt>
                <c:pt idx="2681">
                  <c:v>42282.708333697461</c:v>
                </c:pt>
                <c:pt idx="2682">
                  <c:v>42282.750000364264</c:v>
                </c:pt>
                <c:pt idx="2683">
                  <c:v>42282.791667031066</c:v>
                </c:pt>
                <c:pt idx="2684">
                  <c:v>42282.833333697869</c:v>
                </c:pt>
                <c:pt idx="2685">
                  <c:v>42282.875000364671</c:v>
                </c:pt>
                <c:pt idx="2686">
                  <c:v>42282.916667031473</c:v>
                </c:pt>
                <c:pt idx="2687">
                  <c:v>42282.958333698276</c:v>
                </c:pt>
                <c:pt idx="2688">
                  <c:v>42283.000000365078</c:v>
                </c:pt>
                <c:pt idx="2689">
                  <c:v>42283.041667031881</c:v>
                </c:pt>
                <c:pt idx="2690">
                  <c:v>42283.083333698683</c:v>
                </c:pt>
                <c:pt idx="2691">
                  <c:v>42283.125000365486</c:v>
                </c:pt>
                <c:pt idx="2692">
                  <c:v>42283.166667032288</c:v>
                </c:pt>
                <c:pt idx="2693">
                  <c:v>42283.208333699091</c:v>
                </c:pt>
                <c:pt idx="2694">
                  <c:v>42283.250000365893</c:v>
                </c:pt>
                <c:pt idx="2695">
                  <c:v>42283.291667032696</c:v>
                </c:pt>
                <c:pt idx="2696">
                  <c:v>42283.333333699498</c:v>
                </c:pt>
                <c:pt idx="2697">
                  <c:v>42283.375000366301</c:v>
                </c:pt>
                <c:pt idx="2698">
                  <c:v>42283.416667033103</c:v>
                </c:pt>
                <c:pt idx="2699">
                  <c:v>42283.458333699906</c:v>
                </c:pt>
                <c:pt idx="2700">
                  <c:v>42283.500000366708</c:v>
                </c:pt>
                <c:pt idx="2701">
                  <c:v>42283.541667033511</c:v>
                </c:pt>
                <c:pt idx="2702">
                  <c:v>42283.583333700313</c:v>
                </c:pt>
                <c:pt idx="2703">
                  <c:v>42283.625000367116</c:v>
                </c:pt>
                <c:pt idx="2704">
                  <c:v>42283.666667033918</c:v>
                </c:pt>
                <c:pt idx="2705">
                  <c:v>42283.708333700721</c:v>
                </c:pt>
                <c:pt idx="2706">
                  <c:v>42283.750000367523</c:v>
                </c:pt>
                <c:pt idx="2707">
                  <c:v>42283.791667034326</c:v>
                </c:pt>
                <c:pt idx="2708">
                  <c:v>42283.833333701128</c:v>
                </c:pt>
                <c:pt idx="2709">
                  <c:v>42283.875000367931</c:v>
                </c:pt>
                <c:pt idx="2710">
                  <c:v>42283.916667034733</c:v>
                </c:pt>
                <c:pt idx="2711">
                  <c:v>42283.958333701536</c:v>
                </c:pt>
              </c:numCache>
            </c:numRef>
          </c:xVal>
          <c:yVal>
            <c:numRef>
              <c:f>'8-Hr'!$G$2:$G$2713</c:f>
              <c:numCache>
                <c:formatCode>General</c:formatCode>
                <c:ptCount val="2712"/>
                <c:pt idx="11" formatCode="0.0">
                  <c:v>35.5</c:v>
                </c:pt>
                <c:pt idx="12" formatCode="0.0">
                  <c:v>33.1</c:v>
                </c:pt>
                <c:pt idx="13" formatCode="0.0">
                  <c:v>32.200000000000003</c:v>
                </c:pt>
                <c:pt idx="14" formatCode="0.0">
                  <c:v>29.6</c:v>
                </c:pt>
                <c:pt idx="15" formatCode="0.0">
                  <c:v>28.2</c:v>
                </c:pt>
                <c:pt idx="16" formatCode="0.0">
                  <c:v>26.2</c:v>
                </c:pt>
                <c:pt idx="17" formatCode="0.0">
                  <c:v>25</c:v>
                </c:pt>
                <c:pt idx="18" formatCode="0.0">
                  <c:v>22.9</c:v>
                </c:pt>
                <c:pt idx="19" formatCode="0.0">
                  <c:v>21.6</c:v>
                </c:pt>
                <c:pt idx="20" formatCode="0.0">
                  <c:v>21.2</c:v>
                </c:pt>
                <c:pt idx="21" formatCode="0.0">
                  <c:v>17.5</c:v>
                </c:pt>
                <c:pt idx="22" formatCode="0.0">
                  <c:v>16.8</c:v>
                </c:pt>
                <c:pt idx="23" formatCode="0.0">
                  <c:v>16</c:v>
                </c:pt>
                <c:pt idx="24" formatCode="0.0">
                  <c:v>17.2</c:v>
                </c:pt>
                <c:pt idx="25" formatCode="0.0">
                  <c:v>16.899999999999999</c:v>
                </c:pt>
                <c:pt idx="26" formatCode="0.0">
                  <c:v>18.2</c:v>
                </c:pt>
                <c:pt idx="27" formatCode="0.0">
                  <c:v>19.5</c:v>
                </c:pt>
                <c:pt idx="28" formatCode="0.0">
                  <c:v>21.8</c:v>
                </c:pt>
                <c:pt idx="29" formatCode="0.0">
                  <c:v>25.8</c:v>
                </c:pt>
                <c:pt idx="30" formatCode="0.0">
                  <c:v>29.5</c:v>
                </c:pt>
                <c:pt idx="31" formatCode="0.0">
                  <c:v>33</c:v>
                </c:pt>
                <c:pt idx="32" formatCode="0.0">
                  <c:v>36.200000000000003</c:v>
                </c:pt>
                <c:pt idx="33" formatCode="0.0">
                  <c:v>37.700000000000003</c:v>
                </c:pt>
                <c:pt idx="34" formatCode="0.0">
                  <c:v>38.4</c:v>
                </c:pt>
                <c:pt idx="35" formatCode="0.0">
                  <c:v>38.4</c:v>
                </c:pt>
                <c:pt idx="36" formatCode="0.0">
                  <c:v>37.5</c:v>
                </c:pt>
                <c:pt idx="37" formatCode="0.0">
                  <c:v>36.700000000000003</c:v>
                </c:pt>
                <c:pt idx="38" formatCode="0.0">
                  <c:v>35.5</c:v>
                </c:pt>
                <c:pt idx="39" formatCode="0.0">
                  <c:v>33.200000000000003</c:v>
                </c:pt>
                <c:pt idx="40" formatCode="0.0">
                  <c:v>30.8</c:v>
                </c:pt>
                <c:pt idx="41" formatCode="0.0">
                  <c:v>29.6</c:v>
                </c:pt>
                <c:pt idx="42" formatCode="0.0">
                  <c:v>29.3</c:v>
                </c:pt>
                <c:pt idx="43" formatCode="0.0">
                  <c:v>29.5</c:v>
                </c:pt>
                <c:pt idx="44" formatCode="0.0">
                  <c:v>29.9</c:v>
                </c:pt>
                <c:pt idx="45" formatCode="0.0">
                  <c:v>30.3</c:v>
                </c:pt>
                <c:pt idx="46" formatCode="0.0">
                  <c:v>30.1</c:v>
                </c:pt>
                <c:pt idx="47" formatCode="0.0">
                  <c:v>29.5</c:v>
                </c:pt>
                <c:pt idx="48" formatCode="0.0">
                  <c:v>29.4</c:v>
                </c:pt>
                <c:pt idx="49" formatCode="0.0">
                  <c:v>29.1</c:v>
                </c:pt>
                <c:pt idx="50" formatCode="0.0">
                  <c:v>28.7</c:v>
                </c:pt>
                <c:pt idx="51" formatCode="0.0">
                  <c:v>28.4</c:v>
                </c:pt>
                <c:pt idx="52" formatCode="0.0">
                  <c:v>28.7</c:v>
                </c:pt>
                <c:pt idx="53" formatCode="0.0">
                  <c:v>30.3</c:v>
                </c:pt>
                <c:pt idx="54" formatCode="0.0">
                  <c:v>33</c:v>
                </c:pt>
                <c:pt idx="55" formatCode="0.0">
                  <c:v>36</c:v>
                </c:pt>
                <c:pt idx="56" formatCode="0.0">
                  <c:v>38.200000000000003</c:v>
                </c:pt>
                <c:pt idx="57" formatCode="0.0">
                  <c:v>40</c:v>
                </c:pt>
                <c:pt idx="58" formatCode="0.0">
                  <c:v>41.6</c:v>
                </c:pt>
                <c:pt idx="59" formatCode="0.0">
                  <c:v>42.2</c:v>
                </c:pt>
                <c:pt idx="60" formatCode="0.0">
                  <c:v>42.3</c:v>
                </c:pt>
                <c:pt idx="61" formatCode="0.0">
                  <c:v>41.5</c:v>
                </c:pt>
                <c:pt idx="62" formatCode="0.0">
                  <c:v>40.200000000000003</c:v>
                </c:pt>
                <c:pt idx="63" formatCode="0.0">
                  <c:v>38.700000000000003</c:v>
                </c:pt>
                <c:pt idx="64" formatCode="0.0">
                  <c:v>37.200000000000003</c:v>
                </c:pt>
                <c:pt idx="65" formatCode="0.0">
                  <c:v>36.299999999999997</c:v>
                </c:pt>
                <c:pt idx="66" formatCode="0.0">
                  <c:v>35.6</c:v>
                </c:pt>
                <c:pt idx="67" formatCode="0.0">
                  <c:v>35.299999999999997</c:v>
                </c:pt>
                <c:pt idx="68" formatCode="0.0">
                  <c:v>33.9</c:v>
                </c:pt>
                <c:pt idx="69" formatCode="0.0">
                  <c:v>31.4</c:v>
                </c:pt>
                <c:pt idx="70" formatCode="0.0">
                  <c:v>28.6</c:v>
                </c:pt>
                <c:pt idx="71" formatCode="0.0">
                  <c:v>25</c:v>
                </c:pt>
                <c:pt idx="72" formatCode="0.0">
                  <c:v>23.3</c:v>
                </c:pt>
                <c:pt idx="73" formatCode="0.0">
                  <c:v>22.1</c:v>
                </c:pt>
                <c:pt idx="74" formatCode="0.0">
                  <c:v>20.9</c:v>
                </c:pt>
                <c:pt idx="75" formatCode="0.0">
                  <c:v>20.399999999999999</c:v>
                </c:pt>
                <c:pt idx="76" formatCode="0.0">
                  <c:v>21.8</c:v>
                </c:pt>
                <c:pt idx="77" formatCode="0.0">
                  <c:v>25.5</c:v>
                </c:pt>
                <c:pt idx="78" formatCode="0.0">
                  <c:v>30.8</c:v>
                </c:pt>
                <c:pt idx="79" formatCode="0.0">
                  <c:v>37.799999999999997</c:v>
                </c:pt>
                <c:pt idx="80" formatCode="0.0">
                  <c:v>41.8</c:v>
                </c:pt>
                <c:pt idx="81" formatCode="0.0">
                  <c:v>43</c:v>
                </c:pt>
                <c:pt idx="82" formatCode="0.0">
                  <c:v>44.4</c:v>
                </c:pt>
                <c:pt idx="83" formatCode="0.0">
                  <c:v>45.5</c:v>
                </c:pt>
                <c:pt idx="84" formatCode="0.0">
                  <c:v>44</c:v>
                </c:pt>
                <c:pt idx="85" formatCode="0.0">
                  <c:v>41.8</c:v>
                </c:pt>
                <c:pt idx="86" formatCode="0.0">
                  <c:v>38.200000000000003</c:v>
                </c:pt>
                <c:pt idx="87" formatCode="0.0">
                  <c:v>34.5</c:v>
                </c:pt>
                <c:pt idx="88" formatCode="0.0">
                  <c:v>31.3</c:v>
                </c:pt>
                <c:pt idx="89" formatCode="0.0">
                  <c:v>30.6</c:v>
                </c:pt>
                <c:pt idx="90" formatCode="0.0">
                  <c:v>29.4</c:v>
                </c:pt>
                <c:pt idx="91" formatCode="0.0">
                  <c:v>28.5</c:v>
                </c:pt>
                <c:pt idx="92" formatCode="0.0">
                  <c:v>29.5</c:v>
                </c:pt>
                <c:pt idx="93" formatCode="0.0">
                  <c:v>28.8</c:v>
                </c:pt>
                <c:pt idx="94" formatCode="0.0">
                  <c:v>27.7</c:v>
                </c:pt>
                <c:pt idx="95" formatCode="0.0">
                  <c:v>26.8</c:v>
                </c:pt>
                <c:pt idx="96" formatCode="0.0">
                  <c:v>26</c:v>
                </c:pt>
                <c:pt idx="97" formatCode="0.0">
                  <c:v>25.6</c:v>
                </c:pt>
                <c:pt idx="98" formatCode="0.0">
                  <c:v>26</c:v>
                </c:pt>
                <c:pt idx="99" formatCode="0.0">
                  <c:v>27.1</c:v>
                </c:pt>
                <c:pt idx="100" formatCode="0.0">
                  <c:v>28.6</c:v>
                </c:pt>
                <c:pt idx="101" formatCode="0.0">
                  <c:v>30.2</c:v>
                </c:pt>
                <c:pt idx="102" formatCode="0.0">
                  <c:v>32.1</c:v>
                </c:pt>
                <c:pt idx="103" formatCode="0.0">
                  <c:v>34.299999999999997</c:v>
                </c:pt>
                <c:pt idx="104" formatCode="0.0">
                  <c:v>36.5</c:v>
                </c:pt>
                <c:pt idx="105" formatCode="0.0">
                  <c:v>37.1</c:v>
                </c:pt>
                <c:pt idx="106" formatCode="0.0">
                  <c:v>36.4</c:v>
                </c:pt>
                <c:pt idx="107" formatCode="0.0">
                  <c:v>35</c:v>
                </c:pt>
                <c:pt idx="108" formatCode="0.0">
                  <c:v>33.200000000000003</c:v>
                </c:pt>
                <c:pt idx="109" formatCode="0.0">
                  <c:v>31.9</c:v>
                </c:pt>
                <c:pt idx="110" formatCode="0.0">
                  <c:v>29.9</c:v>
                </c:pt>
                <c:pt idx="111" formatCode="0.0">
                  <c:v>27.6</c:v>
                </c:pt>
                <c:pt idx="112" formatCode="0.0">
                  <c:v>26.3</c:v>
                </c:pt>
                <c:pt idx="113" formatCode="0.0">
                  <c:v>25.5</c:v>
                </c:pt>
                <c:pt idx="114" formatCode="0.0">
                  <c:v>25</c:v>
                </c:pt>
                <c:pt idx="115" formatCode="0.0">
                  <c:v>25.4</c:v>
                </c:pt>
                <c:pt idx="116" formatCode="0.0">
                  <c:v>26.5</c:v>
                </c:pt>
                <c:pt idx="117" formatCode="0.0">
                  <c:v>27.7</c:v>
                </c:pt>
                <c:pt idx="118" formatCode="0.0">
                  <c:v>29.5</c:v>
                </c:pt>
                <c:pt idx="119" formatCode="0.0">
                  <c:v>31.3</c:v>
                </c:pt>
                <c:pt idx="120" formatCode="0.0">
                  <c:v>31.9</c:v>
                </c:pt>
                <c:pt idx="121" formatCode="0.0">
                  <c:v>33</c:v>
                </c:pt>
                <c:pt idx="122" formatCode="0.0">
                  <c:v>34.299999999999997</c:v>
                </c:pt>
                <c:pt idx="123" formatCode="0.0">
                  <c:v>35</c:v>
                </c:pt>
                <c:pt idx="124" formatCode="0.0">
                  <c:v>35.4</c:v>
                </c:pt>
                <c:pt idx="125" formatCode="0.0">
                  <c:v>35.9</c:v>
                </c:pt>
                <c:pt idx="126" formatCode="0.0">
                  <c:v>36.299999999999997</c:v>
                </c:pt>
                <c:pt idx="127" formatCode="0.0">
                  <c:v>36.6</c:v>
                </c:pt>
                <c:pt idx="128" formatCode="0.0">
                  <c:v>36.9</c:v>
                </c:pt>
                <c:pt idx="129" formatCode="0.0">
                  <c:v>37.299999999999997</c:v>
                </c:pt>
                <c:pt idx="130" formatCode="0.0">
                  <c:v>37.799999999999997</c:v>
                </c:pt>
                <c:pt idx="131" formatCode="0.0">
                  <c:v>38.1</c:v>
                </c:pt>
                <c:pt idx="132" formatCode="0.0">
                  <c:v>37</c:v>
                </c:pt>
                <c:pt idx="133" formatCode="0.0">
                  <c:v>35</c:v>
                </c:pt>
                <c:pt idx="134" formatCode="0.0">
                  <c:v>32.5</c:v>
                </c:pt>
                <c:pt idx="135" formatCode="0.0">
                  <c:v>29.8</c:v>
                </c:pt>
                <c:pt idx="136" formatCode="0.0">
                  <c:v>28.6</c:v>
                </c:pt>
                <c:pt idx="137" formatCode="0.0">
                  <c:v>23.1</c:v>
                </c:pt>
                <c:pt idx="138" formatCode="0.0">
                  <c:v>18.600000000000001</c:v>
                </c:pt>
                <c:pt idx="139" formatCode="0.0">
                  <c:v>16.3</c:v>
                </c:pt>
                <c:pt idx="140" formatCode="0.0">
                  <c:v>15.7</c:v>
                </c:pt>
                <c:pt idx="141" formatCode="0.0">
                  <c:v>16.2</c:v>
                </c:pt>
                <c:pt idx="142" formatCode="0.0">
                  <c:v>17.600000000000001</c:v>
                </c:pt>
                <c:pt idx="143" formatCode="0.0">
                  <c:v>20.2</c:v>
                </c:pt>
                <c:pt idx="144" formatCode="0.0">
                  <c:v>22.5</c:v>
                </c:pt>
                <c:pt idx="145" formatCode="0.0">
                  <c:v>27.9</c:v>
                </c:pt>
                <c:pt idx="146" formatCode="0.0">
                  <c:v>32.5</c:v>
                </c:pt>
                <c:pt idx="147" formatCode="0.0">
                  <c:v>35.700000000000003</c:v>
                </c:pt>
                <c:pt idx="148" formatCode="0.0">
                  <c:v>38.6</c:v>
                </c:pt>
                <c:pt idx="149" formatCode="0.0">
                  <c:v>41.4</c:v>
                </c:pt>
                <c:pt idx="150" formatCode="0.0">
                  <c:v>45.2</c:v>
                </c:pt>
                <c:pt idx="151" formatCode="0.0">
                  <c:v>48.2</c:v>
                </c:pt>
                <c:pt idx="152" formatCode="0.0">
                  <c:v>50</c:v>
                </c:pt>
                <c:pt idx="153" formatCode="0.0">
                  <c:v>51.2</c:v>
                </c:pt>
                <c:pt idx="154" formatCode="0.0">
                  <c:v>52.2</c:v>
                </c:pt>
                <c:pt idx="155" formatCode="0.0">
                  <c:v>51.8</c:v>
                </c:pt>
                <c:pt idx="156" formatCode="0.0">
                  <c:v>48.7</c:v>
                </c:pt>
                <c:pt idx="157" formatCode="0.0">
                  <c:v>46.1</c:v>
                </c:pt>
                <c:pt idx="158" formatCode="0.0">
                  <c:v>39.799999999999997</c:v>
                </c:pt>
                <c:pt idx="159" formatCode="0.0">
                  <c:v>32.9</c:v>
                </c:pt>
                <c:pt idx="160" formatCode="0.0">
                  <c:v>29.9</c:v>
                </c:pt>
                <c:pt idx="161" formatCode="0.0">
                  <c:v>22.5</c:v>
                </c:pt>
                <c:pt idx="162" formatCode="0.0">
                  <c:v>14.9</c:v>
                </c:pt>
                <c:pt idx="163" formatCode="0.0">
                  <c:v>8.6</c:v>
                </c:pt>
                <c:pt idx="164" formatCode="0.0">
                  <c:v>5.4</c:v>
                </c:pt>
                <c:pt idx="165" formatCode="0.0">
                  <c:v>1.3</c:v>
                </c:pt>
                <c:pt idx="166" formatCode="0.0">
                  <c:v>0.8</c:v>
                </c:pt>
                <c:pt idx="167" formatCode="0.0">
                  <c:v>5</c:v>
                </c:pt>
                <c:pt idx="168" formatCode="0.0">
                  <c:v>9.5</c:v>
                </c:pt>
                <c:pt idx="169" formatCode="0.0">
                  <c:v>15.3</c:v>
                </c:pt>
                <c:pt idx="170" formatCode="0.0">
                  <c:v>21.9</c:v>
                </c:pt>
                <c:pt idx="171" formatCode="0.0">
                  <c:v>29.5</c:v>
                </c:pt>
                <c:pt idx="172" formatCode="0.0">
                  <c:v>39.5</c:v>
                </c:pt>
                <c:pt idx="173" formatCode="0.0">
                  <c:v>49.3</c:v>
                </c:pt>
                <c:pt idx="174" formatCode="0.0">
                  <c:v>58.8</c:v>
                </c:pt>
                <c:pt idx="175" formatCode="0.0">
                  <c:v>64.3</c:v>
                </c:pt>
                <c:pt idx="176" formatCode="0.0">
                  <c:v>68.400000000000006</c:v>
                </c:pt>
                <c:pt idx="177" formatCode="0.0">
                  <c:v>69.900000000000006</c:v>
                </c:pt>
                <c:pt idx="178" formatCode="0.0">
                  <c:v>69.400000000000006</c:v>
                </c:pt>
                <c:pt idx="179" formatCode="0.0">
                  <c:v>68.400000000000006</c:v>
                </c:pt>
                <c:pt idx="180" formatCode="0.0">
                  <c:v>61.8</c:v>
                </c:pt>
                <c:pt idx="181" formatCode="0.0">
                  <c:v>55.5</c:v>
                </c:pt>
                <c:pt idx="182" formatCode="0.0">
                  <c:v>49</c:v>
                </c:pt>
                <c:pt idx="183" formatCode="0.0">
                  <c:v>42.1</c:v>
                </c:pt>
                <c:pt idx="184" formatCode="0.0">
                  <c:v>36</c:v>
                </c:pt>
                <c:pt idx="185" formatCode="0.0">
                  <c:v>32.5</c:v>
                </c:pt>
                <c:pt idx="186" formatCode="0.0">
                  <c:v>29.8</c:v>
                </c:pt>
                <c:pt idx="187" formatCode="0.0">
                  <c:v>25.9</c:v>
                </c:pt>
                <c:pt idx="188" formatCode="0.0">
                  <c:v>25.2</c:v>
                </c:pt>
                <c:pt idx="189" formatCode="0.0">
                  <c:v>22.7</c:v>
                </c:pt>
                <c:pt idx="190" formatCode="0.0">
                  <c:v>21.3</c:v>
                </c:pt>
                <c:pt idx="191" formatCode="0.0">
                  <c:v>21.9</c:v>
                </c:pt>
                <c:pt idx="192" formatCode="0.0">
                  <c:v>22.6</c:v>
                </c:pt>
                <c:pt idx="193" formatCode="0.0">
                  <c:v>23.1</c:v>
                </c:pt>
                <c:pt idx="194" formatCode="0.0">
                  <c:v>24.3</c:v>
                </c:pt>
                <c:pt idx="195" formatCode="0.0">
                  <c:v>26.8</c:v>
                </c:pt>
                <c:pt idx="196" formatCode="0.0">
                  <c:v>29.3</c:v>
                </c:pt>
                <c:pt idx="197" formatCode="0.0">
                  <c:v>33.799999999999997</c:v>
                </c:pt>
                <c:pt idx="198" formatCode="0.0">
                  <c:v>37.4</c:v>
                </c:pt>
                <c:pt idx="199" formatCode="0.0">
                  <c:v>39.9</c:v>
                </c:pt>
                <c:pt idx="200" formatCode="0.0">
                  <c:v>41.5</c:v>
                </c:pt>
                <c:pt idx="201" formatCode="0.0">
                  <c:v>42.6</c:v>
                </c:pt>
                <c:pt idx="202" formatCode="0.0">
                  <c:v>43.1</c:v>
                </c:pt>
                <c:pt idx="203" formatCode="0.0">
                  <c:v>42.6</c:v>
                </c:pt>
                <c:pt idx="204" formatCode="0.0">
                  <c:v>40.5</c:v>
                </c:pt>
                <c:pt idx="205" formatCode="0.0">
                  <c:v>37.700000000000003</c:v>
                </c:pt>
                <c:pt idx="206" formatCode="0.0">
                  <c:v>34.5</c:v>
                </c:pt>
                <c:pt idx="207" formatCode="0.0">
                  <c:v>30.9</c:v>
                </c:pt>
                <c:pt idx="208" formatCode="0.0">
                  <c:v>26.9</c:v>
                </c:pt>
                <c:pt idx="209" formatCode="0.0">
                  <c:v>22.9</c:v>
                </c:pt>
                <c:pt idx="210" formatCode="0.0">
                  <c:v>19.600000000000001</c:v>
                </c:pt>
                <c:pt idx="211" formatCode="0.0">
                  <c:v>16</c:v>
                </c:pt>
                <c:pt idx="212" formatCode="0.0">
                  <c:v>12.8</c:v>
                </c:pt>
                <c:pt idx="213" formatCode="0.0">
                  <c:v>10.3</c:v>
                </c:pt>
                <c:pt idx="214" formatCode="0.0">
                  <c:v>8.3000000000000007</c:v>
                </c:pt>
                <c:pt idx="215" formatCode="0.0">
                  <c:v>7.9</c:v>
                </c:pt>
                <c:pt idx="216" formatCode="0.0">
                  <c:v>9.1</c:v>
                </c:pt>
                <c:pt idx="217" formatCode="0.0">
                  <c:v>11.1</c:v>
                </c:pt>
                <c:pt idx="218" formatCode="0.0">
                  <c:v>13.1</c:v>
                </c:pt>
                <c:pt idx="219" formatCode="0.0">
                  <c:v>16.7</c:v>
                </c:pt>
                <c:pt idx="220" formatCode="0.0">
                  <c:v>21.9</c:v>
                </c:pt>
                <c:pt idx="221" formatCode="0.0">
                  <c:v>27.3</c:v>
                </c:pt>
                <c:pt idx="222" formatCode="0.0">
                  <c:v>33.200000000000003</c:v>
                </c:pt>
                <c:pt idx="223" formatCode="0.0">
                  <c:v>39.299999999999997</c:v>
                </c:pt>
                <c:pt idx="224" formatCode="0.0">
                  <c:v>44.2</c:v>
                </c:pt>
                <c:pt idx="225" formatCode="0.0">
                  <c:v>48.5</c:v>
                </c:pt>
                <c:pt idx="226" formatCode="0.0">
                  <c:v>50.1</c:v>
                </c:pt>
                <c:pt idx="227" formatCode="0.0">
                  <c:v>50.3</c:v>
                </c:pt>
                <c:pt idx="228" formatCode="0.0">
                  <c:v>50.5</c:v>
                </c:pt>
                <c:pt idx="229" formatCode="0.0">
                  <c:v>51.3</c:v>
                </c:pt>
                <c:pt idx="230" formatCode="0.0">
                  <c:v>51.3</c:v>
                </c:pt>
                <c:pt idx="231" formatCode="0.0">
                  <c:v>49.5</c:v>
                </c:pt>
                <c:pt idx="232" formatCode="0.0">
                  <c:v>46.8</c:v>
                </c:pt>
                <c:pt idx="233" formatCode="0.0">
                  <c:v>41.3</c:v>
                </c:pt>
                <c:pt idx="234" formatCode="0.0">
                  <c:v>37.9</c:v>
                </c:pt>
                <c:pt idx="235" formatCode="0.0">
                  <c:v>34.4</c:v>
                </c:pt>
                <c:pt idx="236" formatCode="0.0">
                  <c:v>29.2</c:v>
                </c:pt>
                <c:pt idx="237" formatCode="0.0">
                  <c:v>24.1</c:v>
                </c:pt>
                <c:pt idx="238" formatCode="0.0">
                  <c:v>18.8</c:v>
                </c:pt>
                <c:pt idx="239" formatCode="0.0">
                  <c:v>15.1</c:v>
                </c:pt>
                <c:pt idx="240" formatCode="0.0">
                  <c:v>13.4</c:v>
                </c:pt>
                <c:pt idx="241" formatCode="0.0">
                  <c:v>14.7</c:v>
                </c:pt>
                <c:pt idx="242" formatCode="0.0">
                  <c:v>16.7</c:v>
                </c:pt>
                <c:pt idx="243" formatCode="0.0">
                  <c:v>20.100000000000001</c:v>
                </c:pt>
                <c:pt idx="244" formatCode="0.0">
                  <c:v>25.1</c:v>
                </c:pt>
                <c:pt idx="245" formatCode="0.0">
                  <c:v>29.6</c:v>
                </c:pt>
                <c:pt idx="246" formatCode="0.0">
                  <c:v>34.6</c:v>
                </c:pt>
                <c:pt idx="247" formatCode="0.0">
                  <c:v>38.799999999999997</c:v>
                </c:pt>
                <c:pt idx="248" formatCode="0.0">
                  <c:v>41.8</c:v>
                </c:pt>
                <c:pt idx="249" formatCode="0.0">
                  <c:v>44.2</c:v>
                </c:pt>
                <c:pt idx="250" formatCode="0.0">
                  <c:v>45.5</c:v>
                </c:pt>
                <c:pt idx="251" formatCode="0.0">
                  <c:v>47</c:v>
                </c:pt>
                <c:pt idx="252" formatCode="0.0">
                  <c:v>47.7</c:v>
                </c:pt>
                <c:pt idx="253" formatCode="0.0">
                  <c:v>43.1</c:v>
                </c:pt>
                <c:pt idx="254" formatCode="0.0">
                  <c:v>41.6</c:v>
                </c:pt>
                <c:pt idx="255" formatCode="0.0">
                  <c:v>40.299999999999997</c:v>
                </c:pt>
                <c:pt idx="256" formatCode="0.0">
                  <c:v>39.1</c:v>
                </c:pt>
                <c:pt idx="257" formatCode="0.0">
                  <c:v>34.9</c:v>
                </c:pt>
                <c:pt idx="258" formatCode="0.0">
                  <c:v>29.9</c:v>
                </c:pt>
                <c:pt idx="259" formatCode="0.0">
                  <c:v>24</c:v>
                </c:pt>
                <c:pt idx="260" formatCode="0.0">
                  <c:v>18.2</c:v>
                </c:pt>
                <c:pt idx="261" formatCode="0.0">
                  <c:v>17.600000000000001</c:v>
                </c:pt>
                <c:pt idx="262" formatCode="0.0">
                  <c:v>14.3</c:v>
                </c:pt>
                <c:pt idx="263" formatCode="0.0">
                  <c:v>10.5</c:v>
                </c:pt>
                <c:pt idx="264" formatCode="0.0">
                  <c:v>7.4</c:v>
                </c:pt>
                <c:pt idx="265" formatCode="0.0">
                  <c:v>8.9</c:v>
                </c:pt>
                <c:pt idx="266" formatCode="0.0">
                  <c:v>12.7</c:v>
                </c:pt>
                <c:pt idx="267" formatCode="0.0">
                  <c:v>16.5</c:v>
                </c:pt>
                <c:pt idx="268" formatCode="0.0">
                  <c:v>20.399999999999999</c:v>
                </c:pt>
                <c:pt idx="269" formatCode="0.0">
                  <c:v>24.4</c:v>
                </c:pt>
                <c:pt idx="270" formatCode="0.0">
                  <c:v>27.5</c:v>
                </c:pt>
                <c:pt idx="271" formatCode="0.0">
                  <c:v>30.6</c:v>
                </c:pt>
                <c:pt idx="272" formatCode="0.0">
                  <c:v>33.1</c:v>
                </c:pt>
                <c:pt idx="273" formatCode="0.0">
                  <c:v>34</c:v>
                </c:pt>
                <c:pt idx="274" formatCode="0.0">
                  <c:v>33.5</c:v>
                </c:pt>
                <c:pt idx="275" formatCode="0.0">
                  <c:v>33.299999999999997</c:v>
                </c:pt>
                <c:pt idx="276" formatCode="0.0">
                  <c:v>33</c:v>
                </c:pt>
                <c:pt idx="277" formatCode="0.0">
                  <c:v>32.4</c:v>
                </c:pt>
                <c:pt idx="278" formatCode="0.0">
                  <c:v>31.4</c:v>
                </c:pt>
                <c:pt idx="279" formatCode="0.0">
                  <c:v>30.6</c:v>
                </c:pt>
                <c:pt idx="280" formatCode="0.0">
                  <c:v>29.8</c:v>
                </c:pt>
                <c:pt idx="281" formatCode="0.0">
                  <c:v>29.3</c:v>
                </c:pt>
                <c:pt idx="282" formatCode="0.0">
                  <c:v>29.6</c:v>
                </c:pt>
                <c:pt idx="283" formatCode="0.0">
                  <c:v>29.7</c:v>
                </c:pt>
                <c:pt idx="284" formatCode="0.0">
                  <c:v>29.8</c:v>
                </c:pt>
                <c:pt idx="285" formatCode="0.0">
                  <c:v>29.6</c:v>
                </c:pt>
                <c:pt idx="286" formatCode="0.0">
                  <c:v>29.5</c:v>
                </c:pt>
                <c:pt idx="287" formatCode="0.0">
                  <c:v>29.3</c:v>
                </c:pt>
                <c:pt idx="288" formatCode="0.0">
                  <c:v>29.1</c:v>
                </c:pt>
                <c:pt idx="289" formatCode="0.0">
                  <c:v>28.5</c:v>
                </c:pt>
                <c:pt idx="290" formatCode="0.0">
                  <c:v>27.6</c:v>
                </c:pt>
                <c:pt idx="291" formatCode="0.0">
                  <c:v>26.5</c:v>
                </c:pt>
                <c:pt idx="292" formatCode="0.0">
                  <c:v>25.3</c:v>
                </c:pt>
                <c:pt idx="293" formatCode="0.0">
                  <c:v>24.3</c:v>
                </c:pt>
                <c:pt idx="294" formatCode="0.0">
                  <c:v>23.7</c:v>
                </c:pt>
                <c:pt idx="295" formatCode="0.0">
                  <c:v>23.3</c:v>
                </c:pt>
                <c:pt idx="296" formatCode="0.0">
                  <c:v>23.3</c:v>
                </c:pt>
                <c:pt idx="297" formatCode="0.0">
                  <c:v>23.6</c:v>
                </c:pt>
                <c:pt idx="298" formatCode="0.0">
                  <c:v>23.6</c:v>
                </c:pt>
                <c:pt idx="299" formatCode="0.0">
                  <c:v>22.7</c:v>
                </c:pt>
                <c:pt idx="300" formatCode="0.0">
                  <c:v>21.6</c:v>
                </c:pt>
                <c:pt idx="301" formatCode="0.0">
                  <c:v>20.2</c:v>
                </c:pt>
                <c:pt idx="302" formatCode="0.0">
                  <c:v>18.7</c:v>
                </c:pt>
                <c:pt idx="303" formatCode="0.0">
                  <c:v>16.3</c:v>
                </c:pt>
                <c:pt idx="304" formatCode="0.0">
                  <c:v>13.9</c:v>
                </c:pt>
                <c:pt idx="305" formatCode="0.0">
                  <c:v>11.1</c:v>
                </c:pt>
                <c:pt idx="306" formatCode="0.0">
                  <c:v>8.5</c:v>
                </c:pt>
                <c:pt idx="307" formatCode="0.0">
                  <c:v>6.9</c:v>
                </c:pt>
                <c:pt idx="308" formatCode="0.0">
                  <c:v>5.3</c:v>
                </c:pt>
                <c:pt idx="309" formatCode="0.0">
                  <c:v>4.2</c:v>
                </c:pt>
                <c:pt idx="310" formatCode="0.0">
                  <c:v>4.4000000000000004</c:v>
                </c:pt>
                <c:pt idx="311" formatCode="0.0">
                  <c:v>6.5</c:v>
                </c:pt>
                <c:pt idx="312" formatCode="0.0">
                  <c:v>9</c:v>
                </c:pt>
                <c:pt idx="313" formatCode="0.0">
                  <c:v>11.8</c:v>
                </c:pt>
                <c:pt idx="314" formatCode="0.0">
                  <c:v>15</c:v>
                </c:pt>
                <c:pt idx="315" formatCode="0.0">
                  <c:v>18.2</c:v>
                </c:pt>
                <c:pt idx="316" formatCode="0.0">
                  <c:v>22.1</c:v>
                </c:pt>
                <c:pt idx="317" formatCode="0.0">
                  <c:v>26.3</c:v>
                </c:pt>
                <c:pt idx="318" formatCode="0.0">
                  <c:v>30</c:v>
                </c:pt>
                <c:pt idx="319" formatCode="0.0">
                  <c:v>32.299999999999997</c:v>
                </c:pt>
                <c:pt idx="320" formatCode="0.0">
                  <c:v>33.5</c:v>
                </c:pt>
                <c:pt idx="321" formatCode="0.0">
                  <c:v>34.9</c:v>
                </c:pt>
                <c:pt idx="322" formatCode="0.0">
                  <c:v>36.299999999999997</c:v>
                </c:pt>
                <c:pt idx="323" formatCode="0.0">
                  <c:v>37.5</c:v>
                </c:pt>
                <c:pt idx="324" formatCode="0.0">
                  <c:v>38.1</c:v>
                </c:pt>
                <c:pt idx="325" formatCode="0.0">
                  <c:v>36.6</c:v>
                </c:pt>
                <c:pt idx="326" formatCode="0.0">
                  <c:v>31.5</c:v>
                </c:pt>
                <c:pt idx="327" formatCode="0.0">
                  <c:v>26.6</c:v>
                </c:pt>
                <c:pt idx="328" formatCode="0.0">
                  <c:v>22.2</c:v>
                </c:pt>
                <c:pt idx="329" formatCode="0.0">
                  <c:v>17.2</c:v>
                </c:pt>
                <c:pt idx="330" formatCode="0.0">
                  <c:v>12.2</c:v>
                </c:pt>
                <c:pt idx="331" formatCode="0.0">
                  <c:v>7.5</c:v>
                </c:pt>
                <c:pt idx="332" formatCode="0.0">
                  <c:v>2.9</c:v>
                </c:pt>
                <c:pt idx="333" formatCode="0.0">
                  <c:v>0.1</c:v>
                </c:pt>
                <c:pt idx="334" formatCode="0.0">
                  <c:v>0.1</c:v>
                </c:pt>
                <c:pt idx="335" formatCode="0.0">
                  <c:v>1.5</c:v>
                </c:pt>
                <c:pt idx="336" formatCode="0.0">
                  <c:v>5.5</c:v>
                </c:pt>
                <c:pt idx="337" formatCode="0.0">
                  <c:v>10.7</c:v>
                </c:pt>
                <c:pt idx="338" formatCode="0.0">
                  <c:v>16.899999999999999</c:v>
                </c:pt>
                <c:pt idx="339" formatCode="0.0">
                  <c:v>23.8</c:v>
                </c:pt>
                <c:pt idx="340" formatCode="0.0">
                  <c:v>30.5</c:v>
                </c:pt>
                <c:pt idx="341" formatCode="0.0">
                  <c:v>37.4</c:v>
                </c:pt>
                <c:pt idx="342" formatCode="0.0">
                  <c:v>43.8</c:v>
                </c:pt>
                <c:pt idx="343" formatCode="0.0">
                  <c:v>48.7</c:v>
                </c:pt>
                <c:pt idx="344" formatCode="0.0">
                  <c:v>50.7</c:v>
                </c:pt>
                <c:pt idx="345" formatCode="0.0">
                  <c:v>51.4</c:v>
                </c:pt>
                <c:pt idx="346" formatCode="0.0">
                  <c:v>50.8</c:v>
                </c:pt>
                <c:pt idx="347" formatCode="0.0">
                  <c:v>49.8</c:v>
                </c:pt>
                <c:pt idx="348" formatCode="0.0">
                  <c:v>48.8</c:v>
                </c:pt>
                <c:pt idx="349" formatCode="0.0">
                  <c:v>47.3</c:v>
                </c:pt>
                <c:pt idx="350" formatCode="0.0">
                  <c:v>46.1</c:v>
                </c:pt>
                <c:pt idx="351" formatCode="0.0">
                  <c:v>44.8</c:v>
                </c:pt>
                <c:pt idx="352" formatCode="0.0">
                  <c:v>43.7</c:v>
                </c:pt>
                <c:pt idx="353" formatCode="0.0">
                  <c:v>42.9</c:v>
                </c:pt>
                <c:pt idx="354" formatCode="0.0">
                  <c:v>42.2</c:v>
                </c:pt>
                <c:pt idx="355" formatCode="0.0">
                  <c:v>41.1</c:v>
                </c:pt>
                <c:pt idx="356" formatCode="0.0">
                  <c:v>40.200000000000003</c:v>
                </c:pt>
                <c:pt idx="357" formatCode="0.0">
                  <c:v>40.700000000000003</c:v>
                </c:pt>
                <c:pt idx="358" formatCode="0.0">
                  <c:v>38.799999999999997</c:v>
                </c:pt>
                <c:pt idx="359" formatCode="0.0">
                  <c:v>36.9</c:v>
                </c:pt>
                <c:pt idx="360" formatCode="0.0">
                  <c:v>35.6</c:v>
                </c:pt>
                <c:pt idx="361" formatCode="0.0">
                  <c:v>36.4</c:v>
                </c:pt>
                <c:pt idx="362" formatCode="0.0">
                  <c:v>36.700000000000003</c:v>
                </c:pt>
                <c:pt idx="363" formatCode="0.0">
                  <c:v>37</c:v>
                </c:pt>
                <c:pt idx="364" formatCode="0.0">
                  <c:v>38.799999999999997</c:v>
                </c:pt>
                <c:pt idx="365" formatCode="0.0">
                  <c:v>40.799999999999997</c:v>
                </c:pt>
                <c:pt idx="366" formatCode="0.0">
                  <c:v>46.6</c:v>
                </c:pt>
                <c:pt idx="367" formatCode="0.0">
                  <c:v>53.1</c:v>
                </c:pt>
                <c:pt idx="368" formatCode="0.0">
                  <c:v>59</c:v>
                </c:pt>
                <c:pt idx="369" formatCode="0.0">
                  <c:v>62.5</c:v>
                </c:pt>
                <c:pt idx="370" formatCode="0.0">
                  <c:v>66</c:v>
                </c:pt>
                <c:pt idx="371" formatCode="0.0">
                  <c:v>68.8</c:v>
                </c:pt>
                <c:pt idx="372" formatCode="0.0">
                  <c:v>69.5</c:v>
                </c:pt>
                <c:pt idx="373" formatCode="0.0">
                  <c:v>67.599999999999994</c:v>
                </c:pt>
                <c:pt idx="374" formatCode="0.0">
                  <c:v>63.2</c:v>
                </c:pt>
                <c:pt idx="375" formatCode="0.0">
                  <c:v>57.8</c:v>
                </c:pt>
                <c:pt idx="376" formatCode="0.0">
                  <c:v>52.5</c:v>
                </c:pt>
                <c:pt idx="377" formatCode="0.0">
                  <c:v>45.7</c:v>
                </c:pt>
                <c:pt idx="378" formatCode="0.0">
                  <c:v>39.299999999999997</c:v>
                </c:pt>
                <c:pt idx="379" formatCode="0.0">
                  <c:v>32.1</c:v>
                </c:pt>
                <c:pt idx="380" formatCode="0.0">
                  <c:v>25.1</c:v>
                </c:pt>
                <c:pt idx="381" formatCode="0.0">
                  <c:v>18.899999999999999</c:v>
                </c:pt>
                <c:pt idx="382" formatCode="0.0">
                  <c:v>14.3</c:v>
                </c:pt>
                <c:pt idx="383" formatCode="0.0">
                  <c:v>11.9</c:v>
                </c:pt>
                <c:pt idx="384" formatCode="0.0">
                  <c:v>10.199999999999999</c:v>
                </c:pt>
                <c:pt idx="385" formatCode="0.0">
                  <c:v>10.9</c:v>
                </c:pt>
                <c:pt idx="386" formatCode="0.0">
                  <c:v>12.2</c:v>
                </c:pt>
                <c:pt idx="387" formatCode="0.0">
                  <c:v>16</c:v>
                </c:pt>
                <c:pt idx="388" formatCode="0.0">
                  <c:v>21.8</c:v>
                </c:pt>
                <c:pt idx="389" formatCode="0.0">
                  <c:v>27.7</c:v>
                </c:pt>
                <c:pt idx="390" formatCode="0.0">
                  <c:v>33.6</c:v>
                </c:pt>
                <c:pt idx="391" formatCode="0.0">
                  <c:v>38.200000000000003</c:v>
                </c:pt>
                <c:pt idx="392" formatCode="0.0">
                  <c:v>42.1</c:v>
                </c:pt>
                <c:pt idx="393" formatCode="0.0">
                  <c:v>45.9</c:v>
                </c:pt>
                <c:pt idx="394" formatCode="0.0">
                  <c:v>47.8</c:v>
                </c:pt>
                <c:pt idx="395" formatCode="0.0">
                  <c:v>48.9</c:v>
                </c:pt>
                <c:pt idx="396" formatCode="0.0">
                  <c:v>47.8</c:v>
                </c:pt>
                <c:pt idx="397" formatCode="0.0">
                  <c:v>43.6</c:v>
                </c:pt>
                <c:pt idx="398" formatCode="0.0">
                  <c:v>38.799999999999997</c:v>
                </c:pt>
                <c:pt idx="399" formatCode="0.0">
                  <c:v>34.200000000000003</c:v>
                </c:pt>
                <c:pt idx="400" formatCode="0.0">
                  <c:v>29.6</c:v>
                </c:pt>
                <c:pt idx="401" formatCode="0.0">
                  <c:v>24.4</c:v>
                </c:pt>
                <c:pt idx="402" formatCode="0.0">
                  <c:v>21.1</c:v>
                </c:pt>
                <c:pt idx="403" formatCode="0.0">
                  <c:v>18.600000000000001</c:v>
                </c:pt>
                <c:pt idx="404" formatCode="0.0">
                  <c:v>17.600000000000001</c:v>
                </c:pt>
                <c:pt idx="405" formatCode="0.0">
                  <c:v>19.5</c:v>
                </c:pt>
                <c:pt idx="406" formatCode="0.0">
                  <c:v>21.7</c:v>
                </c:pt>
                <c:pt idx="407" formatCode="0.0">
                  <c:v>23.1</c:v>
                </c:pt>
                <c:pt idx="408" formatCode="0.0">
                  <c:v>24.6</c:v>
                </c:pt>
                <c:pt idx="409" formatCode="0.0">
                  <c:v>26.7</c:v>
                </c:pt>
                <c:pt idx="410" formatCode="0.0">
                  <c:v>28.3</c:v>
                </c:pt>
                <c:pt idx="411" formatCode="0.0">
                  <c:v>29.6</c:v>
                </c:pt>
                <c:pt idx="412" formatCode="0.0">
                  <c:v>31</c:v>
                </c:pt>
                <c:pt idx="413" formatCode="0.0">
                  <c:v>33.1</c:v>
                </c:pt>
                <c:pt idx="414" formatCode="0.0">
                  <c:v>35.5</c:v>
                </c:pt>
                <c:pt idx="415" formatCode="0.0">
                  <c:v>38.200000000000003</c:v>
                </c:pt>
                <c:pt idx="416" formatCode="0.0">
                  <c:v>40.700000000000003</c:v>
                </c:pt>
                <c:pt idx="417" formatCode="0.0">
                  <c:v>42.9</c:v>
                </c:pt>
                <c:pt idx="418" formatCode="0.0">
                  <c:v>44.4</c:v>
                </c:pt>
                <c:pt idx="419" formatCode="0.0">
                  <c:v>45.8</c:v>
                </c:pt>
                <c:pt idx="420" formatCode="0.0">
                  <c:v>47.5</c:v>
                </c:pt>
                <c:pt idx="421" formatCode="0.0">
                  <c:v>48.8</c:v>
                </c:pt>
                <c:pt idx="422" formatCode="0.0">
                  <c:v>50.4</c:v>
                </c:pt>
                <c:pt idx="423" formatCode="0.0">
                  <c:v>49.2</c:v>
                </c:pt>
                <c:pt idx="424" formatCode="0.0">
                  <c:v>45.6</c:v>
                </c:pt>
                <c:pt idx="425" formatCode="0.0">
                  <c:v>40.6</c:v>
                </c:pt>
                <c:pt idx="426" formatCode="0.0">
                  <c:v>36.299999999999997</c:v>
                </c:pt>
                <c:pt idx="427" formatCode="0.0">
                  <c:v>32.5</c:v>
                </c:pt>
                <c:pt idx="428" formatCode="0.0">
                  <c:v>27.8</c:v>
                </c:pt>
                <c:pt idx="429" formatCode="0.0">
                  <c:v>22.7</c:v>
                </c:pt>
                <c:pt idx="430" formatCode="0.0">
                  <c:v>16.899999999999999</c:v>
                </c:pt>
                <c:pt idx="431" formatCode="0.0">
                  <c:v>15.3</c:v>
                </c:pt>
                <c:pt idx="432" formatCode="0.0">
                  <c:v>17.7</c:v>
                </c:pt>
                <c:pt idx="433" formatCode="0.0">
                  <c:v>21.4</c:v>
                </c:pt>
                <c:pt idx="434" formatCode="0.0">
                  <c:v>25</c:v>
                </c:pt>
                <c:pt idx="435" formatCode="0.0">
                  <c:v>28.1</c:v>
                </c:pt>
                <c:pt idx="436" formatCode="0.0">
                  <c:v>31.2</c:v>
                </c:pt>
                <c:pt idx="437" formatCode="0.0">
                  <c:v>34.4</c:v>
                </c:pt>
                <c:pt idx="438" formatCode="0.0">
                  <c:v>38</c:v>
                </c:pt>
                <c:pt idx="439" formatCode="0.0">
                  <c:v>40.6</c:v>
                </c:pt>
                <c:pt idx="440" formatCode="0.0">
                  <c:v>42</c:v>
                </c:pt>
                <c:pt idx="441" formatCode="0.0">
                  <c:v>43.6</c:v>
                </c:pt>
                <c:pt idx="442" formatCode="0.0">
                  <c:v>45</c:v>
                </c:pt>
                <c:pt idx="443" formatCode="0.0">
                  <c:v>46.1</c:v>
                </c:pt>
                <c:pt idx="444" formatCode="0.0">
                  <c:v>46.8</c:v>
                </c:pt>
                <c:pt idx="445" formatCode="0.0">
                  <c:v>45.8</c:v>
                </c:pt>
                <c:pt idx="446" formatCode="0.0">
                  <c:v>42.5</c:v>
                </c:pt>
                <c:pt idx="447" formatCode="0.0">
                  <c:v>38.1</c:v>
                </c:pt>
                <c:pt idx="448" formatCode="0.0">
                  <c:v>33.6</c:v>
                </c:pt>
                <c:pt idx="449" formatCode="0.0">
                  <c:v>28.4</c:v>
                </c:pt>
                <c:pt idx="450" formatCode="0.0">
                  <c:v>22.4</c:v>
                </c:pt>
                <c:pt idx="451" formatCode="0.0">
                  <c:v>16.600000000000001</c:v>
                </c:pt>
                <c:pt idx="452" formatCode="0.0">
                  <c:v>11.2</c:v>
                </c:pt>
                <c:pt idx="453" formatCode="0.0">
                  <c:v>7.6</c:v>
                </c:pt>
                <c:pt idx="454" formatCode="0.0">
                  <c:v>7.1</c:v>
                </c:pt>
                <c:pt idx="455" formatCode="0.0">
                  <c:v>8.3000000000000007</c:v>
                </c:pt>
                <c:pt idx="456" formatCode="0.0">
                  <c:v>10.3</c:v>
                </c:pt>
                <c:pt idx="457" formatCode="0.0">
                  <c:v>13.2</c:v>
                </c:pt>
                <c:pt idx="458" formatCode="0.0">
                  <c:v>18</c:v>
                </c:pt>
                <c:pt idx="459" formatCode="0.0">
                  <c:v>24</c:v>
                </c:pt>
                <c:pt idx="460" formatCode="0.0">
                  <c:v>30.6</c:v>
                </c:pt>
                <c:pt idx="461" formatCode="0.0">
                  <c:v>37.1</c:v>
                </c:pt>
                <c:pt idx="462" formatCode="0.0">
                  <c:v>43.2</c:v>
                </c:pt>
                <c:pt idx="463" formatCode="0.0">
                  <c:v>48.6</c:v>
                </c:pt>
                <c:pt idx="464" formatCode="0.0">
                  <c:v>53.4</c:v>
                </c:pt>
                <c:pt idx="465" formatCode="0.0">
                  <c:v>57.8</c:v>
                </c:pt>
                <c:pt idx="466" formatCode="0.0">
                  <c:v>60.9</c:v>
                </c:pt>
                <c:pt idx="467" formatCode="0.0">
                  <c:v>62.3</c:v>
                </c:pt>
                <c:pt idx="468" formatCode="0.0">
                  <c:v>62.1</c:v>
                </c:pt>
                <c:pt idx="469" formatCode="0.0">
                  <c:v>61.4</c:v>
                </c:pt>
                <c:pt idx="470" formatCode="0.0">
                  <c:v>59.6</c:v>
                </c:pt>
                <c:pt idx="471" formatCode="0.0">
                  <c:v>56.9</c:v>
                </c:pt>
                <c:pt idx="472" formatCode="0.0">
                  <c:v>49.6</c:v>
                </c:pt>
                <c:pt idx="473" formatCode="0.0">
                  <c:v>41.7</c:v>
                </c:pt>
                <c:pt idx="474" formatCode="0.0">
                  <c:v>33.9</c:v>
                </c:pt>
                <c:pt idx="475" formatCode="0.0">
                  <c:v>26.2</c:v>
                </c:pt>
                <c:pt idx="476" formatCode="0.0">
                  <c:v>19.3</c:v>
                </c:pt>
                <c:pt idx="477" formatCode="0.0">
                  <c:v>13</c:v>
                </c:pt>
                <c:pt idx="478" formatCode="0.0">
                  <c:v>7.4</c:v>
                </c:pt>
                <c:pt idx="479" formatCode="0.0">
                  <c:v>2.8</c:v>
                </c:pt>
                <c:pt idx="480" formatCode="0.0">
                  <c:v>3.7</c:v>
                </c:pt>
                <c:pt idx="481" formatCode="0.0">
                  <c:v>6.7</c:v>
                </c:pt>
                <c:pt idx="482" formatCode="0.0">
                  <c:v>10.7</c:v>
                </c:pt>
                <c:pt idx="483" formatCode="0.0">
                  <c:v>17.2</c:v>
                </c:pt>
                <c:pt idx="484" formatCode="0.0">
                  <c:v>25.2</c:v>
                </c:pt>
                <c:pt idx="485" formatCode="0.0">
                  <c:v>34</c:v>
                </c:pt>
                <c:pt idx="486" formatCode="0.0">
                  <c:v>42.1</c:v>
                </c:pt>
                <c:pt idx="487" formatCode="0.0">
                  <c:v>49.5</c:v>
                </c:pt>
                <c:pt idx="488" formatCode="0.0">
                  <c:v>54.9</c:v>
                </c:pt>
                <c:pt idx="489" formatCode="0.0">
                  <c:v>57.8</c:v>
                </c:pt>
                <c:pt idx="490" formatCode="0.0">
                  <c:v>59.3</c:v>
                </c:pt>
                <c:pt idx="491" formatCode="0.0">
                  <c:v>58</c:v>
                </c:pt>
                <c:pt idx="492" formatCode="0.0">
                  <c:v>55.3</c:v>
                </c:pt>
                <c:pt idx="493" formatCode="0.0">
                  <c:v>52</c:v>
                </c:pt>
                <c:pt idx="494" formatCode="0.0">
                  <c:v>49.3</c:v>
                </c:pt>
                <c:pt idx="495" formatCode="0.0">
                  <c:v>46.9</c:v>
                </c:pt>
                <c:pt idx="496" formatCode="0.0">
                  <c:v>44</c:v>
                </c:pt>
                <c:pt idx="497" formatCode="0.0">
                  <c:v>39.299999999999997</c:v>
                </c:pt>
                <c:pt idx="498" formatCode="0.0">
                  <c:v>35</c:v>
                </c:pt>
                <c:pt idx="499" formatCode="0.0">
                  <c:v>30.8</c:v>
                </c:pt>
                <c:pt idx="500" formatCode="0.0">
                  <c:v>29.7</c:v>
                </c:pt>
                <c:pt idx="501" formatCode="0.0">
                  <c:v>28.6</c:v>
                </c:pt>
                <c:pt idx="502" formatCode="0.0">
                  <c:v>26.7</c:v>
                </c:pt>
                <c:pt idx="503" formatCode="0.0">
                  <c:v>24.2</c:v>
                </c:pt>
                <c:pt idx="504" formatCode="0.0">
                  <c:v>22.7</c:v>
                </c:pt>
                <c:pt idx="505" formatCode="0.0">
                  <c:v>23.8</c:v>
                </c:pt>
                <c:pt idx="506" formatCode="0.0">
                  <c:v>25.5</c:v>
                </c:pt>
                <c:pt idx="507" formatCode="0.0">
                  <c:v>28.9</c:v>
                </c:pt>
                <c:pt idx="508" formatCode="0.0">
                  <c:v>30.4</c:v>
                </c:pt>
                <c:pt idx="509" formatCode="0.0">
                  <c:v>32</c:v>
                </c:pt>
                <c:pt idx="510" formatCode="0.0">
                  <c:v>34.9</c:v>
                </c:pt>
                <c:pt idx="511" formatCode="0.0">
                  <c:v>38.200000000000003</c:v>
                </c:pt>
                <c:pt idx="512" formatCode="0.0">
                  <c:v>41</c:v>
                </c:pt>
                <c:pt idx="513" formatCode="0.0">
                  <c:v>44.4</c:v>
                </c:pt>
                <c:pt idx="514" formatCode="0.0">
                  <c:v>47.5</c:v>
                </c:pt>
                <c:pt idx="515" formatCode="0.0">
                  <c:v>49.3</c:v>
                </c:pt>
                <c:pt idx="516" formatCode="0.0">
                  <c:v>48.9</c:v>
                </c:pt>
                <c:pt idx="517" formatCode="0.0">
                  <c:v>47.5</c:v>
                </c:pt>
                <c:pt idx="518" formatCode="0.0">
                  <c:v>45.4</c:v>
                </c:pt>
                <c:pt idx="519" formatCode="0.0">
                  <c:v>43.1</c:v>
                </c:pt>
                <c:pt idx="520" formatCode="0.0">
                  <c:v>39.799999999999997</c:v>
                </c:pt>
                <c:pt idx="521" formatCode="0.0">
                  <c:v>35.6</c:v>
                </c:pt>
                <c:pt idx="522" formatCode="0.0">
                  <c:v>31.2</c:v>
                </c:pt>
                <c:pt idx="523" formatCode="0.0">
                  <c:v>28.8</c:v>
                </c:pt>
                <c:pt idx="524" formatCode="0.0">
                  <c:v>27.6</c:v>
                </c:pt>
                <c:pt idx="525" formatCode="0.0">
                  <c:v>26.9</c:v>
                </c:pt>
                <c:pt idx="526" formatCode="0.0">
                  <c:v>26.3</c:v>
                </c:pt>
                <c:pt idx="527" formatCode="0.0">
                  <c:v>25.8</c:v>
                </c:pt>
                <c:pt idx="528" formatCode="0.0">
                  <c:v>26.4</c:v>
                </c:pt>
                <c:pt idx="529" formatCode="0.0">
                  <c:v>27.2</c:v>
                </c:pt>
                <c:pt idx="530" formatCode="0.0">
                  <c:v>29</c:v>
                </c:pt>
                <c:pt idx="531" formatCode="0.0">
                  <c:v>30.4</c:v>
                </c:pt>
                <c:pt idx="532" formatCode="0.0">
                  <c:v>33.6</c:v>
                </c:pt>
                <c:pt idx="533" formatCode="0.0">
                  <c:v>38.299999999999997</c:v>
                </c:pt>
                <c:pt idx="534" formatCode="0.0">
                  <c:v>44.1</c:v>
                </c:pt>
                <c:pt idx="535" formatCode="0.0">
                  <c:v>49.5</c:v>
                </c:pt>
                <c:pt idx="536" formatCode="0.0">
                  <c:v>52.5</c:v>
                </c:pt>
                <c:pt idx="537" formatCode="0.0">
                  <c:v>54.3</c:v>
                </c:pt>
                <c:pt idx="538" formatCode="0.0">
                  <c:v>54.8</c:v>
                </c:pt>
                <c:pt idx="539" formatCode="0.0">
                  <c:v>52.9</c:v>
                </c:pt>
                <c:pt idx="540" formatCode="0.0">
                  <c:v>49.6</c:v>
                </c:pt>
                <c:pt idx="541" formatCode="0.0">
                  <c:v>44.6</c:v>
                </c:pt>
                <c:pt idx="542" formatCode="0.0">
                  <c:v>35.6</c:v>
                </c:pt>
                <c:pt idx="543" formatCode="0.0">
                  <c:v>26.9</c:v>
                </c:pt>
                <c:pt idx="544" formatCode="0.0">
                  <c:v>21.5</c:v>
                </c:pt>
                <c:pt idx="545" formatCode="0.0">
                  <c:v>18.100000000000001</c:v>
                </c:pt>
                <c:pt idx="546" formatCode="0.0">
                  <c:v>16</c:v>
                </c:pt>
                <c:pt idx="547" formatCode="0.0">
                  <c:v>14.5</c:v>
                </c:pt>
                <c:pt idx="548" formatCode="0.0">
                  <c:v>12.8</c:v>
                </c:pt>
                <c:pt idx="549" formatCode="0.0">
                  <c:v>11.5</c:v>
                </c:pt>
                <c:pt idx="550" formatCode="0.0">
                  <c:v>13</c:v>
                </c:pt>
                <c:pt idx="551" formatCode="0.0">
                  <c:v>15.2</c:v>
                </c:pt>
                <c:pt idx="552" formatCode="0.0">
                  <c:v>17</c:v>
                </c:pt>
                <c:pt idx="553" formatCode="0.0">
                  <c:v>17.899999999999999</c:v>
                </c:pt>
                <c:pt idx="554" formatCode="0.0">
                  <c:v>19.100000000000001</c:v>
                </c:pt>
                <c:pt idx="555" formatCode="0.0">
                  <c:v>20.8</c:v>
                </c:pt>
                <c:pt idx="556" formatCode="0.0">
                  <c:v>23.2</c:v>
                </c:pt>
                <c:pt idx="557" formatCode="0.0">
                  <c:v>26</c:v>
                </c:pt>
                <c:pt idx="558" formatCode="0.0">
                  <c:v>29.3</c:v>
                </c:pt>
                <c:pt idx="559" formatCode="0.0">
                  <c:v>32.799999999999997</c:v>
                </c:pt>
                <c:pt idx="560" formatCode="0.0">
                  <c:v>35.9</c:v>
                </c:pt>
                <c:pt idx="561" formatCode="0.0">
                  <c:v>39</c:v>
                </c:pt>
                <c:pt idx="562" formatCode="0.0">
                  <c:v>41.1</c:v>
                </c:pt>
                <c:pt idx="563" formatCode="0.0">
                  <c:v>42.7</c:v>
                </c:pt>
                <c:pt idx="564" formatCode="0.0">
                  <c:v>42.7</c:v>
                </c:pt>
                <c:pt idx="565" formatCode="0.0">
                  <c:v>41.7</c:v>
                </c:pt>
                <c:pt idx="566" formatCode="0.0">
                  <c:v>39.9</c:v>
                </c:pt>
                <c:pt idx="567" formatCode="0.0">
                  <c:v>37.6</c:v>
                </c:pt>
                <c:pt idx="568" formatCode="0.0">
                  <c:v>34.6</c:v>
                </c:pt>
                <c:pt idx="569" formatCode="0.0">
                  <c:v>30.8</c:v>
                </c:pt>
                <c:pt idx="570" formatCode="0.0">
                  <c:v>27.2</c:v>
                </c:pt>
                <c:pt idx="571" formatCode="0.0">
                  <c:v>23.5</c:v>
                </c:pt>
                <c:pt idx="572" formatCode="0.0">
                  <c:v>21.5</c:v>
                </c:pt>
                <c:pt idx="573" formatCode="0.0">
                  <c:v>20.399999999999999</c:v>
                </c:pt>
                <c:pt idx="574" formatCode="0.0">
                  <c:v>20</c:v>
                </c:pt>
                <c:pt idx="575" formatCode="0.0">
                  <c:v>19.8</c:v>
                </c:pt>
                <c:pt idx="576" formatCode="0.0">
                  <c:v>20.8</c:v>
                </c:pt>
                <c:pt idx="577" formatCode="0.0">
                  <c:v>22.8</c:v>
                </c:pt>
                <c:pt idx="578" formatCode="0.0">
                  <c:v>25.1</c:v>
                </c:pt>
                <c:pt idx="579" formatCode="0.0">
                  <c:v>28.1</c:v>
                </c:pt>
                <c:pt idx="580" formatCode="0.0">
                  <c:v>30.3</c:v>
                </c:pt>
                <c:pt idx="581" formatCode="0.0">
                  <c:v>32.700000000000003</c:v>
                </c:pt>
                <c:pt idx="582" formatCode="0.0">
                  <c:v>34.9</c:v>
                </c:pt>
                <c:pt idx="583" formatCode="0.0">
                  <c:v>37.200000000000003</c:v>
                </c:pt>
                <c:pt idx="584" formatCode="0.0">
                  <c:v>39.200000000000003</c:v>
                </c:pt>
                <c:pt idx="585" formatCode="0.0">
                  <c:v>41</c:v>
                </c:pt>
                <c:pt idx="586" formatCode="0.0">
                  <c:v>41.9</c:v>
                </c:pt>
                <c:pt idx="587" formatCode="0.0">
                  <c:v>41.8</c:v>
                </c:pt>
                <c:pt idx="588" formatCode="0.0">
                  <c:v>38.4</c:v>
                </c:pt>
                <c:pt idx="589" formatCode="0.0">
                  <c:v>33.4</c:v>
                </c:pt>
                <c:pt idx="590" formatCode="0.0">
                  <c:v>29.7</c:v>
                </c:pt>
                <c:pt idx="591" formatCode="0.0">
                  <c:v>26.2</c:v>
                </c:pt>
                <c:pt idx="592" formatCode="0.0">
                  <c:v>23.3</c:v>
                </c:pt>
                <c:pt idx="593" formatCode="0.0">
                  <c:v>20.2</c:v>
                </c:pt>
                <c:pt idx="594" formatCode="0.0">
                  <c:v>17.399999999999999</c:v>
                </c:pt>
                <c:pt idx="595" formatCode="0.0">
                  <c:v>16</c:v>
                </c:pt>
                <c:pt idx="596" formatCode="0.0">
                  <c:v>17.8</c:v>
                </c:pt>
                <c:pt idx="597" formatCode="0.0">
                  <c:v>20.100000000000001</c:v>
                </c:pt>
                <c:pt idx="598" formatCode="0.0">
                  <c:v>19.899999999999999</c:v>
                </c:pt>
                <c:pt idx="599" formatCode="0.0">
                  <c:v>20.5</c:v>
                </c:pt>
                <c:pt idx="600" formatCode="0.0">
                  <c:v>21.5</c:v>
                </c:pt>
                <c:pt idx="601" formatCode="0.0">
                  <c:v>23.3</c:v>
                </c:pt>
                <c:pt idx="602" formatCode="0.0">
                  <c:v>25.9</c:v>
                </c:pt>
                <c:pt idx="603" formatCode="0.0">
                  <c:v>28.8</c:v>
                </c:pt>
                <c:pt idx="604" formatCode="0.0">
                  <c:v>32.200000000000003</c:v>
                </c:pt>
                <c:pt idx="605" formatCode="0.0">
                  <c:v>36.299999999999997</c:v>
                </c:pt>
                <c:pt idx="606" formatCode="0.0">
                  <c:v>41.3</c:v>
                </c:pt>
                <c:pt idx="607" formatCode="0.0">
                  <c:v>45.3</c:v>
                </c:pt>
                <c:pt idx="608" formatCode="0.0">
                  <c:v>48.2</c:v>
                </c:pt>
                <c:pt idx="609" formatCode="0.0">
                  <c:v>51</c:v>
                </c:pt>
                <c:pt idx="610" formatCode="0.0">
                  <c:v>53.1</c:v>
                </c:pt>
                <c:pt idx="611" formatCode="0.0">
                  <c:v>52.9</c:v>
                </c:pt>
                <c:pt idx="612" formatCode="0.0">
                  <c:v>50.3</c:v>
                </c:pt>
                <c:pt idx="613" formatCode="0.0">
                  <c:v>44.1</c:v>
                </c:pt>
                <c:pt idx="614" formatCode="0.0">
                  <c:v>37.9</c:v>
                </c:pt>
                <c:pt idx="615" formatCode="0.0">
                  <c:v>31.6</c:v>
                </c:pt>
                <c:pt idx="616" formatCode="0.0">
                  <c:v>25.4</c:v>
                </c:pt>
                <c:pt idx="617" formatCode="0.0">
                  <c:v>18.600000000000001</c:v>
                </c:pt>
                <c:pt idx="618" formatCode="0.0">
                  <c:v>11.7</c:v>
                </c:pt>
                <c:pt idx="619" formatCode="0.0">
                  <c:v>6.3</c:v>
                </c:pt>
                <c:pt idx="620" formatCode="0.0">
                  <c:v>2.8</c:v>
                </c:pt>
                <c:pt idx="621" formatCode="0.0">
                  <c:v>2.2000000000000002</c:v>
                </c:pt>
                <c:pt idx="622" formatCode="0.0">
                  <c:v>2.2000000000000002</c:v>
                </c:pt>
                <c:pt idx="623" formatCode="0.0">
                  <c:v>3.2</c:v>
                </c:pt>
                <c:pt idx="624" formatCode="0.0">
                  <c:v>6.6</c:v>
                </c:pt>
                <c:pt idx="625" formatCode="0.0">
                  <c:v>11.6</c:v>
                </c:pt>
                <c:pt idx="626" formatCode="0.0">
                  <c:v>17.8</c:v>
                </c:pt>
                <c:pt idx="627" formatCode="0.0">
                  <c:v>24.2</c:v>
                </c:pt>
                <c:pt idx="628" formatCode="0.0">
                  <c:v>30.7</c:v>
                </c:pt>
                <c:pt idx="629" formatCode="0.0">
                  <c:v>38.200000000000003</c:v>
                </c:pt>
                <c:pt idx="630" formatCode="0.0">
                  <c:v>45.8</c:v>
                </c:pt>
                <c:pt idx="631" formatCode="0.0">
                  <c:v>53.2</c:v>
                </c:pt>
                <c:pt idx="632" formatCode="0.0">
                  <c:v>58.5</c:v>
                </c:pt>
                <c:pt idx="633" formatCode="0.0">
                  <c:v>61.6</c:v>
                </c:pt>
                <c:pt idx="634" formatCode="0.0">
                  <c:v>63</c:v>
                </c:pt>
                <c:pt idx="635" formatCode="0.0">
                  <c:v>64.2</c:v>
                </c:pt>
                <c:pt idx="636" formatCode="0.0">
                  <c:v>64.5</c:v>
                </c:pt>
                <c:pt idx="637" formatCode="0.0">
                  <c:v>63.3</c:v>
                </c:pt>
                <c:pt idx="638" formatCode="0.0">
                  <c:v>61</c:v>
                </c:pt>
                <c:pt idx="639" formatCode="0.0">
                  <c:v>55.5</c:v>
                </c:pt>
                <c:pt idx="640" formatCode="0.0">
                  <c:v>47.6</c:v>
                </c:pt>
                <c:pt idx="641" formatCode="0.0">
                  <c:v>40</c:v>
                </c:pt>
                <c:pt idx="642" formatCode="0.0">
                  <c:v>32.700000000000003</c:v>
                </c:pt>
                <c:pt idx="643" formatCode="0.0">
                  <c:v>24.8</c:v>
                </c:pt>
                <c:pt idx="644" formatCode="0.0">
                  <c:v>17.5</c:v>
                </c:pt>
                <c:pt idx="645" formatCode="0.0">
                  <c:v>11.1</c:v>
                </c:pt>
                <c:pt idx="646" formatCode="0.0">
                  <c:v>5.7</c:v>
                </c:pt>
                <c:pt idx="647" formatCode="0.0">
                  <c:v>3</c:v>
                </c:pt>
                <c:pt idx="648" formatCode="0.0">
                  <c:v>3.9</c:v>
                </c:pt>
                <c:pt idx="649" formatCode="0.0">
                  <c:v>6.9</c:v>
                </c:pt>
                <c:pt idx="650" formatCode="0.0">
                  <c:v>11.6</c:v>
                </c:pt>
                <c:pt idx="651" formatCode="0.0">
                  <c:v>18.3</c:v>
                </c:pt>
                <c:pt idx="652" formatCode="0.0">
                  <c:v>27.3</c:v>
                </c:pt>
                <c:pt idx="653" formatCode="0.0">
                  <c:v>36.200000000000003</c:v>
                </c:pt>
                <c:pt idx="654" formatCode="0.0">
                  <c:v>45.3</c:v>
                </c:pt>
                <c:pt idx="655" formatCode="0.0">
                  <c:v>52.7</c:v>
                </c:pt>
                <c:pt idx="656" formatCode="0.0">
                  <c:v>58.7</c:v>
                </c:pt>
                <c:pt idx="657" formatCode="0.0">
                  <c:v>62.2</c:v>
                </c:pt>
                <c:pt idx="658" formatCode="0.0">
                  <c:v>63.4</c:v>
                </c:pt>
                <c:pt idx="659" formatCode="0.0">
                  <c:v>62.5</c:v>
                </c:pt>
                <c:pt idx="660" formatCode="0.0">
                  <c:v>59.3</c:v>
                </c:pt>
                <c:pt idx="661" formatCode="0.0">
                  <c:v>56</c:v>
                </c:pt>
                <c:pt idx="662" formatCode="0.0">
                  <c:v>52.1</c:v>
                </c:pt>
                <c:pt idx="663" formatCode="0.0">
                  <c:v>49.3</c:v>
                </c:pt>
                <c:pt idx="664" formatCode="0.0">
                  <c:v>43.1</c:v>
                </c:pt>
                <c:pt idx="665" formatCode="0.0">
                  <c:v>36.700000000000003</c:v>
                </c:pt>
                <c:pt idx="666" formatCode="0.0">
                  <c:v>31.5</c:v>
                </c:pt>
                <c:pt idx="667" formatCode="0.0">
                  <c:v>27.1</c:v>
                </c:pt>
                <c:pt idx="668" formatCode="0.0">
                  <c:v>25.5</c:v>
                </c:pt>
                <c:pt idx="669" formatCode="0.0">
                  <c:v>24.8</c:v>
                </c:pt>
                <c:pt idx="670" formatCode="0.0">
                  <c:v>23.4</c:v>
                </c:pt>
                <c:pt idx="671" formatCode="0.0">
                  <c:v>21.8</c:v>
                </c:pt>
                <c:pt idx="672" formatCode="0.0">
                  <c:v>24.4</c:v>
                </c:pt>
                <c:pt idx="673" formatCode="0.0">
                  <c:v>28</c:v>
                </c:pt>
                <c:pt idx="674" formatCode="0.0">
                  <c:v>32.1</c:v>
                </c:pt>
                <c:pt idx="675" formatCode="0.0">
                  <c:v>36.299999999999997</c:v>
                </c:pt>
                <c:pt idx="676" formatCode="0.0">
                  <c:v>38.1</c:v>
                </c:pt>
                <c:pt idx="677" formatCode="0.0">
                  <c:v>39.5</c:v>
                </c:pt>
                <c:pt idx="678" formatCode="0.0">
                  <c:v>41.7</c:v>
                </c:pt>
                <c:pt idx="679" formatCode="0.0">
                  <c:v>42.8</c:v>
                </c:pt>
                <c:pt idx="680" formatCode="0.0">
                  <c:v>42.7</c:v>
                </c:pt>
                <c:pt idx="681" formatCode="0.0">
                  <c:v>42.8</c:v>
                </c:pt>
                <c:pt idx="682" formatCode="0.0">
                  <c:v>41.6</c:v>
                </c:pt>
                <c:pt idx="683" formatCode="0.0">
                  <c:v>40.9</c:v>
                </c:pt>
                <c:pt idx="684" formatCode="0.0">
                  <c:v>39.4</c:v>
                </c:pt>
                <c:pt idx="685" formatCode="0.0">
                  <c:v>36.799999999999997</c:v>
                </c:pt>
                <c:pt idx="686" formatCode="0.0">
                  <c:v>32.299999999999997</c:v>
                </c:pt>
                <c:pt idx="687" formatCode="0.0">
                  <c:v>29.3</c:v>
                </c:pt>
                <c:pt idx="688" formatCode="0.0">
                  <c:v>26.2</c:v>
                </c:pt>
                <c:pt idx="689" formatCode="0.0">
                  <c:v>22.9</c:v>
                </c:pt>
                <c:pt idx="690" formatCode="0.0">
                  <c:v>20.100000000000001</c:v>
                </c:pt>
                <c:pt idx="691" formatCode="0.0">
                  <c:v>16.5</c:v>
                </c:pt>
                <c:pt idx="692" formatCode="0.0">
                  <c:v>13.4</c:v>
                </c:pt>
                <c:pt idx="693" formatCode="0.0">
                  <c:v>11.1</c:v>
                </c:pt>
                <c:pt idx="694" formatCode="0.0">
                  <c:v>11.5</c:v>
                </c:pt>
                <c:pt idx="695" formatCode="0.0">
                  <c:v>12.4</c:v>
                </c:pt>
                <c:pt idx="696" formatCode="0.0">
                  <c:v>13.4</c:v>
                </c:pt>
                <c:pt idx="697" formatCode="0.0">
                  <c:v>15.9</c:v>
                </c:pt>
                <c:pt idx="698" formatCode="0.0">
                  <c:v>18.2</c:v>
                </c:pt>
                <c:pt idx="699" formatCode="0.0">
                  <c:v>21</c:v>
                </c:pt>
                <c:pt idx="700" formatCode="0.0">
                  <c:v>24.3</c:v>
                </c:pt>
                <c:pt idx="701" formatCode="0.0">
                  <c:v>28.4</c:v>
                </c:pt>
                <c:pt idx="702" formatCode="0.0">
                  <c:v>32.1</c:v>
                </c:pt>
                <c:pt idx="703" formatCode="0.0">
                  <c:v>35.700000000000003</c:v>
                </c:pt>
                <c:pt idx="704" formatCode="0.0">
                  <c:v>38.6</c:v>
                </c:pt>
                <c:pt idx="705" formatCode="0.0">
                  <c:v>39.4</c:v>
                </c:pt>
                <c:pt idx="706" formatCode="0.0">
                  <c:v>40.200000000000003</c:v>
                </c:pt>
                <c:pt idx="707" formatCode="0.0">
                  <c:v>40.700000000000003</c:v>
                </c:pt>
                <c:pt idx="708" formatCode="0.0">
                  <c:v>40.700000000000003</c:v>
                </c:pt>
                <c:pt idx="709" formatCode="0.0">
                  <c:v>40</c:v>
                </c:pt>
                <c:pt idx="710" formatCode="0.0">
                  <c:v>38.6</c:v>
                </c:pt>
                <c:pt idx="711" formatCode="0.0">
                  <c:v>36.700000000000003</c:v>
                </c:pt>
                <c:pt idx="712" formatCode="0.0">
                  <c:v>36</c:v>
                </c:pt>
                <c:pt idx="713" formatCode="0.0">
                  <c:v>35.5</c:v>
                </c:pt>
                <c:pt idx="714" formatCode="0.0">
                  <c:v>35.4</c:v>
                </c:pt>
                <c:pt idx="715" formatCode="0.0">
                  <c:v>34.700000000000003</c:v>
                </c:pt>
                <c:pt idx="716" formatCode="0.0">
                  <c:v>33.5</c:v>
                </c:pt>
                <c:pt idx="717" formatCode="0.0">
                  <c:v>32.1</c:v>
                </c:pt>
                <c:pt idx="718" formatCode="0.0">
                  <c:v>30.7</c:v>
                </c:pt>
                <c:pt idx="719" formatCode="0.0">
                  <c:v>29.2</c:v>
                </c:pt>
                <c:pt idx="720" formatCode="0.0">
                  <c:v>27.9</c:v>
                </c:pt>
                <c:pt idx="721" formatCode="0.0">
                  <c:v>27</c:v>
                </c:pt>
                <c:pt idx="722" formatCode="0.0">
                  <c:v>26.1</c:v>
                </c:pt>
                <c:pt idx="723" formatCode="0.0">
                  <c:v>25.5</c:v>
                </c:pt>
                <c:pt idx="724" formatCode="0.0">
                  <c:v>25.8</c:v>
                </c:pt>
                <c:pt idx="725" formatCode="0.0">
                  <c:v>27.4</c:v>
                </c:pt>
                <c:pt idx="726" formatCode="0.0">
                  <c:v>30.3</c:v>
                </c:pt>
                <c:pt idx="727" formatCode="0.0">
                  <c:v>33.9</c:v>
                </c:pt>
                <c:pt idx="728" formatCode="0.0">
                  <c:v>37.700000000000003</c:v>
                </c:pt>
                <c:pt idx="729" formatCode="0.0">
                  <c:v>41.1</c:v>
                </c:pt>
                <c:pt idx="730" formatCode="0.0">
                  <c:v>41.9</c:v>
                </c:pt>
                <c:pt idx="731" formatCode="0.0">
                  <c:v>43.9</c:v>
                </c:pt>
                <c:pt idx="732" formatCode="0.0">
                  <c:v>44.5</c:v>
                </c:pt>
                <c:pt idx="733" formatCode="0.0">
                  <c:v>40.200000000000003</c:v>
                </c:pt>
                <c:pt idx="734" formatCode="0.0">
                  <c:v>34.9</c:v>
                </c:pt>
                <c:pt idx="735" formatCode="0.0">
                  <c:v>28.9</c:v>
                </c:pt>
                <c:pt idx="736" formatCode="0.0">
                  <c:v>22.7</c:v>
                </c:pt>
                <c:pt idx="737" formatCode="0.0">
                  <c:v>16.600000000000001</c:v>
                </c:pt>
                <c:pt idx="738" formatCode="0.0">
                  <c:v>10.7</c:v>
                </c:pt>
                <c:pt idx="739" formatCode="0.0">
                  <c:v>5.3</c:v>
                </c:pt>
                <c:pt idx="740" formatCode="0.0">
                  <c:v>0.8</c:v>
                </c:pt>
                <c:pt idx="741" formatCode="0.0">
                  <c:v>0.4</c:v>
                </c:pt>
                <c:pt idx="742" formatCode="0.0">
                  <c:v>0.3</c:v>
                </c:pt>
                <c:pt idx="743" formatCode="0.0">
                  <c:v>1.1000000000000001</c:v>
                </c:pt>
                <c:pt idx="744" formatCode="0.0">
                  <c:v>3.8</c:v>
                </c:pt>
                <c:pt idx="745" formatCode="0.0">
                  <c:v>7.2</c:v>
                </c:pt>
                <c:pt idx="746" formatCode="0.0">
                  <c:v>11</c:v>
                </c:pt>
                <c:pt idx="747" formatCode="0.0">
                  <c:v>15.6</c:v>
                </c:pt>
                <c:pt idx="748" formatCode="0.0">
                  <c:v>22</c:v>
                </c:pt>
                <c:pt idx="749" formatCode="0.0">
                  <c:v>29.9</c:v>
                </c:pt>
                <c:pt idx="750" formatCode="0.0">
                  <c:v>38.6</c:v>
                </c:pt>
                <c:pt idx="751" formatCode="0.0">
                  <c:v>46.8</c:v>
                </c:pt>
                <c:pt idx="752" formatCode="0.0">
                  <c:v>52</c:v>
                </c:pt>
                <c:pt idx="753" formatCode="0.0">
                  <c:v>56.4</c:v>
                </c:pt>
                <c:pt idx="754" formatCode="0.0">
                  <c:v>59.5</c:v>
                </c:pt>
                <c:pt idx="755" formatCode="0.0">
                  <c:v>60.7</c:v>
                </c:pt>
                <c:pt idx="756" formatCode="0.0">
                  <c:v>59.5</c:v>
                </c:pt>
                <c:pt idx="757" formatCode="0.0">
                  <c:v>56.5</c:v>
                </c:pt>
                <c:pt idx="758" formatCode="0.0">
                  <c:v>52.8</c:v>
                </c:pt>
                <c:pt idx="759" formatCode="0.0">
                  <c:v>49.2</c:v>
                </c:pt>
                <c:pt idx="760" formatCode="0.0">
                  <c:v>47.6</c:v>
                </c:pt>
                <c:pt idx="761" formatCode="0.0">
                  <c:v>46.2</c:v>
                </c:pt>
                <c:pt idx="762" formatCode="0.0">
                  <c:v>45.7</c:v>
                </c:pt>
                <c:pt idx="763" formatCode="0.0">
                  <c:v>46.1</c:v>
                </c:pt>
                <c:pt idx="764" formatCode="0.0">
                  <c:v>46.9</c:v>
                </c:pt>
                <c:pt idx="765" formatCode="0.0">
                  <c:v>47.7</c:v>
                </c:pt>
                <c:pt idx="766" formatCode="0.0">
                  <c:v>47.8</c:v>
                </c:pt>
                <c:pt idx="767" formatCode="0.0">
                  <c:v>47.4</c:v>
                </c:pt>
                <c:pt idx="768" formatCode="0.0">
                  <c:v>45.8</c:v>
                </c:pt>
                <c:pt idx="769" formatCode="0.0">
                  <c:v>44.2</c:v>
                </c:pt>
                <c:pt idx="770" formatCode="0.0">
                  <c:v>42.5</c:v>
                </c:pt>
                <c:pt idx="771" formatCode="0.0">
                  <c:v>41.3</c:v>
                </c:pt>
                <c:pt idx="772" formatCode="0.0">
                  <c:v>40.700000000000003</c:v>
                </c:pt>
                <c:pt idx="773" formatCode="0.0">
                  <c:v>41.5</c:v>
                </c:pt>
                <c:pt idx="774" formatCode="0.0">
                  <c:v>43.6</c:v>
                </c:pt>
                <c:pt idx="775" formatCode="0.0">
                  <c:v>47.2</c:v>
                </c:pt>
                <c:pt idx="776" formatCode="0.0">
                  <c:v>50.6</c:v>
                </c:pt>
                <c:pt idx="777" formatCode="0.0">
                  <c:v>53.1</c:v>
                </c:pt>
                <c:pt idx="778" formatCode="0.0">
                  <c:v>53.9</c:v>
                </c:pt>
                <c:pt idx="779" formatCode="0.0">
                  <c:v>53.6</c:v>
                </c:pt>
                <c:pt idx="780" formatCode="0.0">
                  <c:v>52.3</c:v>
                </c:pt>
                <c:pt idx="781" formatCode="0.0">
                  <c:v>50</c:v>
                </c:pt>
                <c:pt idx="782" formatCode="0.0">
                  <c:v>46.8</c:v>
                </c:pt>
                <c:pt idx="783" formatCode="0.0">
                  <c:v>41.5</c:v>
                </c:pt>
                <c:pt idx="784" formatCode="0.0">
                  <c:v>35.200000000000003</c:v>
                </c:pt>
                <c:pt idx="785" formatCode="0.0">
                  <c:v>29.2</c:v>
                </c:pt>
                <c:pt idx="786" formatCode="0.0">
                  <c:v>24.6</c:v>
                </c:pt>
                <c:pt idx="787" formatCode="0.0">
                  <c:v>20.399999999999999</c:v>
                </c:pt>
                <c:pt idx="788" formatCode="0.0">
                  <c:v>16.3</c:v>
                </c:pt>
                <c:pt idx="789" formatCode="0.0">
                  <c:v>12.3</c:v>
                </c:pt>
                <c:pt idx="790" formatCode="0.0">
                  <c:v>8.3000000000000007</c:v>
                </c:pt>
                <c:pt idx="791" formatCode="0.0">
                  <c:v>5.7</c:v>
                </c:pt>
                <c:pt idx="792" formatCode="0.0">
                  <c:v>6.1</c:v>
                </c:pt>
                <c:pt idx="793" formatCode="0.0">
                  <c:v>9.4</c:v>
                </c:pt>
                <c:pt idx="794" formatCode="0.0">
                  <c:v>16</c:v>
                </c:pt>
                <c:pt idx="795" formatCode="0.0">
                  <c:v>24.6</c:v>
                </c:pt>
                <c:pt idx="796" formatCode="0.0">
                  <c:v>35.1</c:v>
                </c:pt>
                <c:pt idx="797" formatCode="0.0">
                  <c:v>47</c:v>
                </c:pt>
                <c:pt idx="798" formatCode="0.0">
                  <c:v>59.7</c:v>
                </c:pt>
                <c:pt idx="799" formatCode="0.0">
                  <c:v>72</c:v>
                </c:pt>
                <c:pt idx="800" formatCode="0.0">
                  <c:v>82</c:v>
                </c:pt>
                <c:pt idx="801" formatCode="0.0">
                  <c:v>87.7</c:v>
                </c:pt>
                <c:pt idx="802" formatCode="0.0">
                  <c:v>88.3</c:v>
                </c:pt>
                <c:pt idx="803" formatCode="0.0">
                  <c:v>86.4</c:v>
                </c:pt>
                <c:pt idx="804" formatCode="0.0">
                  <c:v>82</c:v>
                </c:pt>
                <c:pt idx="805" formatCode="0.0">
                  <c:v>75.599999999999994</c:v>
                </c:pt>
                <c:pt idx="806" formatCode="0.0">
                  <c:v>68.400000000000006</c:v>
                </c:pt>
                <c:pt idx="807" formatCode="0.0">
                  <c:v>60.7</c:v>
                </c:pt>
                <c:pt idx="808" formatCode="0.0">
                  <c:v>52.8</c:v>
                </c:pt>
                <c:pt idx="809" formatCode="0.0">
                  <c:v>45.7</c:v>
                </c:pt>
                <c:pt idx="810" formatCode="0.0">
                  <c:v>40.5</c:v>
                </c:pt>
                <c:pt idx="811" formatCode="0.0">
                  <c:v>36.200000000000003</c:v>
                </c:pt>
                <c:pt idx="812" formatCode="0.0">
                  <c:v>32.1</c:v>
                </c:pt>
                <c:pt idx="813" formatCode="0.0">
                  <c:v>27.8</c:v>
                </c:pt>
                <c:pt idx="814" formatCode="0.0">
                  <c:v>22.9</c:v>
                </c:pt>
                <c:pt idx="815" formatCode="0.0">
                  <c:v>20.6</c:v>
                </c:pt>
                <c:pt idx="816" formatCode="0.0">
                  <c:v>21.5</c:v>
                </c:pt>
                <c:pt idx="817" formatCode="0.0">
                  <c:v>24.4</c:v>
                </c:pt>
                <c:pt idx="818" formatCode="0.0">
                  <c:v>28.5</c:v>
                </c:pt>
                <c:pt idx="819" formatCode="0.0">
                  <c:v>33.799999999999997</c:v>
                </c:pt>
                <c:pt idx="820" formatCode="0.0">
                  <c:v>40.200000000000003</c:v>
                </c:pt>
                <c:pt idx="821" formatCode="0.0">
                  <c:v>47.6</c:v>
                </c:pt>
                <c:pt idx="822" formatCode="0.0">
                  <c:v>56.1</c:v>
                </c:pt>
                <c:pt idx="823" formatCode="0.0">
                  <c:v>62.6</c:v>
                </c:pt>
                <c:pt idx="824" formatCode="0.0">
                  <c:v>65.3</c:v>
                </c:pt>
                <c:pt idx="825" formatCode="0.0">
                  <c:v>65.8</c:v>
                </c:pt>
                <c:pt idx="826" formatCode="0.0">
                  <c:v>65.400000000000006</c:v>
                </c:pt>
                <c:pt idx="827" formatCode="0.0">
                  <c:v>65.5</c:v>
                </c:pt>
                <c:pt idx="828" formatCode="0.0">
                  <c:v>65.7</c:v>
                </c:pt>
                <c:pt idx="829" formatCode="0.0">
                  <c:v>63</c:v>
                </c:pt>
                <c:pt idx="830" formatCode="0.0">
                  <c:v>59.6</c:v>
                </c:pt>
                <c:pt idx="831" formatCode="0.0">
                  <c:v>54.3</c:v>
                </c:pt>
                <c:pt idx="832" formatCode="0.0">
                  <c:v>49.2</c:v>
                </c:pt>
                <c:pt idx="833" formatCode="0.0">
                  <c:v>44.2</c:v>
                </c:pt>
                <c:pt idx="834" formatCode="0.0">
                  <c:v>38.200000000000003</c:v>
                </c:pt>
                <c:pt idx="835" formatCode="0.0">
                  <c:v>29.8</c:v>
                </c:pt>
                <c:pt idx="836" formatCode="0.0">
                  <c:v>21.1</c:v>
                </c:pt>
                <c:pt idx="837" formatCode="0.0">
                  <c:v>15</c:v>
                </c:pt>
                <c:pt idx="838" formatCode="0.0">
                  <c:v>9.3000000000000007</c:v>
                </c:pt>
                <c:pt idx="839" formatCode="0.0">
                  <c:v>5.6</c:v>
                </c:pt>
                <c:pt idx="840" formatCode="0.0">
                  <c:v>3.3</c:v>
                </c:pt>
                <c:pt idx="841" formatCode="0.0">
                  <c:v>3.1</c:v>
                </c:pt>
                <c:pt idx="842" formatCode="0.0">
                  <c:v>5.9</c:v>
                </c:pt>
                <c:pt idx="843" formatCode="0.0">
                  <c:v>9</c:v>
                </c:pt>
                <c:pt idx="844" formatCode="0.0">
                  <c:v>13.3</c:v>
                </c:pt>
                <c:pt idx="845" formatCode="0.0">
                  <c:v>19.3</c:v>
                </c:pt>
                <c:pt idx="846" formatCode="0.0">
                  <c:v>28.4</c:v>
                </c:pt>
                <c:pt idx="847" formatCode="0.0">
                  <c:v>38.5</c:v>
                </c:pt>
                <c:pt idx="848" formatCode="0.0">
                  <c:v>50.5</c:v>
                </c:pt>
                <c:pt idx="849" formatCode="0.0">
                  <c:v>61.1</c:v>
                </c:pt>
                <c:pt idx="850" formatCode="0.0">
                  <c:v>68.400000000000006</c:v>
                </c:pt>
                <c:pt idx="851" formatCode="0.0">
                  <c:v>73.3</c:v>
                </c:pt>
                <c:pt idx="852" formatCode="0.0">
                  <c:v>75</c:v>
                </c:pt>
                <c:pt idx="853" formatCode="0.0">
                  <c:v>74.599999999999994</c:v>
                </c:pt>
                <c:pt idx="854" formatCode="0.0">
                  <c:v>70.2</c:v>
                </c:pt>
                <c:pt idx="855" formatCode="0.0">
                  <c:v>64.099999999999994</c:v>
                </c:pt>
                <c:pt idx="856" formatCode="0.0">
                  <c:v>55.6</c:v>
                </c:pt>
                <c:pt idx="857" formatCode="0.0">
                  <c:v>47.4</c:v>
                </c:pt>
                <c:pt idx="858" formatCode="0.0">
                  <c:v>40.299999999999997</c:v>
                </c:pt>
                <c:pt idx="859" formatCode="0.0">
                  <c:v>33.799999999999997</c:v>
                </c:pt>
                <c:pt idx="860" formatCode="0.0">
                  <c:v>27.7</c:v>
                </c:pt>
                <c:pt idx="861" formatCode="0.0">
                  <c:v>22.1</c:v>
                </c:pt>
                <c:pt idx="862" formatCode="0.0">
                  <c:v>17.7</c:v>
                </c:pt>
                <c:pt idx="863" formatCode="0.0">
                  <c:v>15.7</c:v>
                </c:pt>
                <c:pt idx="864" formatCode="0.0">
                  <c:v>14.7</c:v>
                </c:pt>
                <c:pt idx="865" formatCode="0.0">
                  <c:v>14.3</c:v>
                </c:pt>
                <c:pt idx="866" formatCode="0.0">
                  <c:v>14.6</c:v>
                </c:pt>
                <c:pt idx="867" formatCode="0.0">
                  <c:v>17.100000000000001</c:v>
                </c:pt>
                <c:pt idx="868" formatCode="0.0">
                  <c:v>21.7</c:v>
                </c:pt>
                <c:pt idx="869" formatCode="0.0">
                  <c:v>26.7</c:v>
                </c:pt>
                <c:pt idx="870" formatCode="0.0">
                  <c:v>31.2</c:v>
                </c:pt>
                <c:pt idx="871" formatCode="0.0">
                  <c:v>34.200000000000003</c:v>
                </c:pt>
                <c:pt idx="872" formatCode="0.0">
                  <c:v>36.6</c:v>
                </c:pt>
                <c:pt idx="873" formatCode="0.0">
                  <c:v>38.9</c:v>
                </c:pt>
                <c:pt idx="874" formatCode="0.0">
                  <c:v>40.799999999999997</c:v>
                </c:pt>
                <c:pt idx="875" formatCode="0.0">
                  <c:v>41.9</c:v>
                </c:pt>
                <c:pt idx="876" formatCode="0.0">
                  <c:v>41.6</c:v>
                </c:pt>
                <c:pt idx="877" formatCode="0.0">
                  <c:v>40.5</c:v>
                </c:pt>
                <c:pt idx="878" formatCode="0.0">
                  <c:v>39.4</c:v>
                </c:pt>
                <c:pt idx="879" formatCode="0.0">
                  <c:v>36.9</c:v>
                </c:pt>
                <c:pt idx="880" formatCode="0.0">
                  <c:v>34.1</c:v>
                </c:pt>
                <c:pt idx="881" formatCode="0.0">
                  <c:v>30.8</c:v>
                </c:pt>
                <c:pt idx="882" formatCode="0.0">
                  <c:v>26.9</c:v>
                </c:pt>
                <c:pt idx="883" formatCode="0.0">
                  <c:v>22.2</c:v>
                </c:pt>
                <c:pt idx="884" formatCode="0.0">
                  <c:v>17.899999999999999</c:v>
                </c:pt>
                <c:pt idx="885" formatCode="0.0">
                  <c:v>14.5</c:v>
                </c:pt>
                <c:pt idx="886" formatCode="0.0">
                  <c:v>11.8</c:v>
                </c:pt>
                <c:pt idx="887" formatCode="0.0">
                  <c:v>10.5</c:v>
                </c:pt>
                <c:pt idx="888" formatCode="0.0">
                  <c:v>10.5</c:v>
                </c:pt>
                <c:pt idx="889" formatCode="0.0">
                  <c:v>12.4</c:v>
                </c:pt>
                <c:pt idx="890" formatCode="0.0">
                  <c:v>15</c:v>
                </c:pt>
                <c:pt idx="891" formatCode="0.0">
                  <c:v>19.399999999999999</c:v>
                </c:pt>
                <c:pt idx="892" formatCode="0.0">
                  <c:v>25.4</c:v>
                </c:pt>
                <c:pt idx="893" formatCode="0.0">
                  <c:v>31</c:v>
                </c:pt>
                <c:pt idx="894" formatCode="0.0">
                  <c:v>36</c:v>
                </c:pt>
                <c:pt idx="895" formatCode="0.0">
                  <c:v>39.9</c:v>
                </c:pt>
                <c:pt idx="896" formatCode="0.0">
                  <c:v>43</c:v>
                </c:pt>
                <c:pt idx="897" formatCode="0.0">
                  <c:v>44.3</c:v>
                </c:pt>
                <c:pt idx="898" formatCode="0.0">
                  <c:v>45.5</c:v>
                </c:pt>
                <c:pt idx="899" formatCode="0.0">
                  <c:v>46.1</c:v>
                </c:pt>
                <c:pt idx="900" formatCode="0.0">
                  <c:v>45</c:v>
                </c:pt>
                <c:pt idx="901" formatCode="0.0">
                  <c:v>42.7</c:v>
                </c:pt>
                <c:pt idx="902" formatCode="0.0">
                  <c:v>40.299999999999997</c:v>
                </c:pt>
                <c:pt idx="903" formatCode="0.0">
                  <c:v>38</c:v>
                </c:pt>
                <c:pt idx="904" formatCode="0.0">
                  <c:v>35.4</c:v>
                </c:pt>
                <c:pt idx="905" formatCode="0.0">
                  <c:v>33.4</c:v>
                </c:pt>
                <c:pt idx="906" formatCode="0.0">
                  <c:v>30.5</c:v>
                </c:pt>
                <c:pt idx="907" formatCode="0.0">
                  <c:v>27.3</c:v>
                </c:pt>
                <c:pt idx="908" formatCode="0.0">
                  <c:v>24.6</c:v>
                </c:pt>
                <c:pt idx="909" formatCode="0.0">
                  <c:v>22</c:v>
                </c:pt>
                <c:pt idx="910" formatCode="0.0">
                  <c:v>19</c:v>
                </c:pt>
                <c:pt idx="911" formatCode="0.0">
                  <c:v>17.7</c:v>
                </c:pt>
                <c:pt idx="912" formatCode="0.0">
                  <c:v>17.7</c:v>
                </c:pt>
                <c:pt idx="913" formatCode="0.0">
                  <c:v>18.3</c:v>
                </c:pt>
                <c:pt idx="914" formatCode="0.0">
                  <c:v>20</c:v>
                </c:pt>
                <c:pt idx="915" formatCode="0.0">
                  <c:v>22.2</c:v>
                </c:pt>
                <c:pt idx="916" formatCode="0.0">
                  <c:v>24.8</c:v>
                </c:pt>
                <c:pt idx="917" formatCode="0.0">
                  <c:v>29.5</c:v>
                </c:pt>
                <c:pt idx="918" formatCode="0.0">
                  <c:v>34.9</c:v>
                </c:pt>
                <c:pt idx="919" formatCode="0.0">
                  <c:v>38.6</c:v>
                </c:pt>
                <c:pt idx="920" formatCode="0.0">
                  <c:v>41.5</c:v>
                </c:pt>
                <c:pt idx="921" formatCode="0.0">
                  <c:v>43.4</c:v>
                </c:pt>
                <c:pt idx="922" formatCode="0.0">
                  <c:v>44.6</c:v>
                </c:pt>
                <c:pt idx="923" formatCode="0.0">
                  <c:v>45.4</c:v>
                </c:pt>
                <c:pt idx="924" formatCode="0.0">
                  <c:v>43.4</c:v>
                </c:pt>
                <c:pt idx="925" formatCode="0.0">
                  <c:v>37.799999999999997</c:v>
                </c:pt>
                <c:pt idx="926" formatCode="0.0">
                  <c:v>32</c:v>
                </c:pt>
                <c:pt idx="927" formatCode="0.0">
                  <c:v>26.4</c:v>
                </c:pt>
                <c:pt idx="928" formatCode="0.0">
                  <c:v>21.3</c:v>
                </c:pt>
                <c:pt idx="929" formatCode="0.0">
                  <c:v>15.9</c:v>
                </c:pt>
                <c:pt idx="930" formatCode="0.0">
                  <c:v>11.3</c:v>
                </c:pt>
                <c:pt idx="931" formatCode="0.0">
                  <c:v>7.6</c:v>
                </c:pt>
                <c:pt idx="932" formatCode="0.0">
                  <c:v>6.5</c:v>
                </c:pt>
                <c:pt idx="933" formatCode="0.0">
                  <c:v>7.7</c:v>
                </c:pt>
                <c:pt idx="934" formatCode="0.0">
                  <c:v>9</c:v>
                </c:pt>
                <c:pt idx="935" formatCode="0.0">
                  <c:v>10.6</c:v>
                </c:pt>
                <c:pt idx="936" formatCode="0.0">
                  <c:v>12.7</c:v>
                </c:pt>
                <c:pt idx="937" formatCode="0.0">
                  <c:v>15.7</c:v>
                </c:pt>
                <c:pt idx="938" formatCode="0.0">
                  <c:v>19.3</c:v>
                </c:pt>
                <c:pt idx="939" formatCode="0.0">
                  <c:v>22.7</c:v>
                </c:pt>
                <c:pt idx="940" formatCode="0.0">
                  <c:v>26.4</c:v>
                </c:pt>
                <c:pt idx="941" formatCode="0.0">
                  <c:v>29.4</c:v>
                </c:pt>
                <c:pt idx="942" formatCode="0.0">
                  <c:v>32.1</c:v>
                </c:pt>
                <c:pt idx="943" formatCode="0.0">
                  <c:v>34.799999999999997</c:v>
                </c:pt>
                <c:pt idx="944" formatCode="0.0">
                  <c:v>36.299999999999997</c:v>
                </c:pt>
                <c:pt idx="945" formatCode="0.0">
                  <c:v>37.700000000000003</c:v>
                </c:pt>
                <c:pt idx="946" formatCode="0.0">
                  <c:v>38.299999999999997</c:v>
                </c:pt>
                <c:pt idx="947" formatCode="0.0">
                  <c:v>38.4</c:v>
                </c:pt>
                <c:pt idx="948" formatCode="0.0">
                  <c:v>38.5</c:v>
                </c:pt>
                <c:pt idx="949" formatCode="0.0">
                  <c:v>39.299999999999997</c:v>
                </c:pt>
                <c:pt idx="950" formatCode="0.0">
                  <c:v>40.5</c:v>
                </c:pt>
                <c:pt idx="951" formatCode="0.0">
                  <c:v>41.5</c:v>
                </c:pt>
                <c:pt idx="952" formatCode="0.0">
                  <c:v>42.3</c:v>
                </c:pt>
                <c:pt idx="953" formatCode="0.0">
                  <c:v>42.8</c:v>
                </c:pt>
                <c:pt idx="954" formatCode="0.0">
                  <c:v>42.9</c:v>
                </c:pt>
                <c:pt idx="955" formatCode="0.0">
                  <c:v>43.6</c:v>
                </c:pt>
                <c:pt idx="956" formatCode="0.0">
                  <c:v>43.7</c:v>
                </c:pt>
                <c:pt idx="957" formatCode="0.0">
                  <c:v>44.1</c:v>
                </c:pt>
                <c:pt idx="958" formatCode="0.0">
                  <c:v>42.3</c:v>
                </c:pt>
                <c:pt idx="959" formatCode="0.0">
                  <c:v>41</c:v>
                </c:pt>
                <c:pt idx="960" formatCode="0.0">
                  <c:v>41.3</c:v>
                </c:pt>
                <c:pt idx="961" formatCode="0.0">
                  <c:v>40.799999999999997</c:v>
                </c:pt>
                <c:pt idx="962" formatCode="0.0">
                  <c:v>41.7</c:v>
                </c:pt>
                <c:pt idx="963" formatCode="0.0">
                  <c:v>43</c:v>
                </c:pt>
                <c:pt idx="964" formatCode="0.0">
                  <c:v>45</c:v>
                </c:pt>
                <c:pt idx="965" formatCode="0.0">
                  <c:v>47.4</c:v>
                </c:pt>
                <c:pt idx="966" formatCode="0.0">
                  <c:v>51.4</c:v>
                </c:pt>
                <c:pt idx="967" formatCode="0.0">
                  <c:v>54.3</c:v>
                </c:pt>
                <c:pt idx="968" formatCode="0.0">
                  <c:v>55.3</c:v>
                </c:pt>
                <c:pt idx="969" formatCode="0.0">
                  <c:v>56.7</c:v>
                </c:pt>
                <c:pt idx="970" formatCode="0.0">
                  <c:v>56.5</c:v>
                </c:pt>
                <c:pt idx="971" formatCode="0.0">
                  <c:v>55.5</c:v>
                </c:pt>
                <c:pt idx="972" formatCode="0.0">
                  <c:v>54.2</c:v>
                </c:pt>
                <c:pt idx="973" formatCode="0.0">
                  <c:v>52.1</c:v>
                </c:pt>
                <c:pt idx="974" formatCode="0.0">
                  <c:v>50.1</c:v>
                </c:pt>
                <c:pt idx="975" formatCode="0.0">
                  <c:v>48.3</c:v>
                </c:pt>
                <c:pt idx="976" formatCode="0.0">
                  <c:v>46.7</c:v>
                </c:pt>
                <c:pt idx="977" formatCode="0.0">
                  <c:v>45.4</c:v>
                </c:pt>
                <c:pt idx="978" formatCode="0.0">
                  <c:v>44.8</c:v>
                </c:pt>
                <c:pt idx="979" formatCode="0.0">
                  <c:v>43.9</c:v>
                </c:pt>
                <c:pt idx="980" formatCode="0.0">
                  <c:v>42.8</c:v>
                </c:pt>
                <c:pt idx="981" formatCode="0.0">
                  <c:v>40.700000000000003</c:v>
                </c:pt>
                <c:pt idx="982" formatCode="0.0">
                  <c:v>37.4</c:v>
                </c:pt>
                <c:pt idx="983" formatCode="0.0">
                  <c:v>36.299999999999997</c:v>
                </c:pt>
                <c:pt idx="984" formatCode="0.0">
                  <c:v>35.1</c:v>
                </c:pt>
                <c:pt idx="985" formatCode="0.0">
                  <c:v>34.4</c:v>
                </c:pt>
                <c:pt idx="986" formatCode="0.0">
                  <c:v>32.6</c:v>
                </c:pt>
                <c:pt idx="987" formatCode="0.0">
                  <c:v>31.9</c:v>
                </c:pt>
                <c:pt idx="988" formatCode="0.0">
                  <c:v>32.200000000000003</c:v>
                </c:pt>
                <c:pt idx="989" formatCode="0.0">
                  <c:v>34.4</c:v>
                </c:pt>
                <c:pt idx="990" formatCode="0.0">
                  <c:v>39.299999999999997</c:v>
                </c:pt>
                <c:pt idx="991" formatCode="0.0">
                  <c:v>42.6</c:v>
                </c:pt>
                <c:pt idx="992" formatCode="0.0">
                  <c:v>46</c:v>
                </c:pt>
                <c:pt idx="993" formatCode="0.0">
                  <c:v>48.2</c:v>
                </c:pt>
                <c:pt idx="994" formatCode="0.0">
                  <c:v>50.4</c:v>
                </c:pt>
                <c:pt idx="995" formatCode="0.0">
                  <c:v>51.7</c:v>
                </c:pt>
                <c:pt idx="996" formatCode="0.0">
                  <c:v>51.8</c:v>
                </c:pt>
                <c:pt idx="997" formatCode="0.0">
                  <c:v>50.3</c:v>
                </c:pt>
                <c:pt idx="998" formatCode="0.0">
                  <c:v>47.4</c:v>
                </c:pt>
                <c:pt idx="999" formatCode="0.0">
                  <c:v>44.7</c:v>
                </c:pt>
                <c:pt idx="1000" formatCode="0.0">
                  <c:v>41.4</c:v>
                </c:pt>
                <c:pt idx="1001" formatCode="0.0">
                  <c:v>36.4</c:v>
                </c:pt>
                <c:pt idx="1002" formatCode="0.0">
                  <c:v>30.7</c:v>
                </c:pt>
                <c:pt idx="1003" formatCode="0.0">
                  <c:v>25.1</c:v>
                </c:pt>
                <c:pt idx="1004" formatCode="0.0">
                  <c:v>19.7</c:v>
                </c:pt>
                <c:pt idx="1005" formatCode="0.0">
                  <c:v>14.9</c:v>
                </c:pt>
                <c:pt idx="1006" formatCode="0.0">
                  <c:v>10.7</c:v>
                </c:pt>
                <c:pt idx="1007" formatCode="0.0">
                  <c:v>6.5</c:v>
                </c:pt>
                <c:pt idx="1008" formatCode="0.0">
                  <c:v>4.9000000000000004</c:v>
                </c:pt>
                <c:pt idx="1009" formatCode="0.0">
                  <c:v>6.1</c:v>
                </c:pt>
                <c:pt idx="1010" formatCode="0.0">
                  <c:v>11</c:v>
                </c:pt>
                <c:pt idx="1011" formatCode="0.0">
                  <c:v>17.7</c:v>
                </c:pt>
                <c:pt idx="1012" formatCode="0.0">
                  <c:v>26.6</c:v>
                </c:pt>
                <c:pt idx="1013" formatCode="0.0">
                  <c:v>37</c:v>
                </c:pt>
                <c:pt idx="1014" formatCode="0.0">
                  <c:v>44.9</c:v>
                </c:pt>
                <c:pt idx="1015" formatCode="0.0">
                  <c:v>53.4</c:v>
                </c:pt>
                <c:pt idx="1016" formatCode="0.0">
                  <c:v>61.4</c:v>
                </c:pt>
                <c:pt idx="1017" formatCode="0.0">
                  <c:v>68.7</c:v>
                </c:pt>
                <c:pt idx="1018" formatCode="0.0">
                  <c:v>72.5</c:v>
                </c:pt>
                <c:pt idx="1019" formatCode="0.0">
                  <c:v>73.400000000000006</c:v>
                </c:pt>
                <c:pt idx="1020" formatCode="0.0">
                  <c:v>71.900000000000006</c:v>
                </c:pt>
                <c:pt idx="1021" formatCode="0.0">
                  <c:v>68.3</c:v>
                </c:pt>
                <c:pt idx="1022" formatCode="0.0">
                  <c:v>65.7</c:v>
                </c:pt>
                <c:pt idx="1023" formatCode="0.0">
                  <c:v>61.7</c:v>
                </c:pt>
                <c:pt idx="1024" formatCode="0.0">
                  <c:v>51.9</c:v>
                </c:pt>
                <c:pt idx="1025" formatCode="0.0">
                  <c:v>42</c:v>
                </c:pt>
                <c:pt idx="1026" formatCode="0.0">
                  <c:v>33.6</c:v>
                </c:pt>
                <c:pt idx="1027" formatCode="0.0">
                  <c:v>26.1</c:v>
                </c:pt>
                <c:pt idx="1028" formatCode="0.0">
                  <c:v>18.7</c:v>
                </c:pt>
                <c:pt idx="1029" formatCode="0.0">
                  <c:v>12</c:v>
                </c:pt>
                <c:pt idx="1030" formatCode="0.0">
                  <c:v>6.8</c:v>
                </c:pt>
                <c:pt idx="1031" formatCode="0.0">
                  <c:v>2.9</c:v>
                </c:pt>
                <c:pt idx="1032" formatCode="0.0">
                  <c:v>4.3</c:v>
                </c:pt>
                <c:pt idx="1033" formatCode="0.0">
                  <c:v>7.2</c:v>
                </c:pt>
                <c:pt idx="1034" formatCode="0.0">
                  <c:v>12</c:v>
                </c:pt>
                <c:pt idx="1035" formatCode="0.0">
                  <c:v>19.600000000000001</c:v>
                </c:pt>
                <c:pt idx="1036" formatCode="0.0">
                  <c:v>29.3</c:v>
                </c:pt>
                <c:pt idx="1037" formatCode="0.0">
                  <c:v>39.9</c:v>
                </c:pt>
                <c:pt idx="1038" formatCode="0.0">
                  <c:v>48.4</c:v>
                </c:pt>
                <c:pt idx="1039" formatCode="0.0">
                  <c:v>56.6</c:v>
                </c:pt>
                <c:pt idx="1040" formatCode="0.0">
                  <c:v>64.599999999999994</c:v>
                </c:pt>
                <c:pt idx="1041" formatCode="0.0">
                  <c:v>71.2</c:v>
                </c:pt>
                <c:pt idx="1042" formatCode="0.0">
                  <c:v>76.5</c:v>
                </c:pt>
                <c:pt idx="1043" formatCode="0.0">
                  <c:v>77.8</c:v>
                </c:pt>
                <c:pt idx="1044" formatCode="0.0">
                  <c:v>75.5</c:v>
                </c:pt>
                <c:pt idx="1045" formatCode="0.0">
                  <c:v>71.400000000000006</c:v>
                </c:pt>
                <c:pt idx="1046" formatCode="0.0">
                  <c:v>68.3</c:v>
                </c:pt>
                <c:pt idx="1047" formatCode="0.0">
                  <c:v>62.3</c:v>
                </c:pt>
                <c:pt idx="1048" formatCode="0.0">
                  <c:v>55.2</c:v>
                </c:pt>
                <c:pt idx="1049" formatCode="0.0">
                  <c:v>49.6</c:v>
                </c:pt>
                <c:pt idx="1050" formatCode="0.0">
                  <c:v>41.7</c:v>
                </c:pt>
                <c:pt idx="1051" formatCode="0.0">
                  <c:v>33.5</c:v>
                </c:pt>
                <c:pt idx="1052" formatCode="0.0">
                  <c:v>28.2</c:v>
                </c:pt>
                <c:pt idx="1053" formatCode="0.0">
                  <c:v>24.6</c:v>
                </c:pt>
                <c:pt idx="1054" formatCode="0.0">
                  <c:v>21.9</c:v>
                </c:pt>
                <c:pt idx="1055" formatCode="0.0">
                  <c:v>21.6</c:v>
                </c:pt>
                <c:pt idx="1056" formatCode="0.0">
                  <c:v>21.4</c:v>
                </c:pt>
                <c:pt idx="1057" formatCode="0.0">
                  <c:v>20.2</c:v>
                </c:pt>
                <c:pt idx="1058" formatCode="0.0">
                  <c:v>21.4</c:v>
                </c:pt>
                <c:pt idx="1059" formatCode="0.0">
                  <c:v>25.2</c:v>
                </c:pt>
                <c:pt idx="1060" formatCode="0.0">
                  <c:v>28.3</c:v>
                </c:pt>
                <c:pt idx="1061" formatCode="0.0">
                  <c:v>31</c:v>
                </c:pt>
                <c:pt idx="1062" formatCode="0.0">
                  <c:v>34</c:v>
                </c:pt>
                <c:pt idx="1063" formatCode="0.0">
                  <c:v>36.4</c:v>
                </c:pt>
                <c:pt idx="1064" formatCode="0.0">
                  <c:v>40.5</c:v>
                </c:pt>
                <c:pt idx="1065" formatCode="0.0">
                  <c:v>42.6</c:v>
                </c:pt>
                <c:pt idx="1066" formatCode="0.0">
                  <c:v>44.5</c:v>
                </c:pt>
                <c:pt idx="1067" formatCode="0.0">
                  <c:v>45.1</c:v>
                </c:pt>
                <c:pt idx="1068" formatCode="0.0">
                  <c:v>44.6</c:v>
                </c:pt>
                <c:pt idx="1069" formatCode="0.0">
                  <c:v>43.6</c:v>
                </c:pt>
                <c:pt idx="1070" formatCode="0.0">
                  <c:v>42.1</c:v>
                </c:pt>
                <c:pt idx="1071" formatCode="0.0">
                  <c:v>39.299999999999997</c:v>
                </c:pt>
                <c:pt idx="1072" formatCode="0.0">
                  <c:v>34</c:v>
                </c:pt>
                <c:pt idx="1073" formatCode="0.0">
                  <c:v>28.9</c:v>
                </c:pt>
                <c:pt idx="1074" formatCode="0.0">
                  <c:v>24</c:v>
                </c:pt>
                <c:pt idx="1075" formatCode="0.0">
                  <c:v>19.8</c:v>
                </c:pt>
                <c:pt idx="1076" formatCode="0.0">
                  <c:v>16.399999999999999</c:v>
                </c:pt>
                <c:pt idx="1077" formatCode="0.0">
                  <c:v>13.1</c:v>
                </c:pt>
                <c:pt idx="1078" formatCode="0.0">
                  <c:v>10.8</c:v>
                </c:pt>
                <c:pt idx="1079" formatCode="0.0">
                  <c:v>10.4</c:v>
                </c:pt>
                <c:pt idx="1080" formatCode="0.0">
                  <c:v>12.3</c:v>
                </c:pt>
                <c:pt idx="1081" formatCode="0.0">
                  <c:v>16.600000000000001</c:v>
                </c:pt>
                <c:pt idx="1082" formatCode="0.0">
                  <c:v>21.2</c:v>
                </c:pt>
                <c:pt idx="1083" formatCode="0.0">
                  <c:v>26.1</c:v>
                </c:pt>
                <c:pt idx="1084" formatCode="0.0">
                  <c:v>32</c:v>
                </c:pt>
                <c:pt idx="1085" formatCode="0.0">
                  <c:v>36.5</c:v>
                </c:pt>
                <c:pt idx="1086" formatCode="0.0">
                  <c:v>40.700000000000003</c:v>
                </c:pt>
                <c:pt idx="1087" formatCode="0.0">
                  <c:v>44.3</c:v>
                </c:pt>
                <c:pt idx="1088" formatCode="0.0">
                  <c:v>46.1</c:v>
                </c:pt>
                <c:pt idx="1089" formatCode="0.0">
                  <c:v>47</c:v>
                </c:pt>
                <c:pt idx="1090" formatCode="0.0">
                  <c:v>47.3</c:v>
                </c:pt>
                <c:pt idx="1091" formatCode="0.0">
                  <c:v>45.9</c:v>
                </c:pt>
                <c:pt idx="1092" formatCode="0.0">
                  <c:v>40</c:v>
                </c:pt>
                <c:pt idx="1093" formatCode="0.0">
                  <c:v>34.200000000000003</c:v>
                </c:pt>
                <c:pt idx="1094" formatCode="0.0">
                  <c:v>28.3</c:v>
                </c:pt>
                <c:pt idx="1095" formatCode="0.0">
                  <c:v>22.7</c:v>
                </c:pt>
                <c:pt idx="1096" formatCode="0.0">
                  <c:v>17.8</c:v>
                </c:pt>
                <c:pt idx="1097" formatCode="0.0">
                  <c:v>12.4</c:v>
                </c:pt>
                <c:pt idx="1098" formatCode="0.0">
                  <c:v>7</c:v>
                </c:pt>
                <c:pt idx="1099" formatCode="0.0">
                  <c:v>2.5</c:v>
                </c:pt>
                <c:pt idx="1100" formatCode="0.0">
                  <c:v>1.3</c:v>
                </c:pt>
                <c:pt idx="1101" formatCode="0.0">
                  <c:v>1.2</c:v>
                </c:pt>
                <c:pt idx="1102" formatCode="0.0">
                  <c:v>1.3</c:v>
                </c:pt>
                <c:pt idx="1103" formatCode="0.0">
                  <c:v>3</c:v>
                </c:pt>
                <c:pt idx="1104" formatCode="0.0">
                  <c:v>7</c:v>
                </c:pt>
                <c:pt idx="1105" formatCode="0.0">
                  <c:v>12.2</c:v>
                </c:pt>
                <c:pt idx="1106" formatCode="0.0">
                  <c:v>19.2</c:v>
                </c:pt>
                <c:pt idx="1107" formatCode="0.0">
                  <c:v>26.5</c:v>
                </c:pt>
                <c:pt idx="1108" formatCode="0.0">
                  <c:v>34.6</c:v>
                </c:pt>
                <c:pt idx="1109" formatCode="0.0">
                  <c:v>43.6</c:v>
                </c:pt>
                <c:pt idx="1110" formatCode="0.0">
                  <c:v>53.4</c:v>
                </c:pt>
                <c:pt idx="1111" formatCode="0.0">
                  <c:v>59</c:v>
                </c:pt>
                <c:pt idx="1112" formatCode="0.0">
                  <c:v>62</c:v>
                </c:pt>
                <c:pt idx="1113" formatCode="0.0">
                  <c:v>63.5</c:v>
                </c:pt>
                <c:pt idx="1114" formatCode="0.0">
                  <c:v>62.4</c:v>
                </c:pt>
                <c:pt idx="1115" formatCode="0.0">
                  <c:v>60.6</c:v>
                </c:pt>
                <c:pt idx="1116" formatCode="0.0">
                  <c:v>57.3</c:v>
                </c:pt>
                <c:pt idx="1117" formatCode="0.0">
                  <c:v>53</c:v>
                </c:pt>
                <c:pt idx="1118" formatCode="0.0">
                  <c:v>47</c:v>
                </c:pt>
                <c:pt idx="1119" formatCode="0.0">
                  <c:v>42.4</c:v>
                </c:pt>
                <c:pt idx="1120" formatCode="0.0">
                  <c:v>37</c:v>
                </c:pt>
                <c:pt idx="1121" formatCode="0.0">
                  <c:v>31.7</c:v>
                </c:pt>
                <c:pt idx="1122" formatCode="0.0">
                  <c:v>28.3</c:v>
                </c:pt>
                <c:pt idx="1123" formatCode="0.0">
                  <c:v>24.7</c:v>
                </c:pt>
                <c:pt idx="1124" formatCode="0.0">
                  <c:v>21.6</c:v>
                </c:pt>
                <c:pt idx="1125" formatCode="0.0">
                  <c:v>17.7</c:v>
                </c:pt>
                <c:pt idx="1126" formatCode="0.0">
                  <c:v>14.4</c:v>
                </c:pt>
                <c:pt idx="1127" formatCode="0.0">
                  <c:v>12.7</c:v>
                </c:pt>
                <c:pt idx="1128" formatCode="0.0">
                  <c:v>13.7</c:v>
                </c:pt>
                <c:pt idx="1129" formatCode="0.0">
                  <c:v>16.100000000000001</c:v>
                </c:pt>
                <c:pt idx="1130" formatCode="0.0">
                  <c:v>18.7</c:v>
                </c:pt>
                <c:pt idx="1131" formatCode="0.0">
                  <c:v>22.1</c:v>
                </c:pt>
                <c:pt idx="1132" formatCode="0.0">
                  <c:v>26.5</c:v>
                </c:pt>
                <c:pt idx="1133" formatCode="0.0">
                  <c:v>32.5</c:v>
                </c:pt>
                <c:pt idx="1134" formatCode="0.0">
                  <c:v>38.9</c:v>
                </c:pt>
                <c:pt idx="1135" formatCode="0.0">
                  <c:v>45.3</c:v>
                </c:pt>
                <c:pt idx="1136" formatCode="0.0">
                  <c:v>49.6</c:v>
                </c:pt>
                <c:pt idx="1137" formatCode="0.0">
                  <c:v>52.7</c:v>
                </c:pt>
                <c:pt idx="1138" formatCode="0.0">
                  <c:v>54.3</c:v>
                </c:pt>
                <c:pt idx="1139" formatCode="0.0">
                  <c:v>55.6</c:v>
                </c:pt>
                <c:pt idx="1140" formatCode="0.0">
                  <c:v>55.9</c:v>
                </c:pt>
                <c:pt idx="1141" formatCode="0.0">
                  <c:v>55.1</c:v>
                </c:pt>
                <c:pt idx="1142" formatCode="0.0">
                  <c:v>53.8</c:v>
                </c:pt>
                <c:pt idx="1143" formatCode="0.0">
                  <c:v>49.2</c:v>
                </c:pt>
                <c:pt idx="1144" formatCode="0.0">
                  <c:v>47.8</c:v>
                </c:pt>
                <c:pt idx="1145" formatCode="0.0">
                  <c:v>39.9</c:v>
                </c:pt>
                <c:pt idx="1146" formatCode="0.0">
                  <c:v>32.6</c:v>
                </c:pt>
                <c:pt idx="1147" formatCode="0.0">
                  <c:v>25</c:v>
                </c:pt>
                <c:pt idx="1148" formatCode="0.0">
                  <c:v>17.7</c:v>
                </c:pt>
                <c:pt idx="1149" formatCode="0.0">
                  <c:v>10.8</c:v>
                </c:pt>
                <c:pt idx="1150" formatCode="0.0">
                  <c:v>4.2</c:v>
                </c:pt>
                <c:pt idx="1151" formatCode="0.0">
                  <c:v>1.8</c:v>
                </c:pt>
                <c:pt idx="1152" formatCode="0.0">
                  <c:v>5.3</c:v>
                </c:pt>
                <c:pt idx="1153" formatCode="0.0">
                  <c:v>10.3</c:v>
                </c:pt>
                <c:pt idx="1154" formatCode="0.0">
                  <c:v>11.4</c:v>
                </c:pt>
                <c:pt idx="1155" formatCode="0.0">
                  <c:v>20</c:v>
                </c:pt>
                <c:pt idx="1156" formatCode="0.0">
                  <c:v>30.3</c:v>
                </c:pt>
                <c:pt idx="1157" formatCode="0.0">
                  <c:v>40.799999999999997</c:v>
                </c:pt>
                <c:pt idx="1158" formatCode="0.0">
                  <c:v>50.9</c:v>
                </c:pt>
                <c:pt idx="1159" formatCode="0.0">
                  <c:v>60.8</c:v>
                </c:pt>
                <c:pt idx="1160" formatCode="0.0">
                  <c:v>66.3</c:v>
                </c:pt>
                <c:pt idx="1161" formatCode="0.0">
                  <c:v>69.599999999999994</c:v>
                </c:pt>
                <c:pt idx="1162" formatCode="0.0">
                  <c:v>68.5</c:v>
                </c:pt>
                <c:pt idx="1163" formatCode="0.0">
                  <c:v>67.900000000000006</c:v>
                </c:pt>
                <c:pt idx="1164" formatCode="0.0">
                  <c:v>65.8</c:v>
                </c:pt>
                <c:pt idx="1165" formatCode="0.0">
                  <c:v>63</c:v>
                </c:pt>
                <c:pt idx="1166" formatCode="0.0">
                  <c:v>60.5</c:v>
                </c:pt>
                <c:pt idx="1167" formatCode="0.0">
                  <c:v>57</c:v>
                </c:pt>
                <c:pt idx="1168" formatCode="0.0">
                  <c:v>53.5</c:v>
                </c:pt>
                <c:pt idx="1169" formatCode="0.0">
                  <c:v>50.2</c:v>
                </c:pt>
                <c:pt idx="1170" formatCode="0.0">
                  <c:v>47.2</c:v>
                </c:pt>
                <c:pt idx="1171" formatCode="0.0">
                  <c:v>44.4</c:v>
                </c:pt>
                <c:pt idx="1172" formatCode="0.0">
                  <c:v>42</c:v>
                </c:pt>
                <c:pt idx="1173" formatCode="0.0">
                  <c:v>39.4</c:v>
                </c:pt>
                <c:pt idx="1174" formatCode="0.0">
                  <c:v>37.6</c:v>
                </c:pt>
                <c:pt idx="1175" formatCode="0.0">
                  <c:v>36.799999999999997</c:v>
                </c:pt>
                <c:pt idx="1176" formatCode="0.0">
                  <c:v>36.200000000000003</c:v>
                </c:pt>
                <c:pt idx="1177" formatCode="0.0">
                  <c:v>35.5</c:v>
                </c:pt>
                <c:pt idx="1178" formatCode="0.0">
                  <c:v>35.1</c:v>
                </c:pt>
                <c:pt idx="1179" formatCode="0.0">
                  <c:v>36.6</c:v>
                </c:pt>
                <c:pt idx="1180" formatCode="0.0">
                  <c:v>39.5</c:v>
                </c:pt>
                <c:pt idx="1181" formatCode="0.0">
                  <c:v>45.3</c:v>
                </c:pt>
                <c:pt idx="1182" formatCode="0.0">
                  <c:v>51.2</c:v>
                </c:pt>
                <c:pt idx="1183" formatCode="0.0">
                  <c:v>55</c:v>
                </c:pt>
                <c:pt idx="1184" formatCode="0.0">
                  <c:v>59</c:v>
                </c:pt>
                <c:pt idx="1185" formatCode="0.0">
                  <c:v>63.6</c:v>
                </c:pt>
                <c:pt idx="1186" formatCode="0.0">
                  <c:v>67.3</c:v>
                </c:pt>
                <c:pt idx="1187" formatCode="0.0">
                  <c:v>68.7</c:v>
                </c:pt>
                <c:pt idx="1188" formatCode="0.0">
                  <c:v>67.400000000000006</c:v>
                </c:pt>
                <c:pt idx="1189" formatCode="0.0">
                  <c:v>63.1</c:v>
                </c:pt>
                <c:pt idx="1190" formatCode="0.0">
                  <c:v>57.4</c:v>
                </c:pt>
                <c:pt idx="1191" formatCode="0.0">
                  <c:v>52.9</c:v>
                </c:pt>
                <c:pt idx="1192" formatCode="0.0">
                  <c:v>47.7</c:v>
                </c:pt>
                <c:pt idx="1193" formatCode="0.0">
                  <c:v>40.700000000000003</c:v>
                </c:pt>
                <c:pt idx="1194" formatCode="0.0">
                  <c:v>32.9</c:v>
                </c:pt>
                <c:pt idx="1195" formatCode="0.0">
                  <c:v>25.8</c:v>
                </c:pt>
                <c:pt idx="1196" formatCode="0.0">
                  <c:v>20</c:v>
                </c:pt>
                <c:pt idx="1197" formatCode="0.0">
                  <c:v>14.9</c:v>
                </c:pt>
                <c:pt idx="1198" formatCode="0.0">
                  <c:v>10.199999999999999</c:v>
                </c:pt>
                <c:pt idx="1199" formatCode="0.0">
                  <c:v>6.9</c:v>
                </c:pt>
                <c:pt idx="1200" formatCode="0.0">
                  <c:v>5.2</c:v>
                </c:pt>
                <c:pt idx="1201" formatCode="0.0">
                  <c:v>5.9</c:v>
                </c:pt>
                <c:pt idx="1202" formatCode="0.0">
                  <c:v>10.7</c:v>
                </c:pt>
                <c:pt idx="1203" formatCode="0.0">
                  <c:v>16.5</c:v>
                </c:pt>
                <c:pt idx="1204" formatCode="0.0">
                  <c:v>22.9</c:v>
                </c:pt>
                <c:pt idx="1205" formatCode="0.0">
                  <c:v>30.6</c:v>
                </c:pt>
                <c:pt idx="1206" formatCode="0.0">
                  <c:v>37.4</c:v>
                </c:pt>
                <c:pt idx="1207" formatCode="0.0">
                  <c:v>42.6</c:v>
                </c:pt>
                <c:pt idx="1208" formatCode="0.0">
                  <c:v>47.1</c:v>
                </c:pt>
                <c:pt idx="1209" formatCode="0.0">
                  <c:v>50.5</c:v>
                </c:pt>
                <c:pt idx="1210" formatCode="0.0">
                  <c:v>50.7</c:v>
                </c:pt>
                <c:pt idx="1211" formatCode="0.0">
                  <c:v>49.4</c:v>
                </c:pt>
                <c:pt idx="1212" formatCode="0.0">
                  <c:v>46.6</c:v>
                </c:pt>
                <c:pt idx="1213" formatCode="0.0">
                  <c:v>42.1</c:v>
                </c:pt>
                <c:pt idx="1214" formatCode="0.0">
                  <c:v>37.700000000000003</c:v>
                </c:pt>
                <c:pt idx="1215" formatCode="0.0">
                  <c:v>33.299999999999997</c:v>
                </c:pt>
                <c:pt idx="1216" formatCode="0.0">
                  <c:v>27.6</c:v>
                </c:pt>
                <c:pt idx="1217" formatCode="0.0">
                  <c:v>22.2</c:v>
                </c:pt>
                <c:pt idx="1218" formatCode="0.0">
                  <c:v>17.600000000000001</c:v>
                </c:pt>
                <c:pt idx="1219" formatCode="0.0">
                  <c:v>13.9</c:v>
                </c:pt>
                <c:pt idx="1220" formatCode="0.0">
                  <c:v>10.5</c:v>
                </c:pt>
                <c:pt idx="1221" formatCode="0.0">
                  <c:v>7.1</c:v>
                </c:pt>
                <c:pt idx="1222" formatCode="0.0">
                  <c:v>4.8</c:v>
                </c:pt>
                <c:pt idx="1223" formatCode="0.0">
                  <c:v>4.0999999999999996</c:v>
                </c:pt>
                <c:pt idx="1224" formatCode="0.0">
                  <c:v>6</c:v>
                </c:pt>
                <c:pt idx="1225" formatCode="0.0">
                  <c:v>8.8000000000000007</c:v>
                </c:pt>
                <c:pt idx="1226" formatCode="0.0">
                  <c:v>11.6</c:v>
                </c:pt>
                <c:pt idx="1227" formatCode="0.0">
                  <c:v>14</c:v>
                </c:pt>
                <c:pt idx="1228" formatCode="0.0">
                  <c:v>18</c:v>
                </c:pt>
                <c:pt idx="1229" formatCode="0.0">
                  <c:v>22.8</c:v>
                </c:pt>
                <c:pt idx="1230" formatCode="0.0">
                  <c:v>27.8</c:v>
                </c:pt>
                <c:pt idx="1231" formatCode="0.0">
                  <c:v>32</c:v>
                </c:pt>
                <c:pt idx="1232" formatCode="0.0">
                  <c:v>35</c:v>
                </c:pt>
                <c:pt idx="1233" formatCode="0.0">
                  <c:v>37.1</c:v>
                </c:pt>
                <c:pt idx="1234" formatCode="0.0">
                  <c:v>38.6</c:v>
                </c:pt>
                <c:pt idx="1235" formatCode="0.0">
                  <c:v>39.9</c:v>
                </c:pt>
                <c:pt idx="1236" formatCode="0.0">
                  <c:v>38.200000000000003</c:v>
                </c:pt>
                <c:pt idx="1237" formatCode="0.0">
                  <c:v>34.6</c:v>
                </c:pt>
                <c:pt idx="1238" formatCode="0.0">
                  <c:v>29.4</c:v>
                </c:pt>
                <c:pt idx="1239" formatCode="0.0">
                  <c:v>24.2</c:v>
                </c:pt>
                <c:pt idx="1240" formatCode="0.0">
                  <c:v>19.100000000000001</c:v>
                </c:pt>
                <c:pt idx="1241" formatCode="0.0">
                  <c:v>14.8</c:v>
                </c:pt>
                <c:pt idx="1242" formatCode="0.0">
                  <c:v>11.6</c:v>
                </c:pt>
                <c:pt idx="1243" formatCode="0.0">
                  <c:v>8.1999999999999993</c:v>
                </c:pt>
                <c:pt idx="1244" formatCode="0.0">
                  <c:v>6.2</c:v>
                </c:pt>
                <c:pt idx="1245" formatCode="0.0">
                  <c:v>5.2</c:v>
                </c:pt>
                <c:pt idx="1246" formatCode="0.0">
                  <c:v>6</c:v>
                </c:pt>
                <c:pt idx="1247" formatCode="0.0">
                  <c:v>7.5</c:v>
                </c:pt>
                <c:pt idx="1248" formatCode="0.0">
                  <c:v>9.6999999999999993</c:v>
                </c:pt>
                <c:pt idx="1249" formatCode="0.0">
                  <c:v>11.9</c:v>
                </c:pt>
                <c:pt idx="1250" formatCode="0.0">
                  <c:v>13.8</c:v>
                </c:pt>
                <c:pt idx="1251" formatCode="0.0">
                  <c:v>17.100000000000001</c:v>
                </c:pt>
                <c:pt idx="1252" formatCode="0.0">
                  <c:v>21.2</c:v>
                </c:pt>
                <c:pt idx="1253" formatCode="0.0">
                  <c:v>23.8</c:v>
                </c:pt>
                <c:pt idx="1254" formatCode="0.0">
                  <c:v>26.6</c:v>
                </c:pt>
                <c:pt idx="1326" formatCode="0.0">
                  <c:v>39.299999999999997</c:v>
                </c:pt>
                <c:pt idx="1327" formatCode="0.0">
                  <c:v>38.799999999999997</c:v>
                </c:pt>
                <c:pt idx="1328" formatCode="0.0">
                  <c:v>39.9</c:v>
                </c:pt>
                <c:pt idx="1329" formatCode="0.0">
                  <c:v>38.9</c:v>
                </c:pt>
                <c:pt idx="1330" formatCode="0.0">
                  <c:v>38.6</c:v>
                </c:pt>
                <c:pt idx="1331" formatCode="0.0">
                  <c:v>37.1</c:v>
                </c:pt>
                <c:pt idx="1332" formatCode="0.0">
                  <c:v>34.5</c:v>
                </c:pt>
                <c:pt idx="1333" formatCode="0.0">
                  <c:v>31.8</c:v>
                </c:pt>
                <c:pt idx="1334" formatCode="0.0">
                  <c:v>30.1</c:v>
                </c:pt>
                <c:pt idx="1335" formatCode="0.0">
                  <c:v>29.2</c:v>
                </c:pt>
                <c:pt idx="1336" formatCode="0.0">
                  <c:v>28.7</c:v>
                </c:pt>
                <c:pt idx="1337" formatCode="0.0">
                  <c:v>28.5</c:v>
                </c:pt>
                <c:pt idx="1338" formatCode="0.0">
                  <c:v>28.4</c:v>
                </c:pt>
                <c:pt idx="1339" formatCode="0.0">
                  <c:v>28.5</c:v>
                </c:pt>
                <c:pt idx="1340" formatCode="0.0">
                  <c:v>28.8</c:v>
                </c:pt>
                <c:pt idx="1341" formatCode="0.0">
                  <c:v>29.6</c:v>
                </c:pt>
                <c:pt idx="1342" formatCode="0.0">
                  <c:v>30.6</c:v>
                </c:pt>
                <c:pt idx="1343" formatCode="0.0">
                  <c:v>31.7</c:v>
                </c:pt>
                <c:pt idx="1344" formatCode="0.0">
                  <c:v>32.1</c:v>
                </c:pt>
                <c:pt idx="1345" formatCode="0.0">
                  <c:v>33.700000000000003</c:v>
                </c:pt>
                <c:pt idx="1346" formatCode="0.0">
                  <c:v>35.4</c:v>
                </c:pt>
                <c:pt idx="1347" formatCode="0.0">
                  <c:v>36.799999999999997</c:v>
                </c:pt>
                <c:pt idx="1348" formatCode="0.0">
                  <c:v>37.9</c:v>
                </c:pt>
                <c:pt idx="1349" formatCode="0.0">
                  <c:v>38.5</c:v>
                </c:pt>
                <c:pt idx="1350" formatCode="0.0">
                  <c:v>39</c:v>
                </c:pt>
                <c:pt idx="1351" formatCode="0.0">
                  <c:v>39.1</c:v>
                </c:pt>
                <c:pt idx="1352" formatCode="0.0">
                  <c:v>39.5</c:v>
                </c:pt>
                <c:pt idx="1353" formatCode="0.0">
                  <c:v>38.6</c:v>
                </c:pt>
                <c:pt idx="1354" formatCode="0.0">
                  <c:v>37.799999999999997</c:v>
                </c:pt>
                <c:pt idx="1355" formatCode="0.0">
                  <c:v>37</c:v>
                </c:pt>
                <c:pt idx="1356" formatCode="0.0">
                  <c:v>36.799999999999997</c:v>
                </c:pt>
                <c:pt idx="1357" formatCode="0.0">
                  <c:v>35.299999999999997</c:v>
                </c:pt>
                <c:pt idx="1358" formatCode="0.0">
                  <c:v>33.200000000000003</c:v>
                </c:pt>
                <c:pt idx="1359" formatCode="0.0">
                  <c:v>30.3</c:v>
                </c:pt>
                <c:pt idx="1360" formatCode="0.0">
                  <c:v>26.1</c:v>
                </c:pt>
                <c:pt idx="1361" formatCode="0.0">
                  <c:v>22.2</c:v>
                </c:pt>
                <c:pt idx="1362" formatCode="0.0">
                  <c:v>18.100000000000001</c:v>
                </c:pt>
                <c:pt idx="1363" formatCode="0.0">
                  <c:v>15.3</c:v>
                </c:pt>
                <c:pt idx="1364" formatCode="0.0">
                  <c:v>12.4</c:v>
                </c:pt>
                <c:pt idx="1365" formatCode="0.0">
                  <c:v>11</c:v>
                </c:pt>
                <c:pt idx="1366" formatCode="0.0">
                  <c:v>10</c:v>
                </c:pt>
                <c:pt idx="1367" formatCode="0.0">
                  <c:v>10.4</c:v>
                </c:pt>
                <c:pt idx="1368" formatCode="0.0">
                  <c:v>12.6</c:v>
                </c:pt>
                <c:pt idx="1369" formatCode="0.0">
                  <c:v>15.8</c:v>
                </c:pt>
                <c:pt idx="1370" formatCode="0.0">
                  <c:v>19.8</c:v>
                </c:pt>
                <c:pt idx="1371" formatCode="0.0">
                  <c:v>23.6</c:v>
                </c:pt>
                <c:pt idx="1372" formatCode="0.0">
                  <c:v>27.2</c:v>
                </c:pt>
                <c:pt idx="1373" formatCode="0.0">
                  <c:v>30.8</c:v>
                </c:pt>
                <c:pt idx="1374" formatCode="0.0">
                  <c:v>34.700000000000003</c:v>
                </c:pt>
                <c:pt idx="1375" formatCode="0.0">
                  <c:v>38.799999999999997</c:v>
                </c:pt>
                <c:pt idx="1376" formatCode="0.0">
                  <c:v>42.2</c:v>
                </c:pt>
                <c:pt idx="1377" formatCode="0.0">
                  <c:v>44.3</c:v>
                </c:pt>
                <c:pt idx="1378" formatCode="0.0">
                  <c:v>44.5</c:v>
                </c:pt>
                <c:pt idx="1379" formatCode="0.0">
                  <c:v>43.5</c:v>
                </c:pt>
                <c:pt idx="1380" formatCode="0.0">
                  <c:v>41.7</c:v>
                </c:pt>
                <c:pt idx="1381" formatCode="0.0">
                  <c:v>39.700000000000003</c:v>
                </c:pt>
                <c:pt idx="1382" formatCode="0.0">
                  <c:v>36.9</c:v>
                </c:pt>
                <c:pt idx="1383" formatCode="0.0">
                  <c:v>33.200000000000003</c:v>
                </c:pt>
                <c:pt idx="1384" formatCode="0.0">
                  <c:v>28.5</c:v>
                </c:pt>
                <c:pt idx="1385" formatCode="0.0">
                  <c:v>24.5</c:v>
                </c:pt>
                <c:pt idx="1386" formatCode="0.0">
                  <c:v>21.8</c:v>
                </c:pt>
                <c:pt idx="1387" formatCode="0.0">
                  <c:v>18.899999999999999</c:v>
                </c:pt>
                <c:pt idx="1388" formatCode="0.0">
                  <c:v>16</c:v>
                </c:pt>
                <c:pt idx="1389" formatCode="0.0">
                  <c:v>12.6</c:v>
                </c:pt>
                <c:pt idx="1390" formatCode="0.0">
                  <c:v>9.8000000000000007</c:v>
                </c:pt>
                <c:pt idx="1391" formatCode="0.0">
                  <c:v>8.1999999999999993</c:v>
                </c:pt>
                <c:pt idx="1392" formatCode="0.0">
                  <c:v>8.3000000000000007</c:v>
                </c:pt>
                <c:pt idx="1393" formatCode="0.0">
                  <c:v>9.3000000000000007</c:v>
                </c:pt>
                <c:pt idx="1394" formatCode="0.0">
                  <c:v>11.2</c:v>
                </c:pt>
                <c:pt idx="1395" formatCode="0.0">
                  <c:v>14.1</c:v>
                </c:pt>
                <c:pt idx="1396" formatCode="0.0">
                  <c:v>18.5</c:v>
                </c:pt>
                <c:pt idx="1397" formatCode="0.0">
                  <c:v>23.8</c:v>
                </c:pt>
                <c:pt idx="1398" formatCode="0.0">
                  <c:v>28.9</c:v>
                </c:pt>
                <c:pt idx="1399" formatCode="0.0">
                  <c:v>33.700000000000003</c:v>
                </c:pt>
                <c:pt idx="1400" formatCode="0.0">
                  <c:v>37.299999999999997</c:v>
                </c:pt>
                <c:pt idx="1401" formatCode="0.0">
                  <c:v>40</c:v>
                </c:pt>
                <c:pt idx="1402" formatCode="0.0">
                  <c:v>42.4</c:v>
                </c:pt>
                <c:pt idx="1403" formatCode="0.0">
                  <c:v>44.2</c:v>
                </c:pt>
                <c:pt idx="1404" formatCode="0.0">
                  <c:v>41.8</c:v>
                </c:pt>
                <c:pt idx="1405" formatCode="0.0">
                  <c:v>37</c:v>
                </c:pt>
                <c:pt idx="1406" formatCode="0.0">
                  <c:v>34.1</c:v>
                </c:pt>
                <c:pt idx="1407" formatCode="0.0">
                  <c:v>30.7</c:v>
                </c:pt>
                <c:pt idx="1408" formatCode="0.0">
                  <c:v>25.7</c:v>
                </c:pt>
                <c:pt idx="1409" formatCode="0.0">
                  <c:v>20.2</c:v>
                </c:pt>
                <c:pt idx="1410" formatCode="0.0">
                  <c:v>14.4</c:v>
                </c:pt>
                <c:pt idx="1411" formatCode="0.0">
                  <c:v>8.9</c:v>
                </c:pt>
                <c:pt idx="1412" formatCode="0.0">
                  <c:v>6.5</c:v>
                </c:pt>
                <c:pt idx="1413" formatCode="0.0">
                  <c:v>6.1</c:v>
                </c:pt>
                <c:pt idx="1414" formatCode="0.0">
                  <c:v>3.9</c:v>
                </c:pt>
                <c:pt idx="1415" formatCode="0.0">
                  <c:v>2.4</c:v>
                </c:pt>
                <c:pt idx="1416" formatCode="0.0">
                  <c:v>3.4</c:v>
                </c:pt>
                <c:pt idx="1417" formatCode="0.0">
                  <c:v>5.3</c:v>
                </c:pt>
                <c:pt idx="1418" formatCode="0.0">
                  <c:v>9</c:v>
                </c:pt>
                <c:pt idx="1419" formatCode="0.0">
                  <c:v>12.9</c:v>
                </c:pt>
                <c:pt idx="1420" formatCode="0.0">
                  <c:v>19</c:v>
                </c:pt>
                <c:pt idx="1421" formatCode="0.0">
                  <c:v>26.1</c:v>
                </c:pt>
                <c:pt idx="1422" formatCode="0.0">
                  <c:v>34.299999999999997</c:v>
                </c:pt>
                <c:pt idx="1423" formatCode="0.0">
                  <c:v>43.2</c:v>
                </c:pt>
                <c:pt idx="1424" formatCode="0.0">
                  <c:v>51.9</c:v>
                </c:pt>
                <c:pt idx="1425" formatCode="0.0">
                  <c:v>60.1</c:v>
                </c:pt>
                <c:pt idx="1426" formatCode="0.0">
                  <c:v>65.099999999999994</c:v>
                </c:pt>
                <c:pt idx="1427" formatCode="0.0">
                  <c:v>68.8</c:v>
                </c:pt>
                <c:pt idx="1428" formatCode="0.0">
                  <c:v>70</c:v>
                </c:pt>
                <c:pt idx="1429" formatCode="0.0">
                  <c:v>69.8</c:v>
                </c:pt>
                <c:pt idx="1430" formatCode="0.0">
                  <c:v>68.099999999999994</c:v>
                </c:pt>
                <c:pt idx="1431" formatCode="0.0">
                  <c:v>63.6</c:v>
                </c:pt>
                <c:pt idx="1432" formatCode="0.0">
                  <c:v>54.2</c:v>
                </c:pt>
                <c:pt idx="1433" formatCode="0.0">
                  <c:v>44.6</c:v>
                </c:pt>
                <c:pt idx="1434" formatCode="0.0">
                  <c:v>36.1</c:v>
                </c:pt>
                <c:pt idx="1435" formatCode="0.0">
                  <c:v>28.3</c:v>
                </c:pt>
                <c:pt idx="1436" formatCode="0.0">
                  <c:v>21.2</c:v>
                </c:pt>
                <c:pt idx="1437" formatCode="0.0">
                  <c:v>14.3</c:v>
                </c:pt>
                <c:pt idx="1438" formatCode="0.0">
                  <c:v>7.8</c:v>
                </c:pt>
                <c:pt idx="1439" formatCode="0.0">
                  <c:v>3.8</c:v>
                </c:pt>
                <c:pt idx="1440" formatCode="0.0">
                  <c:v>5.4</c:v>
                </c:pt>
                <c:pt idx="1441" formatCode="0.0">
                  <c:v>9.1</c:v>
                </c:pt>
                <c:pt idx="1442" formatCode="0.0">
                  <c:v>14</c:v>
                </c:pt>
                <c:pt idx="1443" formatCode="0.0">
                  <c:v>20.8</c:v>
                </c:pt>
                <c:pt idx="1444" formatCode="0.0">
                  <c:v>30.9</c:v>
                </c:pt>
                <c:pt idx="1445" formatCode="0.0">
                  <c:v>41.8</c:v>
                </c:pt>
                <c:pt idx="1446" formatCode="0.0">
                  <c:v>52.3</c:v>
                </c:pt>
                <c:pt idx="1447" formatCode="0.0">
                  <c:v>62.3</c:v>
                </c:pt>
                <c:pt idx="1448" formatCode="0.0">
                  <c:v>71.5</c:v>
                </c:pt>
                <c:pt idx="1449" formatCode="0.0">
                  <c:v>79.099999999999994</c:v>
                </c:pt>
                <c:pt idx="1450" formatCode="0.0">
                  <c:v>83.7</c:v>
                </c:pt>
                <c:pt idx="1451" formatCode="0.0">
                  <c:v>85.6</c:v>
                </c:pt>
                <c:pt idx="1452" formatCode="0.0">
                  <c:v>83.2</c:v>
                </c:pt>
                <c:pt idx="1453" formatCode="0.0">
                  <c:v>79.099999999999994</c:v>
                </c:pt>
                <c:pt idx="1454" formatCode="0.0">
                  <c:v>75.099999999999994</c:v>
                </c:pt>
                <c:pt idx="1455" formatCode="0.0">
                  <c:v>69.900000000000006</c:v>
                </c:pt>
                <c:pt idx="1456" formatCode="0.0">
                  <c:v>62.6</c:v>
                </c:pt>
                <c:pt idx="1457" formatCode="0.0">
                  <c:v>54.8</c:v>
                </c:pt>
                <c:pt idx="1458" formatCode="0.0">
                  <c:v>49.4</c:v>
                </c:pt>
                <c:pt idx="1459" formatCode="0.0">
                  <c:v>44.6</c:v>
                </c:pt>
                <c:pt idx="1460" formatCode="0.0">
                  <c:v>40.5</c:v>
                </c:pt>
                <c:pt idx="1461" formatCode="0.0">
                  <c:v>37</c:v>
                </c:pt>
                <c:pt idx="1462" formatCode="0.0">
                  <c:v>33.4</c:v>
                </c:pt>
                <c:pt idx="1463" formatCode="0.0">
                  <c:v>30.7</c:v>
                </c:pt>
                <c:pt idx="1464" formatCode="0.0">
                  <c:v>30.2</c:v>
                </c:pt>
                <c:pt idx="1465" formatCode="0.0">
                  <c:v>30.5</c:v>
                </c:pt>
                <c:pt idx="1466" formatCode="0.0">
                  <c:v>31.7</c:v>
                </c:pt>
                <c:pt idx="1467" formatCode="0.0">
                  <c:v>34.1</c:v>
                </c:pt>
                <c:pt idx="1468" formatCode="0.0">
                  <c:v>37.4</c:v>
                </c:pt>
                <c:pt idx="1469" formatCode="0.0">
                  <c:v>41.4</c:v>
                </c:pt>
                <c:pt idx="1470" formatCode="0.0">
                  <c:v>45.8</c:v>
                </c:pt>
                <c:pt idx="1471" formatCode="0.0">
                  <c:v>49.5</c:v>
                </c:pt>
                <c:pt idx="1472" formatCode="0.0">
                  <c:v>53.7</c:v>
                </c:pt>
                <c:pt idx="1473" formatCode="0.0">
                  <c:v>60.7</c:v>
                </c:pt>
                <c:pt idx="1474" formatCode="0.0">
                  <c:v>66.8</c:v>
                </c:pt>
                <c:pt idx="1475" formatCode="0.0">
                  <c:v>69</c:v>
                </c:pt>
                <c:pt idx="1476" formatCode="0.0">
                  <c:v>68.599999999999994</c:v>
                </c:pt>
                <c:pt idx="1477" formatCode="0.0">
                  <c:v>67.2</c:v>
                </c:pt>
                <c:pt idx="1478" formatCode="0.0">
                  <c:v>64.400000000000006</c:v>
                </c:pt>
                <c:pt idx="1479" formatCode="0.0">
                  <c:v>59.9</c:v>
                </c:pt>
                <c:pt idx="1480" formatCode="0.0">
                  <c:v>53.1</c:v>
                </c:pt>
                <c:pt idx="1481" formatCode="0.0">
                  <c:v>42.3</c:v>
                </c:pt>
                <c:pt idx="1482" formatCode="0.0">
                  <c:v>31.4</c:v>
                </c:pt>
                <c:pt idx="1483" formatCode="0.0">
                  <c:v>23.5</c:v>
                </c:pt>
                <c:pt idx="1484" formatCode="0.0">
                  <c:v>17.100000000000001</c:v>
                </c:pt>
                <c:pt idx="1485" formatCode="0.0">
                  <c:v>11.3</c:v>
                </c:pt>
                <c:pt idx="1486" formatCode="0.0">
                  <c:v>6.9</c:v>
                </c:pt>
                <c:pt idx="1487" formatCode="0.0">
                  <c:v>4.5</c:v>
                </c:pt>
                <c:pt idx="1488" formatCode="0.0">
                  <c:v>4.9000000000000004</c:v>
                </c:pt>
                <c:pt idx="1489" formatCode="0.0">
                  <c:v>6.8</c:v>
                </c:pt>
                <c:pt idx="1490" formatCode="0.0">
                  <c:v>9.8000000000000007</c:v>
                </c:pt>
                <c:pt idx="1491" formatCode="0.0">
                  <c:v>14.3</c:v>
                </c:pt>
                <c:pt idx="1492" formatCode="0.0">
                  <c:v>23</c:v>
                </c:pt>
                <c:pt idx="1493" formatCode="0.0">
                  <c:v>34.1</c:v>
                </c:pt>
                <c:pt idx="1494" formatCode="0.0">
                  <c:v>47.5</c:v>
                </c:pt>
                <c:pt idx="1495" formatCode="0.0">
                  <c:v>60.6</c:v>
                </c:pt>
                <c:pt idx="1496" formatCode="0.0">
                  <c:v>72.5</c:v>
                </c:pt>
                <c:pt idx="1497" formatCode="0.0">
                  <c:v>82.9</c:v>
                </c:pt>
                <c:pt idx="1498" formatCode="0.0">
                  <c:v>88.8</c:v>
                </c:pt>
                <c:pt idx="1499" formatCode="0.0">
                  <c:v>90.4</c:v>
                </c:pt>
                <c:pt idx="1500" formatCode="0.0">
                  <c:v>87.4</c:v>
                </c:pt>
                <c:pt idx="1501" formatCode="0.0">
                  <c:v>82</c:v>
                </c:pt>
                <c:pt idx="1502" formatCode="0.0">
                  <c:v>73.5</c:v>
                </c:pt>
                <c:pt idx="1503" formatCode="0.0">
                  <c:v>62.3</c:v>
                </c:pt>
                <c:pt idx="1504" formatCode="0.0">
                  <c:v>48.9</c:v>
                </c:pt>
                <c:pt idx="1505" formatCode="0.0">
                  <c:v>36</c:v>
                </c:pt>
                <c:pt idx="1506" formatCode="0.0">
                  <c:v>26.6</c:v>
                </c:pt>
                <c:pt idx="1507" formatCode="0.0">
                  <c:v>19.8</c:v>
                </c:pt>
                <c:pt idx="1508" formatCode="0.0">
                  <c:v>13.7</c:v>
                </c:pt>
                <c:pt idx="1509" formatCode="0.0">
                  <c:v>7.9</c:v>
                </c:pt>
                <c:pt idx="1510" formatCode="0.0">
                  <c:v>3</c:v>
                </c:pt>
                <c:pt idx="1511" formatCode="0.0">
                  <c:v>1.5</c:v>
                </c:pt>
                <c:pt idx="1512" formatCode="0.0">
                  <c:v>2.7</c:v>
                </c:pt>
                <c:pt idx="1513" formatCode="0.0">
                  <c:v>6.6</c:v>
                </c:pt>
                <c:pt idx="1514" formatCode="0.0">
                  <c:v>11</c:v>
                </c:pt>
                <c:pt idx="1515" formatCode="0.0">
                  <c:v>16.2</c:v>
                </c:pt>
                <c:pt idx="1516" formatCode="0.0">
                  <c:v>23.6</c:v>
                </c:pt>
                <c:pt idx="1517" formatCode="0.0">
                  <c:v>34.1</c:v>
                </c:pt>
                <c:pt idx="1518" formatCode="0.0">
                  <c:v>45.7</c:v>
                </c:pt>
                <c:pt idx="1519" formatCode="0.0">
                  <c:v>52.2</c:v>
                </c:pt>
                <c:pt idx="1520" formatCode="0.0">
                  <c:v>57.7</c:v>
                </c:pt>
                <c:pt idx="1521" formatCode="0.0">
                  <c:v>60</c:v>
                </c:pt>
                <c:pt idx="1522" formatCode="0.0">
                  <c:v>61.5</c:v>
                </c:pt>
                <c:pt idx="1523" formatCode="0.0">
                  <c:v>61.5</c:v>
                </c:pt>
                <c:pt idx="1524" formatCode="0.0">
                  <c:v>58.9</c:v>
                </c:pt>
                <c:pt idx="1525" formatCode="0.0">
                  <c:v>53</c:v>
                </c:pt>
                <c:pt idx="1526" formatCode="0.0">
                  <c:v>45.4</c:v>
                </c:pt>
                <c:pt idx="1527" formatCode="0.0">
                  <c:v>42.6</c:v>
                </c:pt>
                <c:pt idx="1528" formatCode="0.0">
                  <c:v>40.1</c:v>
                </c:pt>
                <c:pt idx="1529" formatCode="0.0">
                  <c:v>37.799999999999997</c:v>
                </c:pt>
                <c:pt idx="1530" formatCode="0.0">
                  <c:v>35.4</c:v>
                </c:pt>
                <c:pt idx="1531" formatCode="0.0">
                  <c:v>33.1</c:v>
                </c:pt>
                <c:pt idx="1532" formatCode="0.0">
                  <c:v>28.7</c:v>
                </c:pt>
                <c:pt idx="1533" formatCode="0.0">
                  <c:v>24.2</c:v>
                </c:pt>
                <c:pt idx="1534" formatCode="0.0">
                  <c:v>20</c:v>
                </c:pt>
                <c:pt idx="1535" formatCode="0.0">
                  <c:v>17.399999999999999</c:v>
                </c:pt>
                <c:pt idx="1536" formatCode="0.0">
                  <c:v>16.100000000000001</c:v>
                </c:pt>
                <c:pt idx="1537" formatCode="0.0">
                  <c:v>15.6</c:v>
                </c:pt>
                <c:pt idx="1538" formatCode="0.0">
                  <c:v>16.3</c:v>
                </c:pt>
                <c:pt idx="1539" formatCode="0.0">
                  <c:v>18.3</c:v>
                </c:pt>
                <c:pt idx="1540" formatCode="0.0">
                  <c:v>23.2</c:v>
                </c:pt>
                <c:pt idx="1541" formatCode="0.0">
                  <c:v>28.5</c:v>
                </c:pt>
                <c:pt idx="1542" formatCode="0.0">
                  <c:v>33.5</c:v>
                </c:pt>
                <c:pt idx="1543" formatCode="0.0">
                  <c:v>36.6</c:v>
                </c:pt>
                <c:pt idx="1544" formatCode="0.0">
                  <c:v>37.9</c:v>
                </c:pt>
                <c:pt idx="1545" formatCode="0.0">
                  <c:v>37.9</c:v>
                </c:pt>
                <c:pt idx="1546" formatCode="0.0">
                  <c:v>36.6</c:v>
                </c:pt>
                <c:pt idx="1547" formatCode="0.0">
                  <c:v>34.5</c:v>
                </c:pt>
                <c:pt idx="1548" formatCode="0.0">
                  <c:v>31.8</c:v>
                </c:pt>
                <c:pt idx="1549" formatCode="0.0">
                  <c:v>29.2</c:v>
                </c:pt>
                <c:pt idx="1550" formatCode="0.0">
                  <c:v>26.8</c:v>
                </c:pt>
                <c:pt idx="1551" formatCode="0.0">
                  <c:v>24.9</c:v>
                </c:pt>
                <c:pt idx="1552" formatCode="0.0">
                  <c:v>23.3</c:v>
                </c:pt>
                <c:pt idx="1553" formatCode="0.0">
                  <c:v>22.6</c:v>
                </c:pt>
                <c:pt idx="1554" formatCode="0.0">
                  <c:v>22.4</c:v>
                </c:pt>
                <c:pt idx="1555" formatCode="0.0">
                  <c:v>22.4</c:v>
                </c:pt>
                <c:pt idx="1556" formatCode="0.0">
                  <c:v>22.2</c:v>
                </c:pt>
                <c:pt idx="1557" formatCode="0.0">
                  <c:v>22</c:v>
                </c:pt>
                <c:pt idx="1558" formatCode="0.0">
                  <c:v>21.9</c:v>
                </c:pt>
                <c:pt idx="1559" formatCode="0.0">
                  <c:v>21.7</c:v>
                </c:pt>
                <c:pt idx="1560" formatCode="0.0">
                  <c:v>21.8</c:v>
                </c:pt>
                <c:pt idx="1561" formatCode="0.0">
                  <c:v>22.3</c:v>
                </c:pt>
                <c:pt idx="1562" formatCode="0.0">
                  <c:v>22.2</c:v>
                </c:pt>
                <c:pt idx="1563" formatCode="0.0">
                  <c:v>22.1</c:v>
                </c:pt>
                <c:pt idx="1564" formatCode="0.0">
                  <c:v>22.4</c:v>
                </c:pt>
                <c:pt idx="1565" formatCode="0.0">
                  <c:v>23.3</c:v>
                </c:pt>
                <c:pt idx="1566" formatCode="0.0">
                  <c:v>24.6</c:v>
                </c:pt>
                <c:pt idx="1567" formatCode="0.0">
                  <c:v>26.2</c:v>
                </c:pt>
                <c:pt idx="1568" formatCode="0.0">
                  <c:v>27.7</c:v>
                </c:pt>
                <c:pt idx="1569" formatCode="0.0">
                  <c:v>28.3</c:v>
                </c:pt>
                <c:pt idx="1570" formatCode="0.0">
                  <c:v>28.5</c:v>
                </c:pt>
                <c:pt idx="1571" formatCode="0.0">
                  <c:v>28.6</c:v>
                </c:pt>
                <c:pt idx="1572" formatCode="0.0">
                  <c:v>29.7</c:v>
                </c:pt>
                <c:pt idx="1573" formatCode="0.0">
                  <c:v>30.4</c:v>
                </c:pt>
                <c:pt idx="1574" formatCode="0.0">
                  <c:v>30.7</c:v>
                </c:pt>
                <c:pt idx="1575" formatCode="0.0">
                  <c:v>30.8</c:v>
                </c:pt>
                <c:pt idx="1576" formatCode="0.0">
                  <c:v>30.3</c:v>
                </c:pt>
                <c:pt idx="1577" formatCode="0.0">
                  <c:v>29.6</c:v>
                </c:pt>
                <c:pt idx="1578" formatCode="0.0">
                  <c:v>28.8</c:v>
                </c:pt>
                <c:pt idx="1579" formatCode="0.0">
                  <c:v>28</c:v>
                </c:pt>
                <c:pt idx="1580" formatCode="0.0">
                  <c:v>26.8</c:v>
                </c:pt>
                <c:pt idx="1581" formatCode="0.0">
                  <c:v>25.9</c:v>
                </c:pt>
                <c:pt idx="1582" formatCode="0.0">
                  <c:v>25.4</c:v>
                </c:pt>
                <c:pt idx="1583" formatCode="0.0">
                  <c:v>25.6</c:v>
                </c:pt>
                <c:pt idx="1584" formatCode="0.0">
                  <c:v>25.5</c:v>
                </c:pt>
                <c:pt idx="1585" formatCode="0.0">
                  <c:v>26.3</c:v>
                </c:pt>
                <c:pt idx="1586" formatCode="0.0">
                  <c:v>27.2</c:v>
                </c:pt>
                <c:pt idx="1587" formatCode="0.0">
                  <c:v>28</c:v>
                </c:pt>
                <c:pt idx="1588" formatCode="0.0">
                  <c:v>29.5</c:v>
                </c:pt>
                <c:pt idx="1589" formatCode="0.0">
                  <c:v>31.4</c:v>
                </c:pt>
                <c:pt idx="1590" formatCode="0.0">
                  <c:v>33</c:v>
                </c:pt>
                <c:pt idx="1591" formatCode="0.0">
                  <c:v>34.4</c:v>
                </c:pt>
                <c:pt idx="1592" formatCode="0.0">
                  <c:v>36.299999999999997</c:v>
                </c:pt>
                <c:pt idx="1593" formatCode="0.0">
                  <c:v>37.299999999999997</c:v>
                </c:pt>
                <c:pt idx="1594" formatCode="0.0">
                  <c:v>38.299999999999997</c:v>
                </c:pt>
                <c:pt idx="1595" formatCode="0.0">
                  <c:v>39</c:v>
                </c:pt>
                <c:pt idx="1596" formatCode="0.0">
                  <c:v>36.9</c:v>
                </c:pt>
                <c:pt idx="1597" formatCode="0.0">
                  <c:v>32.799999999999997</c:v>
                </c:pt>
                <c:pt idx="1598" formatCode="0.0">
                  <c:v>28.3</c:v>
                </c:pt>
                <c:pt idx="1599" formatCode="0.0">
                  <c:v>24.3</c:v>
                </c:pt>
                <c:pt idx="1600" formatCode="0.0">
                  <c:v>21.6</c:v>
                </c:pt>
                <c:pt idx="1601" formatCode="0.0">
                  <c:v>19.899999999999999</c:v>
                </c:pt>
                <c:pt idx="1602" formatCode="0.0">
                  <c:v>19.399999999999999</c:v>
                </c:pt>
                <c:pt idx="1603" formatCode="0.0">
                  <c:v>19.7</c:v>
                </c:pt>
                <c:pt idx="1604" formatCode="0.0">
                  <c:v>22.1</c:v>
                </c:pt>
                <c:pt idx="1605" formatCode="0.0">
                  <c:v>25.4</c:v>
                </c:pt>
                <c:pt idx="1606" formatCode="0.0">
                  <c:v>28.7</c:v>
                </c:pt>
                <c:pt idx="1607" formatCode="0.0">
                  <c:v>31.3</c:v>
                </c:pt>
                <c:pt idx="1608" formatCode="0.0">
                  <c:v>32.700000000000003</c:v>
                </c:pt>
                <c:pt idx="1609" formatCode="0.0">
                  <c:v>33.799999999999997</c:v>
                </c:pt>
                <c:pt idx="1610" formatCode="0.0">
                  <c:v>34.1</c:v>
                </c:pt>
                <c:pt idx="1611" formatCode="0.0">
                  <c:v>34.5</c:v>
                </c:pt>
                <c:pt idx="1612" formatCode="0.0">
                  <c:v>35.5</c:v>
                </c:pt>
                <c:pt idx="1613" formatCode="0.0">
                  <c:v>37.1</c:v>
                </c:pt>
                <c:pt idx="1614" formatCode="0.0">
                  <c:v>39.4</c:v>
                </c:pt>
                <c:pt idx="1615" formatCode="0.0">
                  <c:v>42.2</c:v>
                </c:pt>
                <c:pt idx="1616" formatCode="0.0">
                  <c:v>45.1</c:v>
                </c:pt>
                <c:pt idx="1617" formatCode="0.0">
                  <c:v>47.2</c:v>
                </c:pt>
                <c:pt idx="1618" formatCode="0.0">
                  <c:v>48.5</c:v>
                </c:pt>
                <c:pt idx="1619" formatCode="0.0">
                  <c:v>48.9</c:v>
                </c:pt>
                <c:pt idx="1620" formatCode="0.0">
                  <c:v>48</c:v>
                </c:pt>
                <c:pt idx="1621" formatCode="0.0">
                  <c:v>46.4</c:v>
                </c:pt>
                <c:pt idx="1622" formatCode="0.0">
                  <c:v>44.1</c:v>
                </c:pt>
                <c:pt idx="1623" formatCode="0.0">
                  <c:v>41.2</c:v>
                </c:pt>
                <c:pt idx="1624" formatCode="0.0">
                  <c:v>38.1</c:v>
                </c:pt>
                <c:pt idx="1625" formatCode="0.0">
                  <c:v>34.9</c:v>
                </c:pt>
                <c:pt idx="1626" formatCode="0.0">
                  <c:v>31.3</c:v>
                </c:pt>
                <c:pt idx="1627" formatCode="0.0">
                  <c:v>27.3</c:v>
                </c:pt>
                <c:pt idx="1628" formatCode="0.0">
                  <c:v>24.9</c:v>
                </c:pt>
                <c:pt idx="1629" formatCode="0.0">
                  <c:v>22.6</c:v>
                </c:pt>
                <c:pt idx="1630" formatCode="0.0">
                  <c:v>20.6</c:v>
                </c:pt>
                <c:pt idx="1631" formatCode="0.0">
                  <c:v>19.3</c:v>
                </c:pt>
                <c:pt idx="1632" formatCode="0.0">
                  <c:v>18.2</c:v>
                </c:pt>
                <c:pt idx="1633" formatCode="0.0">
                  <c:v>18.3</c:v>
                </c:pt>
                <c:pt idx="1634" formatCode="0.0">
                  <c:v>19.600000000000001</c:v>
                </c:pt>
                <c:pt idx="1635" formatCode="0.0">
                  <c:v>22.4</c:v>
                </c:pt>
                <c:pt idx="1636" formatCode="0.0">
                  <c:v>25</c:v>
                </c:pt>
                <c:pt idx="1637" formatCode="0.0">
                  <c:v>27.9</c:v>
                </c:pt>
                <c:pt idx="1638" formatCode="0.0">
                  <c:v>30.5</c:v>
                </c:pt>
                <c:pt idx="1639" formatCode="0.0">
                  <c:v>32</c:v>
                </c:pt>
                <c:pt idx="1640" formatCode="0.0">
                  <c:v>33.200000000000003</c:v>
                </c:pt>
                <c:pt idx="1641" formatCode="0.0">
                  <c:v>33.799999999999997</c:v>
                </c:pt>
                <c:pt idx="1642" formatCode="0.0">
                  <c:v>33.799999999999997</c:v>
                </c:pt>
                <c:pt idx="1643" formatCode="0.0">
                  <c:v>32.700000000000003</c:v>
                </c:pt>
                <c:pt idx="1644" formatCode="0.0">
                  <c:v>31.4</c:v>
                </c:pt>
                <c:pt idx="1645" formatCode="0.0">
                  <c:v>29.6</c:v>
                </c:pt>
                <c:pt idx="1646" formatCode="0.0">
                  <c:v>27.8</c:v>
                </c:pt>
                <c:pt idx="1647" formatCode="0.0">
                  <c:v>26.5</c:v>
                </c:pt>
                <c:pt idx="1648" formatCode="0.0">
                  <c:v>23.1</c:v>
                </c:pt>
                <c:pt idx="1649" formatCode="0.0">
                  <c:v>19.600000000000001</c:v>
                </c:pt>
                <c:pt idx="1650" formatCode="0.0">
                  <c:v>16.399999999999999</c:v>
                </c:pt>
                <c:pt idx="1651" formatCode="0.0">
                  <c:v>13.6</c:v>
                </c:pt>
                <c:pt idx="1652" formatCode="0.0">
                  <c:v>10.3</c:v>
                </c:pt>
                <c:pt idx="1653" formatCode="0.0">
                  <c:v>7.3</c:v>
                </c:pt>
                <c:pt idx="1654" formatCode="0.0">
                  <c:v>4.7</c:v>
                </c:pt>
                <c:pt idx="1655" formatCode="0.0">
                  <c:v>2.5</c:v>
                </c:pt>
                <c:pt idx="1656" formatCode="0.0">
                  <c:v>3.5</c:v>
                </c:pt>
                <c:pt idx="1657" formatCode="0.0">
                  <c:v>5.5</c:v>
                </c:pt>
                <c:pt idx="1658" formatCode="0.0">
                  <c:v>8.4</c:v>
                </c:pt>
                <c:pt idx="1659" formatCode="0.0">
                  <c:v>12.4</c:v>
                </c:pt>
                <c:pt idx="1660" formatCode="0.0">
                  <c:v>19.8</c:v>
                </c:pt>
                <c:pt idx="1661" formatCode="0.0">
                  <c:v>28.8</c:v>
                </c:pt>
                <c:pt idx="1662" formatCode="0.0">
                  <c:v>38.700000000000003</c:v>
                </c:pt>
                <c:pt idx="1663" formatCode="0.0">
                  <c:v>48.8</c:v>
                </c:pt>
                <c:pt idx="1664" formatCode="0.0">
                  <c:v>55.7</c:v>
                </c:pt>
                <c:pt idx="1665" formatCode="0.0">
                  <c:v>60.4</c:v>
                </c:pt>
                <c:pt idx="1666" formatCode="0.0">
                  <c:v>64.7</c:v>
                </c:pt>
                <c:pt idx="1667" formatCode="0.0">
                  <c:v>67.599999999999994</c:v>
                </c:pt>
                <c:pt idx="1668" formatCode="0.0">
                  <c:v>66.3</c:v>
                </c:pt>
                <c:pt idx="1669" formatCode="0.0">
                  <c:v>63.2</c:v>
                </c:pt>
                <c:pt idx="1670" formatCode="0.0">
                  <c:v>58.6</c:v>
                </c:pt>
                <c:pt idx="1671" formatCode="0.0">
                  <c:v>53.8</c:v>
                </c:pt>
                <c:pt idx="1672" formatCode="0.0">
                  <c:v>51</c:v>
                </c:pt>
                <c:pt idx="1673" formatCode="0.0">
                  <c:v>49.3</c:v>
                </c:pt>
                <c:pt idx="1674" formatCode="0.0">
                  <c:v>44.4</c:v>
                </c:pt>
                <c:pt idx="1675" formatCode="0.0">
                  <c:v>40.700000000000003</c:v>
                </c:pt>
                <c:pt idx="1676" formatCode="0.0">
                  <c:v>39.299999999999997</c:v>
                </c:pt>
                <c:pt idx="1677" formatCode="0.0">
                  <c:v>34.1</c:v>
                </c:pt>
                <c:pt idx="1678" formatCode="0.0">
                  <c:v>33.700000000000003</c:v>
                </c:pt>
                <c:pt idx="1679" formatCode="0.0">
                  <c:v>33.6</c:v>
                </c:pt>
                <c:pt idx="1680" formatCode="0.0">
                  <c:v>33.9</c:v>
                </c:pt>
                <c:pt idx="1681" formatCode="0.0">
                  <c:v>34.799999999999997</c:v>
                </c:pt>
                <c:pt idx="1682" formatCode="0.0">
                  <c:v>39.1</c:v>
                </c:pt>
                <c:pt idx="1683" formatCode="0.0">
                  <c:v>43.4</c:v>
                </c:pt>
                <c:pt idx="1684" formatCode="0.0">
                  <c:v>47.3</c:v>
                </c:pt>
                <c:pt idx="1685" formatCode="0.0">
                  <c:v>55.4</c:v>
                </c:pt>
                <c:pt idx="1686" formatCode="0.0">
                  <c:v>58.4</c:v>
                </c:pt>
                <c:pt idx="1687" formatCode="0.0">
                  <c:v>60.3</c:v>
                </c:pt>
                <c:pt idx="1688" formatCode="0.0">
                  <c:v>61.9</c:v>
                </c:pt>
                <c:pt idx="1689" formatCode="0.0">
                  <c:v>62.5</c:v>
                </c:pt>
                <c:pt idx="1690" formatCode="0.0">
                  <c:v>62.5</c:v>
                </c:pt>
                <c:pt idx="1691" formatCode="0.0">
                  <c:v>61</c:v>
                </c:pt>
                <c:pt idx="1692" formatCode="0.0">
                  <c:v>58.6</c:v>
                </c:pt>
                <c:pt idx="1693" formatCode="0.0">
                  <c:v>56.7</c:v>
                </c:pt>
                <c:pt idx="1694" formatCode="0.0">
                  <c:v>54.9</c:v>
                </c:pt>
                <c:pt idx="1695" formatCode="0.0">
                  <c:v>52.5</c:v>
                </c:pt>
                <c:pt idx="1696" formatCode="0.0">
                  <c:v>49.1</c:v>
                </c:pt>
                <c:pt idx="1697" formatCode="0.0">
                  <c:v>46.3</c:v>
                </c:pt>
                <c:pt idx="1698" formatCode="0.0">
                  <c:v>43.5</c:v>
                </c:pt>
                <c:pt idx="1699" formatCode="0.0">
                  <c:v>40.799999999999997</c:v>
                </c:pt>
                <c:pt idx="1700" formatCode="0.0">
                  <c:v>38.299999999999997</c:v>
                </c:pt>
                <c:pt idx="1701" formatCode="0.0">
                  <c:v>34.9</c:v>
                </c:pt>
                <c:pt idx="1702" formatCode="0.0">
                  <c:v>32.299999999999997</c:v>
                </c:pt>
                <c:pt idx="1703" formatCode="0.0">
                  <c:v>30.8</c:v>
                </c:pt>
                <c:pt idx="1704" formatCode="0.0">
                  <c:v>30.9</c:v>
                </c:pt>
                <c:pt idx="1705" formatCode="0.0">
                  <c:v>30.5</c:v>
                </c:pt>
                <c:pt idx="1706" formatCode="0.0">
                  <c:v>30.1</c:v>
                </c:pt>
                <c:pt idx="1707" formatCode="0.0">
                  <c:v>32.299999999999997</c:v>
                </c:pt>
                <c:pt idx="1708" formatCode="0.0">
                  <c:v>35.1</c:v>
                </c:pt>
                <c:pt idx="1709" formatCode="0.0">
                  <c:v>38.6</c:v>
                </c:pt>
                <c:pt idx="1710" formatCode="0.0">
                  <c:v>43.8</c:v>
                </c:pt>
                <c:pt idx="1711" formatCode="0.0">
                  <c:v>49.2</c:v>
                </c:pt>
                <c:pt idx="1712" formatCode="0.0">
                  <c:v>52.7</c:v>
                </c:pt>
                <c:pt idx="1713" formatCode="0.0">
                  <c:v>52.7</c:v>
                </c:pt>
                <c:pt idx="1714" formatCode="0.0">
                  <c:v>52.2</c:v>
                </c:pt>
                <c:pt idx="1715" formatCode="0.0">
                  <c:v>51.4</c:v>
                </c:pt>
                <c:pt idx="1716" formatCode="0.0">
                  <c:v>49.4</c:v>
                </c:pt>
                <c:pt idx="1717" formatCode="0.0">
                  <c:v>46.2</c:v>
                </c:pt>
                <c:pt idx="1718" formatCode="0.0">
                  <c:v>42.5</c:v>
                </c:pt>
                <c:pt idx="1719" formatCode="0.0">
                  <c:v>38.1</c:v>
                </c:pt>
                <c:pt idx="1720" formatCode="0.0">
                  <c:v>34.299999999999997</c:v>
                </c:pt>
                <c:pt idx="1721" formatCode="0.0">
                  <c:v>30.5</c:v>
                </c:pt>
                <c:pt idx="1722" formatCode="0.0">
                  <c:v>27.5</c:v>
                </c:pt>
                <c:pt idx="1723" formatCode="0.0">
                  <c:v>24.6</c:v>
                </c:pt>
                <c:pt idx="1724" formatCode="0.0">
                  <c:v>21.6</c:v>
                </c:pt>
                <c:pt idx="1725" formatCode="0.0">
                  <c:v>19.399999999999999</c:v>
                </c:pt>
                <c:pt idx="1726" formatCode="0.0">
                  <c:v>16.899999999999999</c:v>
                </c:pt>
                <c:pt idx="1727" formatCode="0.0">
                  <c:v>15.2</c:v>
                </c:pt>
                <c:pt idx="1728" formatCode="0.0">
                  <c:v>14.9</c:v>
                </c:pt>
                <c:pt idx="1729" formatCode="0.0">
                  <c:v>15.7</c:v>
                </c:pt>
                <c:pt idx="1730" formatCode="0.0">
                  <c:v>16.899999999999999</c:v>
                </c:pt>
                <c:pt idx="1731" formatCode="0.0">
                  <c:v>19.7</c:v>
                </c:pt>
                <c:pt idx="1732" formatCode="0.0">
                  <c:v>24.1</c:v>
                </c:pt>
                <c:pt idx="1733" formatCode="0.0">
                  <c:v>29</c:v>
                </c:pt>
                <c:pt idx="1734" formatCode="0.0">
                  <c:v>33</c:v>
                </c:pt>
                <c:pt idx="1735" formatCode="0.0">
                  <c:v>36.299999999999997</c:v>
                </c:pt>
                <c:pt idx="1736" formatCode="0.0">
                  <c:v>38.5</c:v>
                </c:pt>
                <c:pt idx="1737" formatCode="0.0">
                  <c:v>39.5</c:v>
                </c:pt>
                <c:pt idx="1738" formatCode="0.0">
                  <c:v>40</c:v>
                </c:pt>
                <c:pt idx="1739" formatCode="0.0">
                  <c:v>39.4</c:v>
                </c:pt>
                <c:pt idx="1740" formatCode="0.0">
                  <c:v>37</c:v>
                </c:pt>
                <c:pt idx="1741" formatCode="0.0">
                  <c:v>34.200000000000003</c:v>
                </c:pt>
                <c:pt idx="1742" formatCode="0.0">
                  <c:v>31.9</c:v>
                </c:pt>
                <c:pt idx="1743" formatCode="0.0">
                  <c:v>29.2</c:v>
                </c:pt>
                <c:pt idx="1744" formatCode="0.0">
                  <c:v>26.9</c:v>
                </c:pt>
                <c:pt idx="1745" formatCode="0.0">
                  <c:v>24.5</c:v>
                </c:pt>
                <c:pt idx="1746" formatCode="0.0">
                  <c:v>21.7</c:v>
                </c:pt>
                <c:pt idx="1747" formatCode="0.0">
                  <c:v>19.5</c:v>
                </c:pt>
                <c:pt idx="1748" formatCode="0.0">
                  <c:v>18</c:v>
                </c:pt>
                <c:pt idx="1749" formatCode="0.0">
                  <c:v>16.5</c:v>
                </c:pt>
                <c:pt idx="1750" formatCode="0.0">
                  <c:v>15.2</c:v>
                </c:pt>
                <c:pt idx="1751" formatCode="0.0">
                  <c:v>14.8</c:v>
                </c:pt>
                <c:pt idx="1752" formatCode="0.0">
                  <c:v>14.5</c:v>
                </c:pt>
                <c:pt idx="1753" formatCode="0.0">
                  <c:v>14.9</c:v>
                </c:pt>
                <c:pt idx="1754" formatCode="0.0">
                  <c:v>16.100000000000001</c:v>
                </c:pt>
                <c:pt idx="1755" formatCode="0.0">
                  <c:v>18.100000000000001</c:v>
                </c:pt>
                <c:pt idx="1756" formatCode="0.0">
                  <c:v>21.2</c:v>
                </c:pt>
                <c:pt idx="1757" formatCode="0.0">
                  <c:v>25</c:v>
                </c:pt>
                <c:pt idx="1758" formatCode="0.0">
                  <c:v>28.9</c:v>
                </c:pt>
                <c:pt idx="1759" formatCode="0.0">
                  <c:v>32.9</c:v>
                </c:pt>
                <c:pt idx="1760" formatCode="0.0">
                  <c:v>36.6</c:v>
                </c:pt>
                <c:pt idx="1761" formatCode="0.0">
                  <c:v>40.200000000000003</c:v>
                </c:pt>
                <c:pt idx="1762" formatCode="0.0">
                  <c:v>43.4</c:v>
                </c:pt>
                <c:pt idx="1763" formatCode="0.0">
                  <c:v>45.5</c:v>
                </c:pt>
                <c:pt idx="1764" formatCode="0.0">
                  <c:v>43.1</c:v>
                </c:pt>
                <c:pt idx="1765" formatCode="0.0">
                  <c:v>40.4</c:v>
                </c:pt>
                <c:pt idx="1766" formatCode="0.0">
                  <c:v>36.9</c:v>
                </c:pt>
                <c:pt idx="1767" formatCode="0.0">
                  <c:v>32.799999999999997</c:v>
                </c:pt>
                <c:pt idx="1768" formatCode="0.0">
                  <c:v>28.1</c:v>
                </c:pt>
                <c:pt idx="1769" formatCode="0.0">
                  <c:v>22.5</c:v>
                </c:pt>
                <c:pt idx="1770" formatCode="0.0">
                  <c:v>16.7</c:v>
                </c:pt>
                <c:pt idx="1771" formatCode="0.0">
                  <c:v>10.9</c:v>
                </c:pt>
                <c:pt idx="1772" formatCode="0.0">
                  <c:v>8.9</c:v>
                </c:pt>
                <c:pt idx="1773" formatCode="0.0">
                  <c:v>7.3</c:v>
                </c:pt>
                <c:pt idx="1774" formatCode="0.0">
                  <c:v>5.9</c:v>
                </c:pt>
                <c:pt idx="1775" formatCode="0.0">
                  <c:v>5.3</c:v>
                </c:pt>
                <c:pt idx="1776" formatCode="0.0">
                  <c:v>6</c:v>
                </c:pt>
                <c:pt idx="1777" formatCode="0.0">
                  <c:v>8.1</c:v>
                </c:pt>
                <c:pt idx="1778" formatCode="0.0">
                  <c:v>10.8</c:v>
                </c:pt>
                <c:pt idx="1779" formatCode="0.0">
                  <c:v>14.9</c:v>
                </c:pt>
                <c:pt idx="1780" formatCode="0.0">
                  <c:v>21.1</c:v>
                </c:pt>
                <c:pt idx="1781" formatCode="0.0">
                  <c:v>28.6</c:v>
                </c:pt>
                <c:pt idx="1782" formatCode="0.0">
                  <c:v>36.200000000000003</c:v>
                </c:pt>
                <c:pt idx="1783" formatCode="0.0">
                  <c:v>43.5</c:v>
                </c:pt>
                <c:pt idx="1784" formatCode="0.0">
                  <c:v>51.2</c:v>
                </c:pt>
                <c:pt idx="1785" formatCode="0.0">
                  <c:v>58.6</c:v>
                </c:pt>
                <c:pt idx="1786" formatCode="0.0">
                  <c:v>64.5</c:v>
                </c:pt>
                <c:pt idx="1787" formatCode="0.0">
                  <c:v>68.3</c:v>
                </c:pt>
                <c:pt idx="1788" formatCode="0.0">
                  <c:v>69.599999999999994</c:v>
                </c:pt>
                <c:pt idx="1789" formatCode="0.0">
                  <c:v>68.8</c:v>
                </c:pt>
                <c:pt idx="1790" formatCode="0.0">
                  <c:v>67.2</c:v>
                </c:pt>
                <c:pt idx="1791" formatCode="0.0">
                  <c:v>64.7</c:v>
                </c:pt>
                <c:pt idx="1792" formatCode="0.0">
                  <c:v>61.2</c:v>
                </c:pt>
                <c:pt idx="1793" formatCode="0.0">
                  <c:v>57.2</c:v>
                </c:pt>
                <c:pt idx="1794" formatCode="0.0">
                  <c:v>51.8</c:v>
                </c:pt>
                <c:pt idx="1795" formatCode="0.0">
                  <c:v>45.5</c:v>
                </c:pt>
                <c:pt idx="1796" formatCode="0.0">
                  <c:v>38.5</c:v>
                </c:pt>
                <c:pt idx="1797" formatCode="0.0">
                  <c:v>31.8</c:v>
                </c:pt>
                <c:pt idx="1798" formatCode="0.0">
                  <c:v>25.8</c:v>
                </c:pt>
                <c:pt idx="1799" formatCode="0.0">
                  <c:v>21.9</c:v>
                </c:pt>
                <c:pt idx="1800" formatCode="0.0">
                  <c:v>19.5</c:v>
                </c:pt>
                <c:pt idx="1801" formatCode="0.0">
                  <c:v>18.899999999999999</c:v>
                </c:pt>
                <c:pt idx="1802" formatCode="0.0">
                  <c:v>21.4</c:v>
                </c:pt>
                <c:pt idx="1803" formatCode="0.0">
                  <c:v>27.2</c:v>
                </c:pt>
                <c:pt idx="1804" formatCode="0.0">
                  <c:v>36</c:v>
                </c:pt>
                <c:pt idx="1805" formatCode="0.0">
                  <c:v>47.1</c:v>
                </c:pt>
                <c:pt idx="1806" formatCode="0.0">
                  <c:v>59</c:v>
                </c:pt>
                <c:pt idx="1807" formatCode="0.0">
                  <c:v>69.5</c:v>
                </c:pt>
                <c:pt idx="1808" formatCode="0.0">
                  <c:v>77.8</c:v>
                </c:pt>
                <c:pt idx="1809" formatCode="0.0">
                  <c:v>82.4</c:v>
                </c:pt>
                <c:pt idx="1810" formatCode="0.0">
                  <c:v>83.6</c:v>
                </c:pt>
                <c:pt idx="1811" formatCode="0.0">
                  <c:v>83.4</c:v>
                </c:pt>
                <c:pt idx="1812" formatCode="0.0">
                  <c:v>80.400000000000006</c:v>
                </c:pt>
                <c:pt idx="1813" formatCode="0.0">
                  <c:v>74.900000000000006</c:v>
                </c:pt>
                <c:pt idx="1814" formatCode="0.0">
                  <c:v>67.599999999999994</c:v>
                </c:pt>
                <c:pt idx="1815" formatCode="0.0">
                  <c:v>58.5</c:v>
                </c:pt>
                <c:pt idx="1816" formatCode="0.0">
                  <c:v>49.9</c:v>
                </c:pt>
                <c:pt idx="1817" formatCode="0.0">
                  <c:v>45.3</c:v>
                </c:pt>
                <c:pt idx="1818" formatCode="0.0">
                  <c:v>39.9</c:v>
                </c:pt>
                <c:pt idx="1819" formatCode="0.0">
                  <c:v>32.9</c:v>
                </c:pt>
                <c:pt idx="1820" formatCode="0.0">
                  <c:v>26.6</c:v>
                </c:pt>
                <c:pt idx="1821" formatCode="0.0">
                  <c:v>20.7</c:v>
                </c:pt>
                <c:pt idx="1822" formatCode="0.0">
                  <c:v>16.8</c:v>
                </c:pt>
                <c:pt idx="1823" formatCode="0.0">
                  <c:v>15.1</c:v>
                </c:pt>
                <c:pt idx="1824" formatCode="0.0">
                  <c:v>15.8</c:v>
                </c:pt>
                <c:pt idx="1825" formatCode="0.0">
                  <c:v>15.6</c:v>
                </c:pt>
                <c:pt idx="1826" formatCode="0.0">
                  <c:v>19.2</c:v>
                </c:pt>
                <c:pt idx="1827" formatCode="0.0">
                  <c:v>25.6</c:v>
                </c:pt>
                <c:pt idx="1828" formatCode="0.0">
                  <c:v>33</c:v>
                </c:pt>
                <c:pt idx="1829" formatCode="0.0">
                  <c:v>41.6</c:v>
                </c:pt>
                <c:pt idx="1830" formatCode="0.0">
                  <c:v>48.8</c:v>
                </c:pt>
                <c:pt idx="1831" formatCode="0.0">
                  <c:v>56.8</c:v>
                </c:pt>
                <c:pt idx="1832" formatCode="0.0">
                  <c:v>63.2</c:v>
                </c:pt>
                <c:pt idx="1833" formatCode="0.0">
                  <c:v>65.900000000000006</c:v>
                </c:pt>
                <c:pt idx="1834" formatCode="0.0">
                  <c:v>67.2</c:v>
                </c:pt>
                <c:pt idx="1835" formatCode="0.0">
                  <c:v>66.099999999999994</c:v>
                </c:pt>
                <c:pt idx="1836" formatCode="0.0">
                  <c:v>61.4</c:v>
                </c:pt>
                <c:pt idx="1837" formatCode="0.0">
                  <c:v>55.9</c:v>
                </c:pt>
                <c:pt idx="1838" formatCode="0.0">
                  <c:v>50.8</c:v>
                </c:pt>
                <c:pt idx="1839" formatCode="0.0">
                  <c:v>45.1</c:v>
                </c:pt>
                <c:pt idx="1840" formatCode="0.0">
                  <c:v>38.799999999999997</c:v>
                </c:pt>
                <c:pt idx="1841" formatCode="0.0">
                  <c:v>35.799999999999997</c:v>
                </c:pt>
                <c:pt idx="1842" formatCode="0.0">
                  <c:v>32.9</c:v>
                </c:pt>
                <c:pt idx="1843" formatCode="0.0">
                  <c:v>30</c:v>
                </c:pt>
                <c:pt idx="1844" formatCode="0.0">
                  <c:v>28.7</c:v>
                </c:pt>
                <c:pt idx="1845" formatCode="0.0">
                  <c:v>26.9</c:v>
                </c:pt>
                <c:pt idx="1846" formatCode="0.0">
                  <c:v>27.2</c:v>
                </c:pt>
                <c:pt idx="1847" formatCode="0.0">
                  <c:v>27.1</c:v>
                </c:pt>
                <c:pt idx="1848" formatCode="0.0">
                  <c:v>27.4</c:v>
                </c:pt>
                <c:pt idx="1849" formatCode="0.0">
                  <c:v>27.4</c:v>
                </c:pt>
                <c:pt idx="1850" formatCode="0.0">
                  <c:v>28.6</c:v>
                </c:pt>
                <c:pt idx="1851" formatCode="0.0">
                  <c:v>32.1</c:v>
                </c:pt>
                <c:pt idx="1852" formatCode="0.0">
                  <c:v>37.700000000000003</c:v>
                </c:pt>
                <c:pt idx="1853" formatCode="0.0">
                  <c:v>43.2</c:v>
                </c:pt>
                <c:pt idx="1854" formatCode="0.0">
                  <c:v>46.5</c:v>
                </c:pt>
                <c:pt idx="1855" formatCode="0.0">
                  <c:v>50.3</c:v>
                </c:pt>
                <c:pt idx="1856" formatCode="0.0">
                  <c:v>53.7</c:v>
                </c:pt>
                <c:pt idx="1857" formatCode="0.0">
                  <c:v>57</c:v>
                </c:pt>
                <c:pt idx="1858" formatCode="0.0">
                  <c:v>58.9</c:v>
                </c:pt>
                <c:pt idx="1859" formatCode="0.0">
                  <c:v>58.8</c:v>
                </c:pt>
                <c:pt idx="1860" formatCode="0.0">
                  <c:v>56.9</c:v>
                </c:pt>
                <c:pt idx="1861" formatCode="0.0">
                  <c:v>55.1</c:v>
                </c:pt>
                <c:pt idx="1862" formatCode="0.0">
                  <c:v>52.6</c:v>
                </c:pt>
                <c:pt idx="1863" formatCode="0.0">
                  <c:v>46.2</c:v>
                </c:pt>
                <c:pt idx="1864" formatCode="0.0">
                  <c:v>38.5</c:v>
                </c:pt>
                <c:pt idx="1865" formatCode="0.0">
                  <c:v>30.7</c:v>
                </c:pt>
                <c:pt idx="1866" formatCode="0.0">
                  <c:v>23.6</c:v>
                </c:pt>
                <c:pt idx="1867" formatCode="0.0">
                  <c:v>17.7</c:v>
                </c:pt>
                <c:pt idx="1868" formatCode="0.0">
                  <c:v>12.5</c:v>
                </c:pt>
                <c:pt idx="1869" formatCode="0.0">
                  <c:v>7.5</c:v>
                </c:pt>
                <c:pt idx="1870" formatCode="0.0">
                  <c:v>3.1</c:v>
                </c:pt>
                <c:pt idx="1871" formatCode="0.0">
                  <c:v>2.2000000000000002</c:v>
                </c:pt>
                <c:pt idx="1872" formatCode="0.0">
                  <c:v>3.2</c:v>
                </c:pt>
                <c:pt idx="1873" formatCode="0.0">
                  <c:v>5.4</c:v>
                </c:pt>
                <c:pt idx="1874" formatCode="0.0">
                  <c:v>8.6</c:v>
                </c:pt>
                <c:pt idx="1875" formatCode="0.0">
                  <c:v>13.4</c:v>
                </c:pt>
                <c:pt idx="1876" formatCode="0.0">
                  <c:v>20.7</c:v>
                </c:pt>
                <c:pt idx="1877" formatCode="0.0">
                  <c:v>31.3</c:v>
                </c:pt>
                <c:pt idx="1878" formatCode="0.0">
                  <c:v>43.6</c:v>
                </c:pt>
                <c:pt idx="1879" formatCode="0.0">
                  <c:v>55.8</c:v>
                </c:pt>
                <c:pt idx="1880" formatCode="0.0">
                  <c:v>65.2</c:v>
                </c:pt>
                <c:pt idx="1881" formatCode="0.0">
                  <c:v>71.8</c:v>
                </c:pt>
                <c:pt idx="1882" formatCode="0.0">
                  <c:v>76.5</c:v>
                </c:pt>
                <c:pt idx="1883" formatCode="0.0">
                  <c:v>78.900000000000006</c:v>
                </c:pt>
                <c:pt idx="1884" formatCode="0.0">
                  <c:v>78.3</c:v>
                </c:pt>
                <c:pt idx="1885" formatCode="0.0">
                  <c:v>73.8</c:v>
                </c:pt>
                <c:pt idx="1886" formatCode="0.0">
                  <c:v>66.599999999999994</c:v>
                </c:pt>
                <c:pt idx="1887" formatCode="0.0">
                  <c:v>55.2</c:v>
                </c:pt>
                <c:pt idx="1888" formatCode="0.0">
                  <c:v>45.8</c:v>
                </c:pt>
                <c:pt idx="1889" formatCode="0.0">
                  <c:v>37</c:v>
                </c:pt>
                <c:pt idx="1890" formatCode="0.0">
                  <c:v>29.4</c:v>
                </c:pt>
                <c:pt idx="1891" formatCode="0.0">
                  <c:v>22.3</c:v>
                </c:pt>
                <c:pt idx="1892" formatCode="0.0">
                  <c:v>15.7</c:v>
                </c:pt>
                <c:pt idx="1893" formatCode="0.0">
                  <c:v>9.6</c:v>
                </c:pt>
                <c:pt idx="1894" formatCode="0.0">
                  <c:v>4.4000000000000004</c:v>
                </c:pt>
                <c:pt idx="1895" formatCode="0.0">
                  <c:v>4</c:v>
                </c:pt>
                <c:pt idx="1896" formatCode="0.0">
                  <c:v>4.9000000000000004</c:v>
                </c:pt>
                <c:pt idx="1897" formatCode="0.0">
                  <c:v>9.1999999999999993</c:v>
                </c:pt>
                <c:pt idx="1898" formatCode="0.0">
                  <c:v>15</c:v>
                </c:pt>
                <c:pt idx="1899" formatCode="0.0">
                  <c:v>21.1</c:v>
                </c:pt>
                <c:pt idx="1900" formatCode="0.0">
                  <c:v>28.6</c:v>
                </c:pt>
                <c:pt idx="1901" formatCode="0.0">
                  <c:v>37.1</c:v>
                </c:pt>
                <c:pt idx="1902" formatCode="0.0">
                  <c:v>45.7</c:v>
                </c:pt>
                <c:pt idx="1903" formatCode="0.0">
                  <c:v>54.6</c:v>
                </c:pt>
                <c:pt idx="1904" formatCode="0.0">
                  <c:v>62.1</c:v>
                </c:pt>
                <c:pt idx="1905" formatCode="0.0">
                  <c:v>65.599999999999994</c:v>
                </c:pt>
                <c:pt idx="1906" formatCode="0.0">
                  <c:v>66.8</c:v>
                </c:pt>
                <c:pt idx="1907" formatCode="0.0">
                  <c:v>65.5</c:v>
                </c:pt>
                <c:pt idx="1908" formatCode="0.0">
                  <c:v>59</c:v>
                </c:pt>
                <c:pt idx="1909" formatCode="0.0">
                  <c:v>51.4</c:v>
                </c:pt>
                <c:pt idx="1910" formatCode="0.0">
                  <c:v>43.9</c:v>
                </c:pt>
                <c:pt idx="1911" formatCode="0.0">
                  <c:v>35.700000000000003</c:v>
                </c:pt>
                <c:pt idx="1912" formatCode="0.0">
                  <c:v>27.9</c:v>
                </c:pt>
                <c:pt idx="1913" formatCode="0.0">
                  <c:v>20</c:v>
                </c:pt>
                <c:pt idx="1914" formatCode="0.0">
                  <c:v>14.2</c:v>
                </c:pt>
                <c:pt idx="1915" formatCode="0.0">
                  <c:v>9.8000000000000007</c:v>
                </c:pt>
                <c:pt idx="1916" formatCode="0.0">
                  <c:v>8.9</c:v>
                </c:pt>
                <c:pt idx="1917" formatCode="0.0">
                  <c:v>8.5</c:v>
                </c:pt>
                <c:pt idx="1918" formatCode="0.0">
                  <c:v>8.1999999999999993</c:v>
                </c:pt>
                <c:pt idx="1919" formatCode="0.0">
                  <c:v>8.9</c:v>
                </c:pt>
                <c:pt idx="1920" formatCode="0.0">
                  <c:v>10.3</c:v>
                </c:pt>
                <c:pt idx="1921" formatCode="0.0">
                  <c:v>13.6</c:v>
                </c:pt>
                <c:pt idx="1922" formatCode="0.0">
                  <c:v>16.5</c:v>
                </c:pt>
                <c:pt idx="1923" formatCode="0.0">
                  <c:v>21.1</c:v>
                </c:pt>
                <c:pt idx="1924" formatCode="0.0">
                  <c:v>26.6</c:v>
                </c:pt>
                <c:pt idx="1925" formatCode="0.0">
                  <c:v>31.7</c:v>
                </c:pt>
                <c:pt idx="1926" formatCode="0.0">
                  <c:v>36.299999999999997</c:v>
                </c:pt>
                <c:pt idx="1927" formatCode="0.0">
                  <c:v>40.5</c:v>
                </c:pt>
                <c:pt idx="1928" formatCode="0.0">
                  <c:v>43.6</c:v>
                </c:pt>
                <c:pt idx="1929" formatCode="0.0">
                  <c:v>46.3</c:v>
                </c:pt>
                <c:pt idx="1930" formatCode="0.0">
                  <c:v>47.2</c:v>
                </c:pt>
                <c:pt idx="1931" formatCode="0.0">
                  <c:v>46.6</c:v>
                </c:pt>
                <c:pt idx="1932" formatCode="0.0">
                  <c:v>45.3</c:v>
                </c:pt>
                <c:pt idx="1933" formatCode="0.0">
                  <c:v>43.7</c:v>
                </c:pt>
                <c:pt idx="1934" formatCode="0.0">
                  <c:v>41.7</c:v>
                </c:pt>
                <c:pt idx="1935" formatCode="0.0">
                  <c:v>38.9</c:v>
                </c:pt>
                <c:pt idx="1936" formatCode="0.0">
                  <c:v>35.9</c:v>
                </c:pt>
                <c:pt idx="1937" formatCode="0.0">
                  <c:v>32.200000000000003</c:v>
                </c:pt>
                <c:pt idx="1938" formatCode="0.0">
                  <c:v>29.6</c:v>
                </c:pt>
                <c:pt idx="1939" formatCode="0.0">
                  <c:v>27.3</c:v>
                </c:pt>
                <c:pt idx="1940" formatCode="0.0">
                  <c:v>24.9</c:v>
                </c:pt>
                <c:pt idx="1941" formatCode="0.0">
                  <c:v>22.5</c:v>
                </c:pt>
                <c:pt idx="1942" formatCode="0.0">
                  <c:v>20.2</c:v>
                </c:pt>
                <c:pt idx="1943" formatCode="0.0">
                  <c:v>18.600000000000001</c:v>
                </c:pt>
                <c:pt idx="1944" formatCode="0.0">
                  <c:v>17.899999999999999</c:v>
                </c:pt>
                <c:pt idx="1945" formatCode="0.0">
                  <c:v>17.600000000000001</c:v>
                </c:pt>
                <c:pt idx="1946" formatCode="0.0">
                  <c:v>18</c:v>
                </c:pt>
                <c:pt idx="1947" formatCode="0.0">
                  <c:v>19.100000000000001</c:v>
                </c:pt>
                <c:pt idx="1948" formatCode="0.0">
                  <c:v>20.7</c:v>
                </c:pt>
                <c:pt idx="1949" formatCode="0.0">
                  <c:v>22.7</c:v>
                </c:pt>
                <c:pt idx="1950" formatCode="0.0">
                  <c:v>25</c:v>
                </c:pt>
                <c:pt idx="1951" formatCode="0.0">
                  <c:v>27.4</c:v>
                </c:pt>
                <c:pt idx="1952" formatCode="0.0">
                  <c:v>29.9</c:v>
                </c:pt>
                <c:pt idx="1953" formatCode="0.0">
                  <c:v>32.5</c:v>
                </c:pt>
                <c:pt idx="1954" formatCode="0.0">
                  <c:v>34.6</c:v>
                </c:pt>
                <c:pt idx="1955" formatCode="0.0">
                  <c:v>35.5</c:v>
                </c:pt>
                <c:pt idx="1956" formatCode="0.0">
                  <c:v>35.1</c:v>
                </c:pt>
                <c:pt idx="1957" formatCode="0.0">
                  <c:v>34.5</c:v>
                </c:pt>
                <c:pt idx="1958" formatCode="0.0">
                  <c:v>31.7</c:v>
                </c:pt>
                <c:pt idx="1959" formatCode="0.0">
                  <c:v>27.8</c:v>
                </c:pt>
                <c:pt idx="1960" formatCode="0.0">
                  <c:v>23.2</c:v>
                </c:pt>
                <c:pt idx="1961" formatCode="0.0">
                  <c:v>18.399999999999999</c:v>
                </c:pt>
                <c:pt idx="1962" formatCode="0.0">
                  <c:v>13.7</c:v>
                </c:pt>
                <c:pt idx="1963" formatCode="0.0">
                  <c:v>9.6</c:v>
                </c:pt>
                <c:pt idx="1964" formatCode="0.0">
                  <c:v>6.8</c:v>
                </c:pt>
                <c:pt idx="1965" formatCode="0.0">
                  <c:v>3.9</c:v>
                </c:pt>
                <c:pt idx="1966" formatCode="0.0">
                  <c:v>3.3</c:v>
                </c:pt>
                <c:pt idx="1967" formatCode="0.0">
                  <c:v>3.6</c:v>
                </c:pt>
                <c:pt idx="1968" formatCode="0.0">
                  <c:v>4.9000000000000004</c:v>
                </c:pt>
                <c:pt idx="1969" formatCode="0.0">
                  <c:v>6.7</c:v>
                </c:pt>
                <c:pt idx="1970" formatCode="0.0">
                  <c:v>9.1</c:v>
                </c:pt>
                <c:pt idx="1971" formatCode="0.0">
                  <c:v>12.6</c:v>
                </c:pt>
                <c:pt idx="1972" formatCode="0.0">
                  <c:v>17.5</c:v>
                </c:pt>
                <c:pt idx="1973" formatCode="0.0">
                  <c:v>23.9</c:v>
                </c:pt>
                <c:pt idx="1974" formatCode="0.0">
                  <c:v>31.6</c:v>
                </c:pt>
                <c:pt idx="1975" formatCode="0.0">
                  <c:v>39.299999999999997</c:v>
                </c:pt>
                <c:pt idx="1976" formatCode="0.0">
                  <c:v>45.7</c:v>
                </c:pt>
                <c:pt idx="1977" formatCode="0.0">
                  <c:v>50.8</c:v>
                </c:pt>
                <c:pt idx="1978" formatCode="0.0">
                  <c:v>54.3</c:v>
                </c:pt>
                <c:pt idx="1979" formatCode="0.0">
                  <c:v>55.8</c:v>
                </c:pt>
                <c:pt idx="1980" formatCode="0.0">
                  <c:v>55.4</c:v>
                </c:pt>
                <c:pt idx="1981" formatCode="0.0">
                  <c:v>53.2</c:v>
                </c:pt>
                <c:pt idx="1982" formatCode="0.0">
                  <c:v>47</c:v>
                </c:pt>
                <c:pt idx="1983" formatCode="0.0">
                  <c:v>40.700000000000003</c:v>
                </c:pt>
                <c:pt idx="1984" formatCode="0.0">
                  <c:v>33.299999999999997</c:v>
                </c:pt>
                <c:pt idx="1985" formatCode="0.0">
                  <c:v>26.6</c:v>
                </c:pt>
                <c:pt idx="1986" formatCode="0.0">
                  <c:v>20.7</c:v>
                </c:pt>
                <c:pt idx="1987" formatCode="0.0">
                  <c:v>15.5</c:v>
                </c:pt>
                <c:pt idx="1988" formatCode="0.0">
                  <c:v>11</c:v>
                </c:pt>
                <c:pt idx="1989" formatCode="0.0">
                  <c:v>7.3</c:v>
                </c:pt>
                <c:pt idx="1990" formatCode="0.0">
                  <c:v>5.7</c:v>
                </c:pt>
                <c:pt idx="1991" formatCode="0.0">
                  <c:v>4.8</c:v>
                </c:pt>
                <c:pt idx="1992" formatCode="0.0">
                  <c:v>6.8</c:v>
                </c:pt>
                <c:pt idx="1993" formatCode="0.0">
                  <c:v>10.5</c:v>
                </c:pt>
                <c:pt idx="1994" formatCode="0.0">
                  <c:v>15.2</c:v>
                </c:pt>
                <c:pt idx="1995" formatCode="0.0">
                  <c:v>21.8</c:v>
                </c:pt>
                <c:pt idx="1996" formatCode="0.0">
                  <c:v>29.6</c:v>
                </c:pt>
                <c:pt idx="1997" formatCode="0.0">
                  <c:v>39.200000000000003</c:v>
                </c:pt>
                <c:pt idx="1998" formatCode="0.0">
                  <c:v>50.1</c:v>
                </c:pt>
                <c:pt idx="1999" formatCode="0.0">
                  <c:v>60.7</c:v>
                </c:pt>
                <c:pt idx="2000" formatCode="0.0">
                  <c:v>68</c:v>
                </c:pt>
                <c:pt idx="2001" formatCode="0.0">
                  <c:v>71.400000000000006</c:v>
                </c:pt>
                <c:pt idx="2002" formatCode="0.0">
                  <c:v>72.3</c:v>
                </c:pt>
                <c:pt idx="2003" formatCode="0.0">
                  <c:v>70.400000000000006</c:v>
                </c:pt>
                <c:pt idx="2004" formatCode="0.0">
                  <c:v>66.2</c:v>
                </c:pt>
                <c:pt idx="2005" formatCode="0.0">
                  <c:v>59.7</c:v>
                </c:pt>
                <c:pt idx="2006" formatCode="0.0">
                  <c:v>52.3</c:v>
                </c:pt>
                <c:pt idx="2007" formatCode="0.0">
                  <c:v>44.3</c:v>
                </c:pt>
                <c:pt idx="2008" formatCode="0.0">
                  <c:v>35.799999999999997</c:v>
                </c:pt>
                <c:pt idx="2009" formatCode="0.0">
                  <c:v>28.6</c:v>
                </c:pt>
                <c:pt idx="2010" formatCode="0.0">
                  <c:v>22.7</c:v>
                </c:pt>
                <c:pt idx="2011" formatCode="0.0">
                  <c:v>18</c:v>
                </c:pt>
                <c:pt idx="2012" formatCode="0.0">
                  <c:v>14.2</c:v>
                </c:pt>
                <c:pt idx="2013" formatCode="0.0">
                  <c:v>10.7</c:v>
                </c:pt>
                <c:pt idx="2014" formatCode="0.0">
                  <c:v>7</c:v>
                </c:pt>
                <c:pt idx="2015" formatCode="0.0">
                  <c:v>4.8</c:v>
                </c:pt>
                <c:pt idx="2016" formatCode="0.0">
                  <c:v>7</c:v>
                </c:pt>
                <c:pt idx="2017" formatCode="0.0">
                  <c:v>10.5</c:v>
                </c:pt>
                <c:pt idx="2018" formatCode="0.0">
                  <c:v>14.3</c:v>
                </c:pt>
                <c:pt idx="2019" formatCode="0.0">
                  <c:v>19.7</c:v>
                </c:pt>
                <c:pt idx="2020" formatCode="0.0">
                  <c:v>27.9</c:v>
                </c:pt>
                <c:pt idx="2021" formatCode="0.0">
                  <c:v>40.799999999999997</c:v>
                </c:pt>
                <c:pt idx="2022" formatCode="0.0">
                  <c:v>52.4</c:v>
                </c:pt>
                <c:pt idx="2023" formatCode="0.0">
                  <c:v>62.3</c:v>
                </c:pt>
                <c:pt idx="2024" formatCode="0.0">
                  <c:v>70.099999999999994</c:v>
                </c:pt>
                <c:pt idx="2025" formatCode="0.0">
                  <c:v>75.099999999999994</c:v>
                </c:pt>
                <c:pt idx="2026" formatCode="0.0">
                  <c:v>78.099999999999994</c:v>
                </c:pt>
                <c:pt idx="2027" formatCode="0.0">
                  <c:v>78.2</c:v>
                </c:pt>
                <c:pt idx="2028" formatCode="0.0">
                  <c:v>75</c:v>
                </c:pt>
                <c:pt idx="2029" formatCode="0.0">
                  <c:v>66.5</c:v>
                </c:pt>
                <c:pt idx="2030" formatCode="0.0">
                  <c:v>58.1</c:v>
                </c:pt>
                <c:pt idx="2031" formatCode="0.0">
                  <c:v>50</c:v>
                </c:pt>
                <c:pt idx="2032" formatCode="0.0">
                  <c:v>41.5</c:v>
                </c:pt>
                <c:pt idx="2033" formatCode="0.0">
                  <c:v>35.4</c:v>
                </c:pt>
                <c:pt idx="2034" formatCode="0.0">
                  <c:v>31</c:v>
                </c:pt>
                <c:pt idx="2035" formatCode="0.0">
                  <c:v>27.4</c:v>
                </c:pt>
                <c:pt idx="2036" formatCode="0.0">
                  <c:v>24.1</c:v>
                </c:pt>
                <c:pt idx="2037" formatCode="0.0">
                  <c:v>20.2</c:v>
                </c:pt>
                <c:pt idx="2038" formatCode="0.0">
                  <c:v>16.8</c:v>
                </c:pt>
                <c:pt idx="2039" formatCode="0.0">
                  <c:v>13.8</c:v>
                </c:pt>
                <c:pt idx="2040" formatCode="0.0">
                  <c:v>12.2</c:v>
                </c:pt>
                <c:pt idx="2041" formatCode="0.0">
                  <c:v>11.3</c:v>
                </c:pt>
                <c:pt idx="2042" formatCode="0.0">
                  <c:v>11.4</c:v>
                </c:pt>
                <c:pt idx="2043" formatCode="0.0">
                  <c:v>13.4</c:v>
                </c:pt>
                <c:pt idx="2044" formatCode="0.0">
                  <c:v>16.899999999999999</c:v>
                </c:pt>
                <c:pt idx="2045" formatCode="0.0">
                  <c:v>23</c:v>
                </c:pt>
                <c:pt idx="2046" formatCode="0.0">
                  <c:v>29.8</c:v>
                </c:pt>
                <c:pt idx="2047" formatCode="0.0">
                  <c:v>35.4</c:v>
                </c:pt>
                <c:pt idx="2048" formatCode="0.0">
                  <c:v>39.200000000000003</c:v>
                </c:pt>
                <c:pt idx="2049" formatCode="0.0">
                  <c:v>41.2</c:v>
                </c:pt>
                <c:pt idx="2050" formatCode="0.0">
                  <c:v>41.9</c:v>
                </c:pt>
                <c:pt idx="2051" formatCode="0.0">
                  <c:v>41.4</c:v>
                </c:pt>
                <c:pt idx="2052" formatCode="0.0">
                  <c:v>39.299999999999997</c:v>
                </c:pt>
                <c:pt idx="2053" formatCode="0.0">
                  <c:v>35.4</c:v>
                </c:pt>
                <c:pt idx="2054" formatCode="0.0">
                  <c:v>31.2</c:v>
                </c:pt>
                <c:pt idx="2055" formatCode="0.0">
                  <c:v>26.9</c:v>
                </c:pt>
                <c:pt idx="2056" formatCode="0.0">
                  <c:v>23</c:v>
                </c:pt>
                <c:pt idx="2057" formatCode="0.0">
                  <c:v>20.3</c:v>
                </c:pt>
                <c:pt idx="2058" formatCode="0.0">
                  <c:v>18.600000000000001</c:v>
                </c:pt>
                <c:pt idx="2059" formatCode="0.0">
                  <c:v>18.600000000000001</c:v>
                </c:pt>
                <c:pt idx="2060" formatCode="0.0">
                  <c:v>18.3</c:v>
                </c:pt>
                <c:pt idx="2061" formatCode="0.0">
                  <c:v>16.8</c:v>
                </c:pt>
                <c:pt idx="2062" formatCode="0.0">
                  <c:v>15.8</c:v>
                </c:pt>
                <c:pt idx="2063" formatCode="0.0">
                  <c:v>15.8</c:v>
                </c:pt>
                <c:pt idx="2064" formatCode="0.0">
                  <c:v>15.7</c:v>
                </c:pt>
                <c:pt idx="2065" formatCode="0.0">
                  <c:v>15.9</c:v>
                </c:pt>
                <c:pt idx="2066" formatCode="0.0">
                  <c:v>16.2</c:v>
                </c:pt>
                <c:pt idx="2067" formatCode="0.0">
                  <c:v>14.5</c:v>
                </c:pt>
                <c:pt idx="2068" formatCode="0.0">
                  <c:v>12.9</c:v>
                </c:pt>
                <c:pt idx="2069" formatCode="0.0">
                  <c:v>12.1</c:v>
                </c:pt>
                <c:pt idx="2070" formatCode="0.0">
                  <c:v>12.5</c:v>
                </c:pt>
                <c:pt idx="2071" formatCode="0.0">
                  <c:v>14.2</c:v>
                </c:pt>
                <c:pt idx="2072" formatCode="0.0">
                  <c:v>15.8</c:v>
                </c:pt>
                <c:pt idx="2073" formatCode="0.0">
                  <c:v>17.2</c:v>
                </c:pt>
                <c:pt idx="2074" formatCode="0.0">
                  <c:v>18</c:v>
                </c:pt>
                <c:pt idx="2075" formatCode="0.0">
                  <c:v>19</c:v>
                </c:pt>
                <c:pt idx="2076" formatCode="0.0">
                  <c:v>20.6</c:v>
                </c:pt>
                <c:pt idx="2077" formatCode="0.0">
                  <c:v>22.7</c:v>
                </c:pt>
                <c:pt idx="2078" formatCode="0.0">
                  <c:v>23.1</c:v>
                </c:pt>
                <c:pt idx="2079" formatCode="0.0">
                  <c:v>22.1</c:v>
                </c:pt>
                <c:pt idx="2080" formatCode="0.0">
                  <c:v>21.7</c:v>
                </c:pt>
                <c:pt idx="2081" formatCode="0.0">
                  <c:v>21.6</c:v>
                </c:pt>
                <c:pt idx="2082" formatCode="0.0">
                  <c:v>21.8</c:v>
                </c:pt>
                <c:pt idx="2083" formatCode="0.0">
                  <c:v>21.9</c:v>
                </c:pt>
                <c:pt idx="2084" formatCode="0.0">
                  <c:v>22.1</c:v>
                </c:pt>
                <c:pt idx="2085" formatCode="0.0">
                  <c:v>22.4</c:v>
                </c:pt>
                <c:pt idx="2086" formatCode="0.0">
                  <c:v>22.9</c:v>
                </c:pt>
                <c:pt idx="2087" formatCode="0.0">
                  <c:v>23.7</c:v>
                </c:pt>
                <c:pt idx="2088" formatCode="0.0">
                  <c:v>24.7</c:v>
                </c:pt>
                <c:pt idx="2089" formatCode="0.0">
                  <c:v>25.8</c:v>
                </c:pt>
                <c:pt idx="2090" formatCode="0.0">
                  <c:v>26.5</c:v>
                </c:pt>
                <c:pt idx="2091" formatCode="0.0">
                  <c:v>27.2</c:v>
                </c:pt>
                <c:pt idx="2092" formatCode="0.0">
                  <c:v>27.9</c:v>
                </c:pt>
                <c:pt idx="2093" formatCode="0.0">
                  <c:v>28.7</c:v>
                </c:pt>
                <c:pt idx="2094" formatCode="0.0">
                  <c:v>30</c:v>
                </c:pt>
                <c:pt idx="2095" formatCode="0.0">
                  <c:v>31.5</c:v>
                </c:pt>
                <c:pt idx="2096" formatCode="0.0">
                  <c:v>32.5</c:v>
                </c:pt>
                <c:pt idx="2097" formatCode="0.0">
                  <c:v>33.6</c:v>
                </c:pt>
                <c:pt idx="2098" formatCode="0.0">
                  <c:v>34.700000000000003</c:v>
                </c:pt>
                <c:pt idx="2099" formatCode="0.0">
                  <c:v>33.299999999999997</c:v>
                </c:pt>
                <c:pt idx="2100" formatCode="0.0">
                  <c:v>29.8</c:v>
                </c:pt>
                <c:pt idx="2101" formatCode="0.0">
                  <c:v>26.3</c:v>
                </c:pt>
                <c:pt idx="2102" formatCode="0.0">
                  <c:v>22.5</c:v>
                </c:pt>
                <c:pt idx="2103" formatCode="0.0">
                  <c:v>18.399999999999999</c:v>
                </c:pt>
                <c:pt idx="2104" formatCode="0.0">
                  <c:v>14.2</c:v>
                </c:pt>
                <c:pt idx="2105" formatCode="0.0">
                  <c:v>9.4</c:v>
                </c:pt>
                <c:pt idx="2106" formatCode="0.0">
                  <c:v>4.9000000000000004</c:v>
                </c:pt>
                <c:pt idx="2107" formatCode="0.0">
                  <c:v>2.7</c:v>
                </c:pt>
                <c:pt idx="2108" formatCode="0.0">
                  <c:v>2.6</c:v>
                </c:pt>
                <c:pt idx="2109" formatCode="0.0">
                  <c:v>2.2000000000000002</c:v>
                </c:pt>
                <c:pt idx="2110" formatCode="0.0">
                  <c:v>1.7</c:v>
                </c:pt>
                <c:pt idx="2111" formatCode="0.0">
                  <c:v>1.8</c:v>
                </c:pt>
                <c:pt idx="2112" formatCode="0.0">
                  <c:v>2.8</c:v>
                </c:pt>
                <c:pt idx="2113" formatCode="0.0">
                  <c:v>5.5</c:v>
                </c:pt>
                <c:pt idx="2114" formatCode="0.0">
                  <c:v>9.1999999999999993</c:v>
                </c:pt>
                <c:pt idx="2115" formatCode="0.0">
                  <c:v>14.7</c:v>
                </c:pt>
                <c:pt idx="2116" formatCode="0.0">
                  <c:v>20.9</c:v>
                </c:pt>
                <c:pt idx="2117" formatCode="0.0">
                  <c:v>27.6</c:v>
                </c:pt>
                <c:pt idx="2118" formatCode="0.0">
                  <c:v>33.4</c:v>
                </c:pt>
                <c:pt idx="2119" formatCode="0.0">
                  <c:v>38</c:v>
                </c:pt>
                <c:pt idx="2120" formatCode="0.0">
                  <c:v>41.8</c:v>
                </c:pt>
                <c:pt idx="2121" formatCode="0.0">
                  <c:v>44.1</c:v>
                </c:pt>
                <c:pt idx="2122" formatCode="0.0">
                  <c:v>45.1</c:v>
                </c:pt>
                <c:pt idx="2123" formatCode="0.0">
                  <c:v>44.1</c:v>
                </c:pt>
                <c:pt idx="2124" formatCode="0.0">
                  <c:v>42.1</c:v>
                </c:pt>
                <c:pt idx="2125" formatCode="0.0">
                  <c:v>39.799999999999997</c:v>
                </c:pt>
                <c:pt idx="2126" formatCode="0.0">
                  <c:v>38.6</c:v>
                </c:pt>
                <c:pt idx="2127" formatCode="0.0">
                  <c:v>38.1</c:v>
                </c:pt>
                <c:pt idx="2128" formatCode="0.0">
                  <c:v>37.700000000000003</c:v>
                </c:pt>
                <c:pt idx="2129" formatCode="0.0">
                  <c:v>37.799999999999997</c:v>
                </c:pt>
                <c:pt idx="2130" formatCode="0.0">
                  <c:v>37.700000000000003</c:v>
                </c:pt>
                <c:pt idx="2131" formatCode="0.0">
                  <c:v>37.6</c:v>
                </c:pt>
                <c:pt idx="2132" formatCode="0.0">
                  <c:v>37.4</c:v>
                </c:pt>
                <c:pt idx="2133" formatCode="0.0">
                  <c:v>37.1</c:v>
                </c:pt>
                <c:pt idx="2134" formatCode="0.0">
                  <c:v>37</c:v>
                </c:pt>
                <c:pt idx="2135" formatCode="0.0">
                  <c:v>37</c:v>
                </c:pt>
                <c:pt idx="2136" formatCode="0.0">
                  <c:v>36.5</c:v>
                </c:pt>
                <c:pt idx="2137" formatCode="0.0">
                  <c:v>35.700000000000003</c:v>
                </c:pt>
                <c:pt idx="2138" formatCode="0.0">
                  <c:v>35.4</c:v>
                </c:pt>
                <c:pt idx="2139" formatCode="0.0">
                  <c:v>35.6</c:v>
                </c:pt>
                <c:pt idx="2140" formatCode="0.0">
                  <c:v>36.5</c:v>
                </c:pt>
                <c:pt idx="2141" formatCode="0.0">
                  <c:v>38.200000000000003</c:v>
                </c:pt>
                <c:pt idx="2142" formatCode="0.0">
                  <c:v>40.9</c:v>
                </c:pt>
                <c:pt idx="2143" formatCode="0.0">
                  <c:v>43.3</c:v>
                </c:pt>
                <c:pt idx="2144" formatCode="0.0">
                  <c:v>45.5</c:v>
                </c:pt>
                <c:pt idx="2145" formatCode="0.0">
                  <c:v>46.2</c:v>
                </c:pt>
                <c:pt idx="2146" formatCode="0.0">
                  <c:v>45.5</c:v>
                </c:pt>
                <c:pt idx="2147" formatCode="0.0">
                  <c:v>43.2</c:v>
                </c:pt>
                <c:pt idx="2148" formatCode="0.0">
                  <c:v>39.9</c:v>
                </c:pt>
                <c:pt idx="2149" formatCode="0.0">
                  <c:v>36.1</c:v>
                </c:pt>
                <c:pt idx="2150" formatCode="0.0">
                  <c:v>31.3</c:v>
                </c:pt>
                <c:pt idx="2151" formatCode="0.0">
                  <c:v>26.4</c:v>
                </c:pt>
                <c:pt idx="2152" formatCode="0.0">
                  <c:v>22.2</c:v>
                </c:pt>
                <c:pt idx="2153" formatCode="0.0">
                  <c:v>19</c:v>
                </c:pt>
                <c:pt idx="2154" formatCode="0.0">
                  <c:v>17.2</c:v>
                </c:pt>
                <c:pt idx="2155" formatCode="0.0">
                  <c:v>16.8</c:v>
                </c:pt>
                <c:pt idx="2156" formatCode="0.0">
                  <c:v>17.2</c:v>
                </c:pt>
                <c:pt idx="2157" formatCode="0.0">
                  <c:v>16.7</c:v>
                </c:pt>
                <c:pt idx="2158" formatCode="0.0">
                  <c:v>16.2</c:v>
                </c:pt>
                <c:pt idx="2159" formatCode="0.0">
                  <c:v>16</c:v>
                </c:pt>
                <c:pt idx="2160" formatCode="0.0">
                  <c:v>15.7</c:v>
                </c:pt>
                <c:pt idx="2161" formatCode="0.0">
                  <c:v>16.3</c:v>
                </c:pt>
                <c:pt idx="2162" formatCode="0.0">
                  <c:v>17.3</c:v>
                </c:pt>
                <c:pt idx="2163" formatCode="0.0">
                  <c:v>18.399999999999999</c:v>
                </c:pt>
                <c:pt idx="2164" formatCode="0.0">
                  <c:v>19.600000000000001</c:v>
                </c:pt>
                <c:pt idx="2165" formatCode="0.0">
                  <c:v>21.3</c:v>
                </c:pt>
                <c:pt idx="2166" formatCode="0.0">
                  <c:v>23.2</c:v>
                </c:pt>
                <c:pt idx="2167" formatCode="0.0">
                  <c:v>25</c:v>
                </c:pt>
                <c:pt idx="2168" formatCode="0.0">
                  <c:v>27.1</c:v>
                </c:pt>
                <c:pt idx="2169" formatCode="0.0">
                  <c:v>28.9</c:v>
                </c:pt>
                <c:pt idx="2170" formatCode="0.0">
                  <c:v>30</c:v>
                </c:pt>
                <c:pt idx="2171" formatCode="0.0">
                  <c:v>29.3</c:v>
                </c:pt>
                <c:pt idx="2172" formatCode="0.0">
                  <c:v>27.6</c:v>
                </c:pt>
                <c:pt idx="2173" formatCode="0.0">
                  <c:v>26.8</c:v>
                </c:pt>
                <c:pt idx="2174" formatCode="0.0">
                  <c:v>25.1</c:v>
                </c:pt>
                <c:pt idx="2175" formatCode="0.0">
                  <c:v>22.3</c:v>
                </c:pt>
                <c:pt idx="2176" formatCode="0.0">
                  <c:v>19.2</c:v>
                </c:pt>
                <c:pt idx="2177" formatCode="0.0">
                  <c:v>15.2</c:v>
                </c:pt>
                <c:pt idx="2178" formatCode="0.0">
                  <c:v>11.8</c:v>
                </c:pt>
                <c:pt idx="2179" formatCode="0.0">
                  <c:v>10.1</c:v>
                </c:pt>
                <c:pt idx="2180" formatCode="0.0">
                  <c:v>9.1</c:v>
                </c:pt>
                <c:pt idx="2181" formatCode="0.0">
                  <c:v>6.4</c:v>
                </c:pt>
                <c:pt idx="2182" formatCode="0.0">
                  <c:v>4.5999999999999996</c:v>
                </c:pt>
                <c:pt idx="2183" formatCode="0.0">
                  <c:v>4</c:v>
                </c:pt>
                <c:pt idx="2184" formatCode="0.0">
                  <c:v>4.5</c:v>
                </c:pt>
                <c:pt idx="2185" formatCode="0.0">
                  <c:v>7.4</c:v>
                </c:pt>
                <c:pt idx="2186" formatCode="0.0">
                  <c:v>11.9</c:v>
                </c:pt>
                <c:pt idx="2187" formatCode="0.0">
                  <c:v>16.600000000000001</c:v>
                </c:pt>
                <c:pt idx="2188" formatCode="0.0">
                  <c:v>21.3</c:v>
                </c:pt>
                <c:pt idx="2189" formatCode="0.0">
                  <c:v>28.4</c:v>
                </c:pt>
                <c:pt idx="2190" formatCode="0.0">
                  <c:v>36.4</c:v>
                </c:pt>
                <c:pt idx="2191" formatCode="0.0">
                  <c:v>44.2</c:v>
                </c:pt>
                <c:pt idx="2192" formatCode="0.0">
                  <c:v>51.9</c:v>
                </c:pt>
                <c:pt idx="2193" formatCode="0.0">
                  <c:v>58.5</c:v>
                </c:pt>
                <c:pt idx="2194" formatCode="0.0">
                  <c:v>62.9</c:v>
                </c:pt>
                <c:pt idx="2195" formatCode="0.0">
                  <c:v>64.400000000000006</c:v>
                </c:pt>
                <c:pt idx="2196" formatCode="0.0">
                  <c:v>61.1</c:v>
                </c:pt>
                <c:pt idx="2197" formatCode="0.0">
                  <c:v>55.1</c:v>
                </c:pt>
                <c:pt idx="2198" formatCode="0.0">
                  <c:v>47.7</c:v>
                </c:pt>
                <c:pt idx="2199" formatCode="0.0">
                  <c:v>40</c:v>
                </c:pt>
                <c:pt idx="2200" formatCode="0.0">
                  <c:v>31.3</c:v>
                </c:pt>
                <c:pt idx="2201" formatCode="0.0">
                  <c:v>21.7</c:v>
                </c:pt>
                <c:pt idx="2202" formatCode="0.0">
                  <c:v>12.8</c:v>
                </c:pt>
                <c:pt idx="2203" formatCode="0.0">
                  <c:v>6.7</c:v>
                </c:pt>
                <c:pt idx="2204" formatCode="0.0">
                  <c:v>6.3</c:v>
                </c:pt>
                <c:pt idx="2205" formatCode="0.0">
                  <c:v>7.4</c:v>
                </c:pt>
                <c:pt idx="2206" formatCode="0.0">
                  <c:v>8.6</c:v>
                </c:pt>
                <c:pt idx="2207" formatCode="0.0">
                  <c:v>9.9</c:v>
                </c:pt>
                <c:pt idx="2208" formatCode="0.0">
                  <c:v>13.2</c:v>
                </c:pt>
                <c:pt idx="2209" formatCode="0.0">
                  <c:v>17.5</c:v>
                </c:pt>
                <c:pt idx="2210" formatCode="0.0">
                  <c:v>22.1</c:v>
                </c:pt>
                <c:pt idx="2211" formatCode="0.0">
                  <c:v>26.8</c:v>
                </c:pt>
                <c:pt idx="2212" formatCode="0.0">
                  <c:v>31.6</c:v>
                </c:pt>
                <c:pt idx="2213" formatCode="0.0">
                  <c:v>36.6</c:v>
                </c:pt>
                <c:pt idx="2214" formatCode="0.0">
                  <c:v>42.5</c:v>
                </c:pt>
                <c:pt idx="2215" formatCode="0.0">
                  <c:v>48.4</c:v>
                </c:pt>
                <c:pt idx="2216" formatCode="0.0">
                  <c:v>52.8</c:v>
                </c:pt>
                <c:pt idx="2217" formatCode="0.0">
                  <c:v>56.8</c:v>
                </c:pt>
                <c:pt idx="2218" formatCode="0.0">
                  <c:v>60</c:v>
                </c:pt>
                <c:pt idx="2219" formatCode="0.0">
                  <c:v>59.7</c:v>
                </c:pt>
                <c:pt idx="2220" formatCode="0.0">
                  <c:v>53.7</c:v>
                </c:pt>
                <c:pt idx="2221" formatCode="0.0">
                  <c:v>46.6</c:v>
                </c:pt>
                <c:pt idx="2222" formatCode="0.0">
                  <c:v>39</c:v>
                </c:pt>
                <c:pt idx="2223" formatCode="0.0">
                  <c:v>31.7</c:v>
                </c:pt>
                <c:pt idx="2224" formatCode="0.0">
                  <c:v>23.9</c:v>
                </c:pt>
                <c:pt idx="2225" formatCode="0.0">
                  <c:v>15.5</c:v>
                </c:pt>
                <c:pt idx="2226" formatCode="0.0">
                  <c:v>7.2</c:v>
                </c:pt>
                <c:pt idx="2227" formatCode="0.0">
                  <c:v>2</c:v>
                </c:pt>
                <c:pt idx="2228" formatCode="0.0">
                  <c:v>1.7</c:v>
                </c:pt>
                <c:pt idx="2229" formatCode="0.0">
                  <c:v>1.6</c:v>
                </c:pt>
                <c:pt idx="2230" formatCode="0.0">
                  <c:v>1.4</c:v>
                </c:pt>
                <c:pt idx="2231" formatCode="0.0">
                  <c:v>1.2</c:v>
                </c:pt>
                <c:pt idx="2232" formatCode="0.0">
                  <c:v>2.2999999999999998</c:v>
                </c:pt>
                <c:pt idx="2233" formatCode="0.0">
                  <c:v>5</c:v>
                </c:pt>
                <c:pt idx="2234" formatCode="0.0">
                  <c:v>8.9</c:v>
                </c:pt>
                <c:pt idx="2235" formatCode="0.0">
                  <c:v>14</c:v>
                </c:pt>
                <c:pt idx="2236" formatCode="0.0">
                  <c:v>21.1</c:v>
                </c:pt>
                <c:pt idx="2237" formatCode="0.0">
                  <c:v>31.2</c:v>
                </c:pt>
                <c:pt idx="2238" formatCode="0.0">
                  <c:v>43.7</c:v>
                </c:pt>
                <c:pt idx="2239" formatCode="0.0">
                  <c:v>56.3</c:v>
                </c:pt>
                <c:pt idx="2240" formatCode="0.0">
                  <c:v>68.3</c:v>
                </c:pt>
                <c:pt idx="2241" formatCode="0.0">
                  <c:v>78.099999999999994</c:v>
                </c:pt>
                <c:pt idx="2242" formatCode="0.0">
                  <c:v>86</c:v>
                </c:pt>
                <c:pt idx="2243" formatCode="0.0">
                  <c:v>92.8</c:v>
                </c:pt>
                <c:pt idx="2244" formatCode="0.0">
                  <c:v>96.8</c:v>
                </c:pt>
                <c:pt idx="2245" formatCode="0.0">
                  <c:v>95.5</c:v>
                </c:pt>
                <c:pt idx="2246" formatCode="0.0">
                  <c:v>89.3</c:v>
                </c:pt>
                <c:pt idx="2247" formatCode="0.0">
                  <c:v>78.599999999999994</c:v>
                </c:pt>
                <c:pt idx="2248" formatCode="0.0">
                  <c:v>66.7</c:v>
                </c:pt>
                <c:pt idx="2249" formatCode="0.0">
                  <c:v>55</c:v>
                </c:pt>
                <c:pt idx="2250" formatCode="0.0">
                  <c:v>43.5</c:v>
                </c:pt>
                <c:pt idx="2251" formatCode="0.0">
                  <c:v>31.8</c:v>
                </c:pt>
                <c:pt idx="2252" formatCode="0.0">
                  <c:v>20.6</c:v>
                </c:pt>
                <c:pt idx="2253" formatCode="0.0">
                  <c:v>11.7</c:v>
                </c:pt>
                <c:pt idx="2254" formatCode="0.0">
                  <c:v>5.4</c:v>
                </c:pt>
                <c:pt idx="2255" formatCode="0.0">
                  <c:v>3.6</c:v>
                </c:pt>
                <c:pt idx="2256" formatCode="0.0">
                  <c:v>4.0999999999999996</c:v>
                </c:pt>
                <c:pt idx="2257" formatCode="0.0">
                  <c:v>7.9</c:v>
                </c:pt>
                <c:pt idx="2258" formatCode="0.0">
                  <c:v>14.5</c:v>
                </c:pt>
                <c:pt idx="2259" formatCode="0.0">
                  <c:v>20.9</c:v>
                </c:pt>
                <c:pt idx="2260" formatCode="0.0">
                  <c:v>29.1</c:v>
                </c:pt>
                <c:pt idx="2261" formatCode="0.0">
                  <c:v>39.4</c:v>
                </c:pt>
                <c:pt idx="2262" formatCode="0.0">
                  <c:v>50.1</c:v>
                </c:pt>
                <c:pt idx="2263" formatCode="0.0">
                  <c:v>61.2</c:v>
                </c:pt>
                <c:pt idx="2264" formatCode="0.0">
                  <c:v>71.7</c:v>
                </c:pt>
                <c:pt idx="2265" formatCode="0.0">
                  <c:v>77.400000000000006</c:v>
                </c:pt>
                <c:pt idx="2266" formatCode="0.0">
                  <c:v>79.7</c:v>
                </c:pt>
                <c:pt idx="2267" formatCode="0.0">
                  <c:v>81.099999999999994</c:v>
                </c:pt>
                <c:pt idx="2268" formatCode="0.0">
                  <c:v>80.2</c:v>
                </c:pt>
                <c:pt idx="2269" formatCode="0.0">
                  <c:v>76.900000000000006</c:v>
                </c:pt>
                <c:pt idx="2270" formatCode="0.0">
                  <c:v>73.099999999999994</c:v>
                </c:pt>
                <c:pt idx="2271" formatCode="0.0">
                  <c:v>64.400000000000006</c:v>
                </c:pt>
                <c:pt idx="2272" formatCode="0.0">
                  <c:v>53.7</c:v>
                </c:pt>
                <c:pt idx="2273" formatCode="0.0">
                  <c:v>43.3</c:v>
                </c:pt>
                <c:pt idx="2274" formatCode="0.0">
                  <c:v>34.299999999999997</c:v>
                </c:pt>
                <c:pt idx="2275" formatCode="0.0">
                  <c:v>26.2</c:v>
                </c:pt>
                <c:pt idx="2276" formatCode="0.0">
                  <c:v>18.8</c:v>
                </c:pt>
                <c:pt idx="2277" formatCode="0.0">
                  <c:v>11.8</c:v>
                </c:pt>
                <c:pt idx="2278" formatCode="0.0">
                  <c:v>4.8</c:v>
                </c:pt>
                <c:pt idx="2279" formatCode="0.0">
                  <c:v>2.2000000000000002</c:v>
                </c:pt>
                <c:pt idx="2280" formatCode="0.0">
                  <c:v>1.4</c:v>
                </c:pt>
                <c:pt idx="2281" formatCode="0.0">
                  <c:v>4.0999999999999996</c:v>
                </c:pt>
                <c:pt idx="2282" formatCode="0.0">
                  <c:v>8.3000000000000007</c:v>
                </c:pt>
                <c:pt idx="2283" formatCode="0.0">
                  <c:v>13.7</c:v>
                </c:pt>
                <c:pt idx="2284" formatCode="0.0">
                  <c:v>21.4</c:v>
                </c:pt>
                <c:pt idx="2285" formatCode="0.0">
                  <c:v>30.1</c:v>
                </c:pt>
                <c:pt idx="2286" formatCode="0.0">
                  <c:v>39.4</c:v>
                </c:pt>
                <c:pt idx="2287" formatCode="0.0">
                  <c:v>48.3</c:v>
                </c:pt>
                <c:pt idx="2288" formatCode="0.0">
                  <c:v>54.7</c:v>
                </c:pt>
                <c:pt idx="2289" formatCode="0.0">
                  <c:v>58.2</c:v>
                </c:pt>
                <c:pt idx="2290" formatCode="0.0">
                  <c:v>59.8</c:v>
                </c:pt>
                <c:pt idx="2291" formatCode="0.0">
                  <c:v>59.8</c:v>
                </c:pt>
                <c:pt idx="2292" formatCode="0.0">
                  <c:v>57.2</c:v>
                </c:pt>
                <c:pt idx="2293" formatCode="0.0">
                  <c:v>53.3</c:v>
                </c:pt>
                <c:pt idx="2294" formatCode="0.0">
                  <c:v>48.5</c:v>
                </c:pt>
                <c:pt idx="2295" formatCode="0.0">
                  <c:v>43.8</c:v>
                </c:pt>
                <c:pt idx="2296" formatCode="0.0">
                  <c:v>40.700000000000003</c:v>
                </c:pt>
                <c:pt idx="2297" formatCode="0.0">
                  <c:v>38.299999999999997</c:v>
                </c:pt>
                <c:pt idx="2298" formatCode="0.0">
                  <c:v>36</c:v>
                </c:pt>
                <c:pt idx="2299" formatCode="0.0">
                  <c:v>33.9</c:v>
                </c:pt>
                <c:pt idx="2300" formatCode="0.0">
                  <c:v>31.7</c:v>
                </c:pt>
                <c:pt idx="2301" formatCode="0.0">
                  <c:v>29</c:v>
                </c:pt>
                <c:pt idx="2302" formatCode="0.0">
                  <c:v>26.8</c:v>
                </c:pt>
                <c:pt idx="2303" formatCode="0.0">
                  <c:v>26</c:v>
                </c:pt>
                <c:pt idx="2304" formatCode="0.0">
                  <c:v>25.8</c:v>
                </c:pt>
                <c:pt idx="2305" formatCode="0.0">
                  <c:v>25.6</c:v>
                </c:pt>
                <c:pt idx="2306" formatCode="0.0">
                  <c:v>25.7</c:v>
                </c:pt>
                <c:pt idx="2307" formatCode="0.0">
                  <c:v>26.5</c:v>
                </c:pt>
                <c:pt idx="2308" formatCode="0.0">
                  <c:v>28</c:v>
                </c:pt>
                <c:pt idx="2309" formatCode="0.0">
                  <c:v>30.4</c:v>
                </c:pt>
                <c:pt idx="2310" formatCode="0.0">
                  <c:v>32.299999999999997</c:v>
                </c:pt>
                <c:pt idx="2311" formatCode="0.0">
                  <c:v>32.799999999999997</c:v>
                </c:pt>
                <c:pt idx="2312" formatCode="0.0">
                  <c:v>32.9</c:v>
                </c:pt>
                <c:pt idx="2313" formatCode="0.0">
                  <c:v>33</c:v>
                </c:pt>
                <c:pt idx="2314" formatCode="0.0">
                  <c:v>32.9</c:v>
                </c:pt>
                <c:pt idx="2315" formatCode="0.0">
                  <c:v>32.200000000000003</c:v>
                </c:pt>
                <c:pt idx="2316" formatCode="0.0">
                  <c:v>31.2</c:v>
                </c:pt>
                <c:pt idx="2317" formatCode="0.0">
                  <c:v>30</c:v>
                </c:pt>
                <c:pt idx="2318" formatCode="0.0">
                  <c:v>28.9</c:v>
                </c:pt>
                <c:pt idx="2319" formatCode="0.0">
                  <c:v>27.9</c:v>
                </c:pt>
                <c:pt idx="2320" formatCode="0.0">
                  <c:v>27.4</c:v>
                </c:pt>
                <c:pt idx="2321" formatCode="0.0">
                  <c:v>27</c:v>
                </c:pt>
                <c:pt idx="2322" formatCode="0.0">
                  <c:v>26.8</c:v>
                </c:pt>
                <c:pt idx="2323" formatCode="0.0">
                  <c:v>26.7</c:v>
                </c:pt>
                <c:pt idx="2324" formatCode="0.0">
                  <c:v>26.5</c:v>
                </c:pt>
                <c:pt idx="2325" formatCode="0.0">
                  <c:v>26.3</c:v>
                </c:pt>
                <c:pt idx="2326" formatCode="0.0">
                  <c:v>26.1</c:v>
                </c:pt>
                <c:pt idx="2327" formatCode="0.0">
                  <c:v>25.9</c:v>
                </c:pt>
                <c:pt idx="2328" formatCode="0.0">
                  <c:v>25.8</c:v>
                </c:pt>
                <c:pt idx="2329" formatCode="0.0">
                  <c:v>25.8</c:v>
                </c:pt>
                <c:pt idx="2330" formatCode="0.0">
                  <c:v>26.1</c:v>
                </c:pt>
                <c:pt idx="2331" formatCode="0.0">
                  <c:v>26.9</c:v>
                </c:pt>
                <c:pt idx="2332" formatCode="0.0">
                  <c:v>28.4</c:v>
                </c:pt>
                <c:pt idx="2333" formatCode="0.0">
                  <c:v>27.7</c:v>
                </c:pt>
                <c:pt idx="2334" formatCode="0.0">
                  <c:v>27.9</c:v>
                </c:pt>
                <c:pt idx="2335" formatCode="0.0">
                  <c:v>28.8</c:v>
                </c:pt>
                <c:pt idx="2336" formatCode="0.0">
                  <c:v>29.5</c:v>
                </c:pt>
                <c:pt idx="2337" formatCode="0.0">
                  <c:v>30.7</c:v>
                </c:pt>
                <c:pt idx="2338" formatCode="0.0">
                  <c:v>31.1</c:v>
                </c:pt>
                <c:pt idx="2339" formatCode="0.0">
                  <c:v>30</c:v>
                </c:pt>
                <c:pt idx="2340" formatCode="0.0">
                  <c:v>29.2</c:v>
                </c:pt>
                <c:pt idx="2341" formatCode="0.0">
                  <c:v>29.8</c:v>
                </c:pt>
                <c:pt idx="2342" formatCode="0.0">
                  <c:v>29.6</c:v>
                </c:pt>
                <c:pt idx="2343" formatCode="0.0">
                  <c:v>28.9</c:v>
                </c:pt>
                <c:pt idx="2344" formatCode="0.0">
                  <c:v>28.2</c:v>
                </c:pt>
                <c:pt idx="2345" formatCode="0.0">
                  <c:v>26.5</c:v>
                </c:pt>
                <c:pt idx="2346" formatCode="0.0">
                  <c:v>25.1</c:v>
                </c:pt>
                <c:pt idx="2347" formatCode="0.0">
                  <c:v>24.5</c:v>
                </c:pt>
                <c:pt idx="2348" formatCode="0.0">
                  <c:v>23.1</c:v>
                </c:pt>
                <c:pt idx="2349" formatCode="0.0">
                  <c:v>22.6</c:v>
                </c:pt>
                <c:pt idx="2350" formatCode="0.0">
                  <c:v>22.1</c:v>
                </c:pt>
                <c:pt idx="2351" formatCode="0.0">
                  <c:v>21.6</c:v>
                </c:pt>
                <c:pt idx="2352" formatCode="0.0">
                  <c:v>20.8</c:v>
                </c:pt>
                <c:pt idx="2353" formatCode="0.0">
                  <c:v>20.399999999999999</c:v>
                </c:pt>
                <c:pt idx="2354" formatCode="0.0">
                  <c:v>20</c:v>
                </c:pt>
                <c:pt idx="2362" formatCode="0.0">
                  <c:v>37.200000000000003</c:v>
                </c:pt>
                <c:pt idx="2363" formatCode="0.0">
                  <c:v>34.6</c:v>
                </c:pt>
                <c:pt idx="2364" formatCode="0.0">
                  <c:v>31.9</c:v>
                </c:pt>
                <c:pt idx="2365" formatCode="0.0">
                  <c:v>30.1</c:v>
                </c:pt>
                <c:pt idx="2366" formatCode="0.0">
                  <c:v>27.8</c:v>
                </c:pt>
                <c:pt idx="2367" formatCode="0.0">
                  <c:v>25.1</c:v>
                </c:pt>
                <c:pt idx="2368" formatCode="0.0">
                  <c:v>22.2</c:v>
                </c:pt>
                <c:pt idx="2369" formatCode="0.0">
                  <c:v>19.399999999999999</c:v>
                </c:pt>
                <c:pt idx="2370" formatCode="0.0">
                  <c:v>16.600000000000001</c:v>
                </c:pt>
                <c:pt idx="2371" formatCode="0.0">
                  <c:v>15.2</c:v>
                </c:pt>
                <c:pt idx="2372" formatCode="0.0">
                  <c:v>14.5</c:v>
                </c:pt>
                <c:pt idx="2373" formatCode="0.0">
                  <c:v>13.2</c:v>
                </c:pt>
                <c:pt idx="2374" formatCode="0.0">
                  <c:v>11.6</c:v>
                </c:pt>
                <c:pt idx="2375" formatCode="0.0">
                  <c:v>10.3</c:v>
                </c:pt>
                <c:pt idx="2376" formatCode="0.0">
                  <c:v>9.9</c:v>
                </c:pt>
                <c:pt idx="2377" formatCode="0.0">
                  <c:v>10.6</c:v>
                </c:pt>
                <c:pt idx="2378" formatCode="0.0">
                  <c:v>12.4</c:v>
                </c:pt>
                <c:pt idx="2379" formatCode="0.0">
                  <c:v>15.5</c:v>
                </c:pt>
                <c:pt idx="2380" formatCode="0.0">
                  <c:v>18.600000000000001</c:v>
                </c:pt>
                <c:pt idx="2381" formatCode="0.0">
                  <c:v>22.5</c:v>
                </c:pt>
                <c:pt idx="2382" formatCode="0.0">
                  <c:v>27.4</c:v>
                </c:pt>
                <c:pt idx="2383" formatCode="0.0">
                  <c:v>32.799999999999997</c:v>
                </c:pt>
                <c:pt idx="2384" formatCode="0.0">
                  <c:v>38.200000000000003</c:v>
                </c:pt>
                <c:pt idx="2385" formatCode="0.0">
                  <c:v>43.1</c:v>
                </c:pt>
                <c:pt idx="2386" formatCode="0.0">
                  <c:v>46.8</c:v>
                </c:pt>
                <c:pt idx="2387" formatCode="0.0">
                  <c:v>45.1</c:v>
                </c:pt>
                <c:pt idx="2388" formatCode="0.0">
                  <c:v>45.2</c:v>
                </c:pt>
                <c:pt idx="2389" formatCode="0.0">
                  <c:v>40.9</c:v>
                </c:pt>
                <c:pt idx="2390" formatCode="0.0">
                  <c:v>35.4</c:v>
                </c:pt>
                <c:pt idx="2391" formatCode="0.0">
                  <c:v>29.5</c:v>
                </c:pt>
                <c:pt idx="2392" formatCode="0.0">
                  <c:v>23.1</c:v>
                </c:pt>
                <c:pt idx="2393" formatCode="0.0">
                  <c:v>17</c:v>
                </c:pt>
                <c:pt idx="2394" formatCode="0.0">
                  <c:v>12.1</c:v>
                </c:pt>
                <c:pt idx="2395" formatCode="0.0">
                  <c:v>12.7</c:v>
                </c:pt>
                <c:pt idx="2396" formatCode="0.0">
                  <c:v>11.1</c:v>
                </c:pt>
                <c:pt idx="2397" formatCode="0.0">
                  <c:v>12.6</c:v>
                </c:pt>
                <c:pt idx="2398" formatCode="0.0">
                  <c:v>13.7</c:v>
                </c:pt>
                <c:pt idx="2399" formatCode="0.0">
                  <c:v>15.9</c:v>
                </c:pt>
                <c:pt idx="2400" formatCode="0.0">
                  <c:v>18.899999999999999</c:v>
                </c:pt>
                <c:pt idx="2401" formatCode="0.0">
                  <c:v>21.6</c:v>
                </c:pt>
                <c:pt idx="2402" formatCode="0.0">
                  <c:v>23.7</c:v>
                </c:pt>
                <c:pt idx="2403" formatCode="0.0">
                  <c:v>25.7</c:v>
                </c:pt>
                <c:pt idx="2404" formatCode="0.0">
                  <c:v>28.2</c:v>
                </c:pt>
                <c:pt idx="2405" formatCode="0.0">
                  <c:v>32.4</c:v>
                </c:pt>
                <c:pt idx="2406" formatCode="0.0">
                  <c:v>38</c:v>
                </c:pt>
                <c:pt idx="2407" formatCode="0.0">
                  <c:v>42</c:v>
                </c:pt>
                <c:pt idx="2408" formatCode="0.0">
                  <c:v>45.6</c:v>
                </c:pt>
                <c:pt idx="2409" formatCode="0.0">
                  <c:v>48.4</c:v>
                </c:pt>
                <c:pt idx="2410" formatCode="0.0">
                  <c:v>50.7</c:v>
                </c:pt>
                <c:pt idx="2411" formatCode="0.0">
                  <c:v>51.2</c:v>
                </c:pt>
                <c:pt idx="2412" formatCode="0.0">
                  <c:v>51.7</c:v>
                </c:pt>
                <c:pt idx="2413" formatCode="0.0">
                  <c:v>51.1</c:v>
                </c:pt>
                <c:pt idx="2414" formatCode="0.0">
                  <c:v>47.6</c:v>
                </c:pt>
                <c:pt idx="2415" formatCode="0.0">
                  <c:v>43.6</c:v>
                </c:pt>
                <c:pt idx="2416" formatCode="0.0">
                  <c:v>38.1</c:v>
                </c:pt>
                <c:pt idx="2417" formatCode="0.0">
                  <c:v>33.4</c:v>
                </c:pt>
                <c:pt idx="2418" formatCode="0.0">
                  <c:v>29.3</c:v>
                </c:pt>
                <c:pt idx="2419" formatCode="0.0">
                  <c:v>26.5</c:v>
                </c:pt>
                <c:pt idx="2420" formatCode="0.0">
                  <c:v>23.3</c:v>
                </c:pt>
                <c:pt idx="2421" formatCode="0.0">
                  <c:v>19.399999999999999</c:v>
                </c:pt>
                <c:pt idx="2422" formatCode="0.0">
                  <c:v>17.399999999999999</c:v>
                </c:pt>
                <c:pt idx="2423" formatCode="0.0">
                  <c:v>16.2</c:v>
                </c:pt>
                <c:pt idx="2424" formatCode="0.0">
                  <c:v>16.600000000000001</c:v>
                </c:pt>
                <c:pt idx="2425" formatCode="0.0">
                  <c:v>17.100000000000001</c:v>
                </c:pt>
                <c:pt idx="2426" formatCode="0.0">
                  <c:v>17.2</c:v>
                </c:pt>
                <c:pt idx="2427" formatCode="0.0">
                  <c:v>17.8</c:v>
                </c:pt>
                <c:pt idx="2428" formatCode="0.0">
                  <c:v>19.2</c:v>
                </c:pt>
                <c:pt idx="2429" formatCode="0.0">
                  <c:v>21.2</c:v>
                </c:pt>
                <c:pt idx="2430" formatCode="0.0">
                  <c:v>24.1</c:v>
                </c:pt>
                <c:pt idx="2431" formatCode="0.0">
                  <c:v>27.1</c:v>
                </c:pt>
                <c:pt idx="2432" formatCode="0.0">
                  <c:v>30</c:v>
                </c:pt>
                <c:pt idx="2433" formatCode="0.0">
                  <c:v>32.6</c:v>
                </c:pt>
                <c:pt idx="2434" formatCode="0.0">
                  <c:v>34.700000000000003</c:v>
                </c:pt>
                <c:pt idx="2435" formatCode="0.0">
                  <c:v>34.9</c:v>
                </c:pt>
                <c:pt idx="2436" formatCode="0.0">
                  <c:v>33.6</c:v>
                </c:pt>
                <c:pt idx="2437" formatCode="0.0">
                  <c:v>32</c:v>
                </c:pt>
                <c:pt idx="2438" formatCode="0.0">
                  <c:v>30</c:v>
                </c:pt>
                <c:pt idx="2439" formatCode="0.0">
                  <c:v>27.6</c:v>
                </c:pt>
                <c:pt idx="2440" formatCode="0.0">
                  <c:v>24.6</c:v>
                </c:pt>
                <c:pt idx="2441" formatCode="0.0">
                  <c:v>21.7</c:v>
                </c:pt>
                <c:pt idx="2442" formatCode="0.0">
                  <c:v>18.600000000000001</c:v>
                </c:pt>
                <c:pt idx="2443" formatCode="0.0">
                  <c:v>17.100000000000001</c:v>
                </c:pt>
                <c:pt idx="2444" formatCode="0.0">
                  <c:v>16.8</c:v>
                </c:pt>
                <c:pt idx="2445" formatCode="0.0">
                  <c:v>16.899999999999999</c:v>
                </c:pt>
                <c:pt idx="2446" formatCode="0.0">
                  <c:v>16.600000000000001</c:v>
                </c:pt>
                <c:pt idx="2447" formatCode="0.0">
                  <c:v>16.2</c:v>
                </c:pt>
                <c:pt idx="2448" formatCode="0.0">
                  <c:v>16.8</c:v>
                </c:pt>
                <c:pt idx="2449" formatCode="0.0">
                  <c:v>17.5</c:v>
                </c:pt>
                <c:pt idx="2450" formatCode="0.0">
                  <c:v>19.100000000000001</c:v>
                </c:pt>
                <c:pt idx="2451" formatCode="0.0">
                  <c:v>21.1</c:v>
                </c:pt>
                <c:pt idx="2452" formatCode="0.0">
                  <c:v>23.4</c:v>
                </c:pt>
                <c:pt idx="2453" formatCode="0.0">
                  <c:v>25.9</c:v>
                </c:pt>
                <c:pt idx="2454" formatCode="0.0">
                  <c:v>28.9</c:v>
                </c:pt>
                <c:pt idx="2455" formatCode="0.0">
                  <c:v>32.1</c:v>
                </c:pt>
                <c:pt idx="2456" formatCode="0.0">
                  <c:v>34.9</c:v>
                </c:pt>
                <c:pt idx="2457" formatCode="0.0">
                  <c:v>37.4</c:v>
                </c:pt>
                <c:pt idx="2458" formatCode="0.0">
                  <c:v>39.5</c:v>
                </c:pt>
                <c:pt idx="2459" formatCode="0.0">
                  <c:v>40.799999999999997</c:v>
                </c:pt>
                <c:pt idx="2460" formatCode="0.0">
                  <c:v>40.700000000000003</c:v>
                </c:pt>
                <c:pt idx="2461" formatCode="0.0">
                  <c:v>40</c:v>
                </c:pt>
                <c:pt idx="2462" formatCode="0.0">
                  <c:v>38.9</c:v>
                </c:pt>
                <c:pt idx="2463" formatCode="0.0">
                  <c:v>37.5</c:v>
                </c:pt>
                <c:pt idx="2464" formatCode="0.0">
                  <c:v>37</c:v>
                </c:pt>
                <c:pt idx="2465" formatCode="0.0">
                  <c:v>34.1</c:v>
                </c:pt>
                <c:pt idx="2466" formatCode="0.0">
                  <c:v>31</c:v>
                </c:pt>
                <c:pt idx="2467" formatCode="0.0">
                  <c:v>28.6</c:v>
                </c:pt>
                <c:pt idx="2468" formatCode="0.0">
                  <c:v>26.9</c:v>
                </c:pt>
                <c:pt idx="2469" formatCode="0.0">
                  <c:v>25.3</c:v>
                </c:pt>
                <c:pt idx="2470" formatCode="0.0">
                  <c:v>23.8</c:v>
                </c:pt>
                <c:pt idx="2471" formatCode="0.0">
                  <c:v>22.7</c:v>
                </c:pt>
                <c:pt idx="2472" formatCode="0.0">
                  <c:v>22.9</c:v>
                </c:pt>
                <c:pt idx="2473" formatCode="0.0">
                  <c:v>23.5</c:v>
                </c:pt>
                <c:pt idx="2474" formatCode="0.0">
                  <c:v>24.2</c:v>
                </c:pt>
                <c:pt idx="2475" formatCode="0.0">
                  <c:v>25.4</c:v>
                </c:pt>
                <c:pt idx="2476" formatCode="0.0">
                  <c:v>26.9</c:v>
                </c:pt>
                <c:pt idx="2477" formatCode="0.0">
                  <c:v>28.6</c:v>
                </c:pt>
                <c:pt idx="2478" formatCode="0.0">
                  <c:v>30.8</c:v>
                </c:pt>
                <c:pt idx="2479" formatCode="0.0">
                  <c:v>33</c:v>
                </c:pt>
                <c:pt idx="2480" formatCode="0.0">
                  <c:v>34.9</c:v>
                </c:pt>
                <c:pt idx="2481" formatCode="0.0">
                  <c:v>36.200000000000003</c:v>
                </c:pt>
                <c:pt idx="2482" formatCode="0.0">
                  <c:v>36.799999999999997</c:v>
                </c:pt>
                <c:pt idx="2483" formatCode="0.0">
                  <c:v>35.799999999999997</c:v>
                </c:pt>
                <c:pt idx="2484" formatCode="0.0">
                  <c:v>33.700000000000003</c:v>
                </c:pt>
                <c:pt idx="2485" formatCode="0.0">
                  <c:v>30.3</c:v>
                </c:pt>
                <c:pt idx="2486" formatCode="0.0">
                  <c:v>25.7</c:v>
                </c:pt>
                <c:pt idx="2487" formatCode="0.0">
                  <c:v>21.1</c:v>
                </c:pt>
                <c:pt idx="2488" formatCode="0.0">
                  <c:v>16.5</c:v>
                </c:pt>
                <c:pt idx="2489" formatCode="0.0">
                  <c:v>12.1</c:v>
                </c:pt>
                <c:pt idx="2490" formatCode="0.0">
                  <c:v>8.1999999999999993</c:v>
                </c:pt>
                <c:pt idx="2491" formatCode="0.0">
                  <c:v>5.8</c:v>
                </c:pt>
                <c:pt idx="2492" formatCode="0.0">
                  <c:v>4.2</c:v>
                </c:pt>
                <c:pt idx="2493" formatCode="0.0">
                  <c:v>4.2</c:v>
                </c:pt>
                <c:pt idx="2494" formatCode="0.0">
                  <c:v>4.9000000000000004</c:v>
                </c:pt>
                <c:pt idx="2495" formatCode="0.0">
                  <c:v>5.5</c:v>
                </c:pt>
                <c:pt idx="2496" formatCode="0.0">
                  <c:v>6.5</c:v>
                </c:pt>
                <c:pt idx="2497" formatCode="0.0">
                  <c:v>8.5</c:v>
                </c:pt>
                <c:pt idx="2498" formatCode="0.0">
                  <c:v>11.2</c:v>
                </c:pt>
                <c:pt idx="2499" formatCode="0.0">
                  <c:v>14.3</c:v>
                </c:pt>
                <c:pt idx="2500" formatCode="0.0">
                  <c:v>17.399999999999999</c:v>
                </c:pt>
                <c:pt idx="2501" formatCode="0.0">
                  <c:v>20.7</c:v>
                </c:pt>
                <c:pt idx="2502" formatCode="0.0">
                  <c:v>24.3</c:v>
                </c:pt>
                <c:pt idx="2503" formatCode="0.0">
                  <c:v>28.1</c:v>
                </c:pt>
                <c:pt idx="2504" formatCode="0.0">
                  <c:v>31.9</c:v>
                </c:pt>
                <c:pt idx="2505" formatCode="0.0">
                  <c:v>35.1</c:v>
                </c:pt>
                <c:pt idx="2506" formatCode="0.0">
                  <c:v>36.700000000000003</c:v>
                </c:pt>
                <c:pt idx="2507" formatCode="0.0">
                  <c:v>37.1</c:v>
                </c:pt>
                <c:pt idx="2508" formatCode="0.0">
                  <c:v>35.200000000000003</c:v>
                </c:pt>
                <c:pt idx="2509" formatCode="0.0">
                  <c:v>31.2</c:v>
                </c:pt>
                <c:pt idx="2510" formatCode="0.0">
                  <c:v>26.9</c:v>
                </c:pt>
                <c:pt idx="2511" formatCode="0.0">
                  <c:v>22.5</c:v>
                </c:pt>
                <c:pt idx="2512" formatCode="0.0">
                  <c:v>17.5</c:v>
                </c:pt>
                <c:pt idx="2513" formatCode="0.0">
                  <c:v>11.9</c:v>
                </c:pt>
                <c:pt idx="2514" formatCode="0.0">
                  <c:v>7.5</c:v>
                </c:pt>
                <c:pt idx="2515" formatCode="0.0">
                  <c:v>3.5</c:v>
                </c:pt>
                <c:pt idx="2516" formatCode="0.0">
                  <c:v>1.5</c:v>
                </c:pt>
                <c:pt idx="2517" formatCode="0.0">
                  <c:v>1.4</c:v>
                </c:pt>
                <c:pt idx="2518" formatCode="0.0">
                  <c:v>1.3</c:v>
                </c:pt>
                <c:pt idx="2519" formatCode="0.0">
                  <c:v>1.3</c:v>
                </c:pt>
                <c:pt idx="2520" formatCode="0.0">
                  <c:v>1.7</c:v>
                </c:pt>
                <c:pt idx="2521" formatCode="0.0">
                  <c:v>3.8</c:v>
                </c:pt>
                <c:pt idx="2522" formatCode="0.0">
                  <c:v>7</c:v>
                </c:pt>
                <c:pt idx="2523" formatCode="0.0">
                  <c:v>10.8</c:v>
                </c:pt>
                <c:pt idx="2524" formatCode="0.0">
                  <c:v>15.6</c:v>
                </c:pt>
                <c:pt idx="2525" formatCode="0.0">
                  <c:v>20.7</c:v>
                </c:pt>
                <c:pt idx="2526" formatCode="0.0">
                  <c:v>26</c:v>
                </c:pt>
                <c:pt idx="2527" formatCode="0.0">
                  <c:v>30.6</c:v>
                </c:pt>
                <c:pt idx="2528" formatCode="0.0">
                  <c:v>34</c:v>
                </c:pt>
                <c:pt idx="2529" formatCode="0.0">
                  <c:v>35.5</c:v>
                </c:pt>
                <c:pt idx="2530" formatCode="0.0">
                  <c:v>35.5</c:v>
                </c:pt>
                <c:pt idx="2531" formatCode="0.0">
                  <c:v>34</c:v>
                </c:pt>
                <c:pt idx="2532" formatCode="0.0">
                  <c:v>31.7</c:v>
                </c:pt>
                <c:pt idx="2533" formatCode="0.0">
                  <c:v>28.5</c:v>
                </c:pt>
                <c:pt idx="2534" formatCode="0.0">
                  <c:v>25.7</c:v>
                </c:pt>
                <c:pt idx="2535" formatCode="0.0">
                  <c:v>24.1</c:v>
                </c:pt>
                <c:pt idx="2536" formatCode="0.0">
                  <c:v>23.6</c:v>
                </c:pt>
                <c:pt idx="2537" formatCode="0.0">
                  <c:v>23.4</c:v>
                </c:pt>
                <c:pt idx="2538" formatCode="0.0">
                  <c:v>23.4</c:v>
                </c:pt>
                <c:pt idx="2539" formatCode="0.0">
                  <c:v>24.7</c:v>
                </c:pt>
                <c:pt idx="2540" formatCode="0.0">
                  <c:v>26.3</c:v>
                </c:pt>
                <c:pt idx="2541" formatCode="0.0">
                  <c:v>27.6</c:v>
                </c:pt>
                <c:pt idx="2542" formatCode="0.0">
                  <c:v>27.9</c:v>
                </c:pt>
                <c:pt idx="2543" formatCode="0.0">
                  <c:v>27.4</c:v>
                </c:pt>
                <c:pt idx="2544" formatCode="0.0">
                  <c:v>26.4</c:v>
                </c:pt>
                <c:pt idx="2545" formatCode="0.0">
                  <c:v>25.1</c:v>
                </c:pt>
                <c:pt idx="2546" formatCode="0.0">
                  <c:v>24</c:v>
                </c:pt>
                <c:pt idx="2547" formatCode="0.0">
                  <c:v>22.5</c:v>
                </c:pt>
                <c:pt idx="2548" formatCode="0.0">
                  <c:v>21</c:v>
                </c:pt>
                <c:pt idx="2549" formatCode="0.0">
                  <c:v>19.5</c:v>
                </c:pt>
                <c:pt idx="2550" formatCode="0.0">
                  <c:v>19</c:v>
                </c:pt>
                <c:pt idx="2551" formatCode="0.0">
                  <c:v>19.2</c:v>
                </c:pt>
                <c:pt idx="2552" formatCode="0.0">
                  <c:v>19.5</c:v>
                </c:pt>
                <c:pt idx="2553" formatCode="0.0">
                  <c:v>19.899999999999999</c:v>
                </c:pt>
                <c:pt idx="2554" formatCode="0.0">
                  <c:v>20</c:v>
                </c:pt>
                <c:pt idx="2555" formatCode="0.0">
                  <c:v>20.2</c:v>
                </c:pt>
                <c:pt idx="2556" formatCode="0.0">
                  <c:v>20</c:v>
                </c:pt>
                <c:pt idx="2557" formatCode="0.0">
                  <c:v>20</c:v>
                </c:pt>
                <c:pt idx="2558" formatCode="0.0">
                  <c:v>19.7</c:v>
                </c:pt>
                <c:pt idx="2559" formatCode="0.0">
                  <c:v>19</c:v>
                </c:pt>
                <c:pt idx="2560" formatCode="0.0">
                  <c:v>18.2</c:v>
                </c:pt>
                <c:pt idx="2561" formatCode="0.0">
                  <c:v>17.7</c:v>
                </c:pt>
                <c:pt idx="2562" formatCode="0.0">
                  <c:v>17.5</c:v>
                </c:pt>
                <c:pt idx="2563" formatCode="0.0">
                  <c:v>17.3</c:v>
                </c:pt>
                <c:pt idx="2564" formatCode="0.0">
                  <c:v>16.899999999999999</c:v>
                </c:pt>
                <c:pt idx="2565" formatCode="0.0">
                  <c:v>16.7</c:v>
                </c:pt>
                <c:pt idx="2566" formatCode="0.0">
                  <c:v>16.2</c:v>
                </c:pt>
                <c:pt idx="2567" formatCode="0.0">
                  <c:v>15.8</c:v>
                </c:pt>
                <c:pt idx="2568" formatCode="0.0">
                  <c:v>15.6</c:v>
                </c:pt>
                <c:pt idx="2569" formatCode="0.0">
                  <c:v>15.7</c:v>
                </c:pt>
                <c:pt idx="2570" formatCode="0.0">
                  <c:v>16.5</c:v>
                </c:pt>
                <c:pt idx="2571" formatCode="0.0">
                  <c:v>17.3</c:v>
                </c:pt>
                <c:pt idx="2572" formatCode="0.0">
                  <c:v>18.2</c:v>
                </c:pt>
                <c:pt idx="2573" formatCode="0.0">
                  <c:v>19.399999999999999</c:v>
                </c:pt>
                <c:pt idx="2574" formatCode="0.0">
                  <c:v>20.7</c:v>
                </c:pt>
                <c:pt idx="2575" formatCode="0.0">
                  <c:v>22</c:v>
                </c:pt>
                <c:pt idx="2576" formatCode="0.0">
                  <c:v>23.4</c:v>
                </c:pt>
                <c:pt idx="2577" formatCode="0.0">
                  <c:v>24.4</c:v>
                </c:pt>
                <c:pt idx="2578" formatCode="0.0">
                  <c:v>24</c:v>
                </c:pt>
                <c:pt idx="2579" formatCode="0.0">
                  <c:v>23.2</c:v>
                </c:pt>
                <c:pt idx="2580" formatCode="0.0">
                  <c:v>22.7</c:v>
                </c:pt>
                <c:pt idx="2581" formatCode="0.0">
                  <c:v>21.9</c:v>
                </c:pt>
                <c:pt idx="2582" formatCode="0.0">
                  <c:v>21</c:v>
                </c:pt>
                <c:pt idx="2583" formatCode="0.0">
                  <c:v>19.899999999999999</c:v>
                </c:pt>
                <c:pt idx="2584" formatCode="0.0">
                  <c:v>18.7</c:v>
                </c:pt>
                <c:pt idx="2585" formatCode="0.0">
                  <c:v>17.899999999999999</c:v>
                </c:pt>
                <c:pt idx="2586" formatCode="0.0">
                  <c:v>17.600000000000001</c:v>
                </c:pt>
                <c:pt idx="2587" formatCode="0.0">
                  <c:v>17.600000000000001</c:v>
                </c:pt>
                <c:pt idx="2588" formatCode="0.0">
                  <c:v>17.2</c:v>
                </c:pt>
                <c:pt idx="2589" formatCode="0.0">
                  <c:v>16.8</c:v>
                </c:pt>
                <c:pt idx="2590" formatCode="0.0">
                  <c:v>16.399999999999999</c:v>
                </c:pt>
                <c:pt idx="2591" formatCode="0.0">
                  <c:v>16.3</c:v>
                </c:pt>
                <c:pt idx="2592" formatCode="0.0">
                  <c:v>15.8</c:v>
                </c:pt>
                <c:pt idx="2593" formatCode="0.0">
                  <c:v>15.1</c:v>
                </c:pt>
                <c:pt idx="2594" formatCode="0.0">
                  <c:v>14.5</c:v>
                </c:pt>
                <c:pt idx="2595" formatCode="0.0">
                  <c:v>14.3</c:v>
                </c:pt>
                <c:pt idx="2596" formatCode="0.0">
                  <c:v>14.3</c:v>
                </c:pt>
                <c:pt idx="2597" formatCode="0.0">
                  <c:v>14.4</c:v>
                </c:pt>
                <c:pt idx="2598" formatCode="0.0">
                  <c:v>14.4</c:v>
                </c:pt>
                <c:pt idx="2599" formatCode="0.0">
                  <c:v>14.7</c:v>
                </c:pt>
                <c:pt idx="2600" formatCode="0.0">
                  <c:v>15.1</c:v>
                </c:pt>
                <c:pt idx="2601" formatCode="0.0">
                  <c:v>15.9</c:v>
                </c:pt>
                <c:pt idx="2602" formatCode="0.0">
                  <c:v>16.399999999999999</c:v>
                </c:pt>
                <c:pt idx="2603" formatCode="0.0">
                  <c:v>16.8</c:v>
                </c:pt>
                <c:pt idx="2604" formatCode="0.0">
                  <c:v>17.100000000000001</c:v>
                </c:pt>
                <c:pt idx="2605" formatCode="0.0">
                  <c:v>17.5</c:v>
                </c:pt>
                <c:pt idx="2606" formatCode="0.0">
                  <c:v>17.899999999999999</c:v>
                </c:pt>
                <c:pt idx="2607" formatCode="0.0">
                  <c:v>18.399999999999999</c:v>
                </c:pt>
                <c:pt idx="2608" formatCode="0.0">
                  <c:v>18.899999999999999</c:v>
                </c:pt>
                <c:pt idx="2609" formatCode="0.0">
                  <c:v>19</c:v>
                </c:pt>
                <c:pt idx="2610" formatCode="0.0">
                  <c:v>19.2</c:v>
                </c:pt>
                <c:pt idx="2611" formatCode="0.0">
                  <c:v>19.3</c:v>
                </c:pt>
                <c:pt idx="2612" formatCode="0.0">
                  <c:v>19.399999999999999</c:v>
                </c:pt>
                <c:pt idx="2613" formatCode="0.0">
                  <c:v>19.399999999999999</c:v>
                </c:pt>
                <c:pt idx="2614" formatCode="0.0">
                  <c:v>19.2</c:v>
                </c:pt>
                <c:pt idx="2615" formatCode="0.0">
                  <c:v>18.8</c:v>
                </c:pt>
                <c:pt idx="2616" formatCode="0.0">
                  <c:v>18.3</c:v>
                </c:pt>
                <c:pt idx="2617" formatCode="0.0">
                  <c:v>17.8</c:v>
                </c:pt>
                <c:pt idx="2618" formatCode="0.0">
                  <c:v>17.2</c:v>
                </c:pt>
                <c:pt idx="2619" formatCode="0.0">
                  <c:v>16.8</c:v>
                </c:pt>
                <c:pt idx="2620" formatCode="0.0">
                  <c:v>16.2</c:v>
                </c:pt>
                <c:pt idx="2621" formatCode="0.0">
                  <c:v>15.7</c:v>
                </c:pt>
                <c:pt idx="2622" formatCode="0.0">
                  <c:v>15.5</c:v>
                </c:pt>
                <c:pt idx="2623" formatCode="0.0">
                  <c:v>15.4</c:v>
                </c:pt>
                <c:pt idx="2624" formatCode="0.0">
                  <c:v>15.4</c:v>
                </c:pt>
                <c:pt idx="2625" formatCode="0.0">
                  <c:v>15.7</c:v>
                </c:pt>
                <c:pt idx="2626" formatCode="0.0">
                  <c:v>15.9</c:v>
                </c:pt>
                <c:pt idx="2627" formatCode="0.0">
                  <c:v>16.100000000000001</c:v>
                </c:pt>
                <c:pt idx="2628" formatCode="0.0">
                  <c:v>16.600000000000001</c:v>
                </c:pt>
                <c:pt idx="2629" formatCode="0.0">
                  <c:v>17</c:v>
                </c:pt>
                <c:pt idx="2630" formatCode="0.0">
                  <c:v>17.2</c:v>
                </c:pt>
                <c:pt idx="2631" formatCode="0.0">
                  <c:v>17.5</c:v>
                </c:pt>
                <c:pt idx="2632" formatCode="0.0">
                  <c:v>17.8</c:v>
                </c:pt>
                <c:pt idx="2633" formatCode="0.0">
                  <c:v>18.100000000000001</c:v>
                </c:pt>
                <c:pt idx="2634" formatCode="0.0">
                  <c:v>18.5</c:v>
                </c:pt>
                <c:pt idx="2635" formatCode="0.0">
                  <c:v>18.899999999999999</c:v>
                </c:pt>
                <c:pt idx="2636" formatCode="0.0">
                  <c:v>19.2</c:v>
                </c:pt>
                <c:pt idx="2637" formatCode="0.0">
                  <c:v>19.600000000000001</c:v>
                </c:pt>
                <c:pt idx="2638" formatCode="0.0">
                  <c:v>20.100000000000001</c:v>
                </c:pt>
                <c:pt idx="2639" formatCode="0.0">
                  <c:v>20.6</c:v>
                </c:pt>
                <c:pt idx="2640" formatCode="0.0">
                  <c:v>21.4</c:v>
                </c:pt>
                <c:pt idx="2641" formatCode="0.0">
                  <c:v>22.4</c:v>
                </c:pt>
                <c:pt idx="2642" formatCode="0.0">
                  <c:v>23.3</c:v>
                </c:pt>
                <c:pt idx="2643" formatCode="0.0">
                  <c:v>24.6</c:v>
                </c:pt>
                <c:pt idx="2644" formatCode="0.0">
                  <c:v>26.1</c:v>
                </c:pt>
                <c:pt idx="2645" formatCode="0.0">
                  <c:v>27.7</c:v>
                </c:pt>
                <c:pt idx="2646" formatCode="0.0">
                  <c:v>29.6</c:v>
                </c:pt>
                <c:pt idx="2647" formatCode="0.0">
                  <c:v>31.4</c:v>
                </c:pt>
                <c:pt idx="2648" formatCode="0.0">
                  <c:v>32.799999999999997</c:v>
                </c:pt>
                <c:pt idx="2649" formatCode="0.0">
                  <c:v>33.799999999999997</c:v>
                </c:pt>
                <c:pt idx="2650" formatCode="0.0">
                  <c:v>34.200000000000003</c:v>
                </c:pt>
                <c:pt idx="2651" formatCode="0.0">
                  <c:v>34</c:v>
                </c:pt>
                <c:pt idx="2652" formatCode="0.0">
                  <c:v>33.5</c:v>
                </c:pt>
                <c:pt idx="2653" formatCode="0.0">
                  <c:v>32.700000000000003</c:v>
                </c:pt>
                <c:pt idx="2654" formatCode="0.0">
                  <c:v>31.6</c:v>
                </c:pt>
                <c:pt idx="2655" formatCode="0.0">
                  <c:v>30.4</c:v>
                </c:pt>
                <c:pt idx="2656" formatCode="0.0">
                  <c:v>29.3</c:v>
                </c:pt>
                <c:pt idx="2657" formatCode="0.0">
                  <c:v>28.3</c:v>
                </c:pt>
                <c:pt idx="2658" formatCode="0.0">
                  <c:v>27.6</c:v>
                </c:pt>
                <c:pt idx="2659" formatCode="0.0">
                  <c:v>27.3</c:v>
                </c:pt>
                <c:pt idx="2660" formatCode="0.0">
                  <c:v>26.9</c:v>
                </c:pt>
                <c:pt idx="2661" formatCode="0.0">
                  <c:v>26.6</c:v>
                </c:pt>
                <c:pt idx="2662" formatCode="0.0">
                  <c:v>26.1</c:v>
                </c:pt>
                <c:pt idx="2663" formatCode="0.0">
                  <c:v>25.4</c:v>
                </c:pt>
                <c:pt idx="2664" formatCode="0.0">
                  <c:v>25</c:v>
                </c:pt>
                <c:pt idx="2665" formatCode="0.0">
                  <c:v>24.7</c:v>
                </c:pt>
                <c:pt idx="2666" formatCode="0.0">
                  <c:v>24.3</c:v>
                </c:pt>
                <c:pt idx="2667" formatCode="0.0">
                  <c:v>23.3</c:v>
                </c:pt>
                <c:pt idx="2668" formatCode="0.0">
                  <c:v>23.4</c:v>
                </c:pt>
                <c:pt idx="2669" formatCode="0.0">
                  <c:v>24.2</c:v>
                </c:pt>
                <c:pt idx="2670" formatCode="0.0">
                  <c:v>25.1</c:v>
                </c:pt>
                <c:pt idx="2671" formatCode="0.0">
                  <c:v>26.3</c:v>
                </c:pt>
                <c:pt idx="2672" formatCode="0.0">
                  <c:v>27.4</c:v>
                </c:pt>
                <c:pt idx="2673" formatCode="0.0">
                  <c:v>28.3</c:v>
                </c:pt>
                <c:pt idx="2674" formatCode="0.0">
                  <c:v>27.4</c:v>
                </c:pt>
                <c:pt idx="2675" formatCode="0.0">
                  <c:v>25.7</c:v>
                </c:pt>
                <c:pt idx="2676" formatCode="0.0">
                  <c:v>22.8</c:v>
                </c:pt>
                <c:pt idx="2677" formatCode="0.0">
                  <c:v>19.399999999999999</c:v>
                </c:pt>
                <c:pt idx="2678" formatCode="0.0">
                  <c:v>16.5</c:v>
                </c:pt>
                <c:pt idx="2679" formatCode="0.0">
                  <c:v>13.9</c:v>
                </c:pt>
                <c:pt idx="2680" formatCode="0.0">
                  <c:v>10.8</c:v>
                </c:pt>
                <c:pt idx="2681" formatCode="0.0">
                  <c:v>7.8</c:v>
                </c:pt>
                <c:pt idx="2682" formatCode="0.0">
                  <c:v>6.4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'8-Hr'!$H$1</c:f>
              <c:strCache>
                <c:ptCount val="1"/>
                <c:pt idx="0">
                  <c:v>Rolling Adj 8h GPTO3 2m</c:v>
                </c:pt>
              </c:strCache>
            </c:strRef>
          </c:tx>
          <c:spPr>
            <a:ln w="19050">
              <a:solidFill>
                <a:srgbClr val="00FF00"/>
              </a:solidFill>
            </a:ln>
          </c:spPr>
          <c:marker>
            <c:symbol val="none"/>
          </c:marker>
          <c:xVal>
            <c:numRef>
              <c:f>'8-Hr'!$B$2:$B$2713</c:f>
              <c:numCache>
                <c:formatCode>m/d/yy\ h:mm;@</c:formatCode>
                <c:ptCount val="2712"/>
                <c:pt idx="0">
                  <c:v>42171</c:v>
                </c:pt>
                <c:pt idx="1">
                  <c:v>42171.041666666802</c:v>
                </c:pt>
                <c:pt idx="2">
                  <c:v>42171.083333333605</c:v>
                </c:pt>
                <c:pt idx="3">
                  <c:v>42171.125000000407</c:v>
                </c:pt>
                <c:pt idx="4">
                  <c:v>42171.16666666721</c:v>
                </c:pt>
                <c:pt idx="5">
                  <c:v>42171.208333334012</c:v>
                </c:pt>
                <c:pt idx="6">
                  <c:v>42171.250000000815</c:v>
                </c:pt>
                <c:pt idx="7">
                  <c:v>42171.291666667617</c:v>
                </c:pt>
                <c:pt idx="8">
                  <c:v>42171.33333333442</c:v>
                </c:pt>
                <c:pt idx="9">
                  <c:v>42171.375000001222</c:v>
                </c:pt>
                <c:pt idx="10">
                  <c:v>42171.416666668025</c:v>
                </c:pt>
                <c:pt idx="11">
                  <c:v>42171.458333334827</c:v>
                </c:pt>
                <c:pt idx="12">
                  <c:v>42171.50000000163</c:v>
                </c:pt>
                <c:pt idx="13">
                  <c:v>42171.541666668432</c:v>
                </c:pt>
                <c:pt idx="14">
                  <c:v>42171.583333335235</c:v>
                </c:pt>
                <c:pt idx="15">
                  <c:v>42171.625000002037</c:v>
                </c:pt>
                <c:pt idx="16">
                  <c:v>42171.66666666884</c:v>
                </c:pt>
                <c:pt idx="17">
                  <c:v>42171.708333335642</c:v>
                </c:pt>
                <c:pt idx="18">
                  <c:v>42171.750000002445</c:v>
                </c:pt>
                <c:pt idx="19">
                  <c:v>42171.791666669247</c:v>
                </c:pt>
                <c:pt idx="20">
                  <c:v>42171.83333333605</c:v>
                </c:pt>
                <c:pt idx="21">
                  <c:v>42171.875000002852</c:v>
                </c:pt>
                <c:pt idx="22">
                  <c:v>42171.916666669655</c:v>
                </c:pt>
                <c:pt idx="23">
                  <c:v>42171.958333336457</c:v>
                </c:pt>
                <c:pt idx="24">
                  <c:v>42172.00000000326</c:v>
                </c:pt>
                <c:pt idx="25">
                  <c:v>42172.041666670062</c:v>
                </c:pt>
                <c:pt idx="26">
                  <c:v>42172.083333336865</c:v>
                </c:pt>
                <c:pt idx="27">
                  <c:v>42172.125000003667</c:v>
                </c:pt>
                <c:pt idx="28">
                  <c:v>42172.16666667047</c:v>
                </c:pt>
                <c:pt idx="29">
                  <c:v>42172.208333337272</c:v>
                </c:pt>
                <c:pt idx="30">
                  <c:v>42172.250000004075</c:v>
                </c:pt>
                <c:pt idx="31">
                  <c:v>42172.291666670877</c:v>
                </c:pt>
                <c:pt idx="32">
                  <c:v>42172.33333333768</c:v>
                </c:pt>
                <c:pt idx="33">
                  <c:v>42172.375000004482</c:v>
                </c:pt>
                <c:pt idx="34">
                  <c:v>42172.416666671284</c:v>
                </c:pt>
                <c:pt idx="35">
                  <c:v>42172.458333338087</c:v>
                </c:pt>
                <c:pt idx="36">
                  <c:v>42172.500000004889</c:v>
                </c:pt>
                <c:pt idx="37">
                  <c:v>42172.541666671692</c:v>
                </c:pt>
                <c:pt idx="38">
                  <c:v>42172.583333338494</c:v>
                </c:pt>
                <c:pt idx="39">
                  <c:v>42172.625000005297</c:v>
                </c:pt>
                <c:pt idx="40">
                  <c:v>42172.666666672099</c:v>
                </c:pt>
                <c:pt idx="41">
                  <c:v>42172.708333338902</c:v>
                </c:pt>
                <c:pt idx="42">
                  <c:v>42172.750000005704</c:v>
                </c:pt>
                <c:pt idx="43">
                  <c:v>42172.791666672507</c:v>
                </c:pt>
                <c:pt idx="44">
                  <c:v>42172.833333339309</c:v>
                </c:pt>
                <c:pt idx="45">
                  <c:v>42172.875000006112</c:v>
                </c:pt>
                <c:pt idx="46">
                  <c:v>42172.916666672914</c:v>
                </c:pt>
                <c:pt idx="47">
                  <c:v>42172.958333339717</c:v>
                </c:pt>
                <c:pt idx="48">
                  <c:v>42173.000000006519</c:v>
                </c:pt>
                <c:pt idx="49">
                  <c:v>42173.041666673322</c:v>
                </c:pt>
                <c:pt idx="50">
                  <c:v>42173.083333340124</c:v>
                </c:pt>
                <c:pt idx="51">
                  <c:v>42173.125000006927</c:v>
                </c:pt>
                <c:pt idx="52">
                  <c:v>42173.166666673729</c:v>
                </c:pt>
                <c:pt idx="53">
                  <c:v>42173.208333340532</c:v>
                </c:pt>
                <c:pt idx="54">
                  <c:v>42173.250000007334</c:v>
                </c:pt>
                <c:pt idx="55">
                  <c:v>42173.291666674137</c:v>
                </c:pt>
                <c:pt idx="56">
                  <c:v>42173.333333340939</c:v>
                </c:pt>
                <c:pt idx="57">
                  <c:v>42173.375000007742</c:v>
                </c:pt>
                <c:pt idx="58">
                  <c:v>42173.416666674544</c:v>
                </c:pt>
                <c:pt idx="59">
                  <c:v>42173.458333341347</c:v>
                </c:pt>
                <c:pt idx="60">
                  <c:v>42173.500000008149</c:v>
                </c:pt>
                <c:pt idx="61">
                  <c:v>42173.541666674952</c:v>
                </c:pt>
                <c:pt idx="62">
                  <c:v>42173.583333341754</c:v>
                </c:pt>
                <c:pt idx="63">
                  <c:v>42173.625000008557</c:v>
                </c:pt>
                <c:pt idx="64">
                  <c:v>42173.666666675359</c:v>
                </c:pt>
                <c:pt idx="65">
                  <c:v>42173.708333342161</c:v>
                </c:pt>
                <c:pt idx="66">
                  <c:v>42173.750000008964</c:v>
                </c:pt>
                <c:pt idx="67">
                  <c:v>42173.791666675766</c:v>
                </c:pt>
                <c:pt idx="68">
                  <c:v>42173.833333342569</c:v>
                </c:pt>
                <c:pt idx="69">
                  <c:v>42173.875000009371</c:v>
                </c:pt>
                <c:pt idx="70">
                  <c:v>42173.916666676174</c:v>
                </c:pt>
                <c:pt idx="71">
                  <c:v>42173.958333342976</c:v>
                </c:pt>
                <c:pt idx="72">
                  <c:v>42174.000000009779</c:v>
                </c:pt>
                <c:pt idx="73">
                  <c:v>42174.041666676581</c:v>
                </c:pt>
                <c:pt idx="74">
                  <c:v>42174.083333343384</c:v>
                </c:pt>
                <c:pt idx="75">
                  <c:v>42174.125000010186</c:v>
                </c:pt>
                <c:pt idx="76">
                  <c:v>42174.166666676989</c:v>
                </c:pt>
                <c:pt idx="77">
                  <c:v>42174.208333343791</c:v>
                </c:pt>
                <c:pt idx="78">
                  <c:v>42174.250000010594</c:v>
                </c:pt>
                <c:pt idx="79">
                  <c:v>42174.291666677396</c:v>
                </c:pt>
                <c:pt idx="80">
                  <c:v>42174.333333344199</c:v>
                </c:pt>
                <c:pt idx="81">
                  <c:v>42174.375000011001</c:v>
                </c:pt>
                <c:pt idx="82">
                  <c:v>42174.416666677804</c:v>
                </c:pt>
                <c:pt idx="83">
                  <c:v>42174.458333344606</c:v>
                </c:pt>
                <c:pt idx="84">
                  <c:v>42174.500000011409</c:v>
                </c:pt>
                <c:pt idx="85">
                  <c:v>42174.541666678211</c:v>
                </c:pt>
                <c:pt idx="86">
                  <c:v>42174.583333345014</c:v>
                </c:pt>
                <c:pt idx="87">
                  <c:v>42174.625000011816</c:v>
                </c:pt>
                <c:pt idx="88">
                  <c:v>42174.666666678619</c:v>
                </c:pt>
                <c:pt idx="89">
                  <c:v>42174.708333345421</c:v>
                </c:pt>
                <c:pt idx="90">
                  <c:v>42174.750000012224</c:v>
                </c:pt>
                <c:pt idx="91">
                  <c:v>42174.791666679026</c:v>
                </c:pt>
                <c:pt idx="92">
                  <c:v>42174.833333345829</c:v>
                </c:pt>
                <c:pt idx="93">
                  <c:v>42174.875000012631</c:v>
                </c:pt>
                <c:pt idx="94">
                  <c:v>42174.916666679434</c:v>
                </c:pt>
                <c:pt idx="95">
                  <c:v>42174.958333346236</c:v>
                </c:pt>
                <c:pt idx="96">
                  <c:v>42175.000000013039</c:v>
                </c:pt>
                <c:pt idx="97">
                  <c:v>42175.041666679841</c:v>
                </c:pt>
                <c:pt idx="98">
                  <c:v>42175.083333346643</c:v>
                </c:pt>
                <c:pt idx="99">
                  <c:v>42175.125000013446</c:v>
                </c:pt>
                <c:pt idx="100">
                  <c:v>42175.166666680248</c:v>
                </c:pt>
                <c:pt idx="101">
                  <c:v>42175.208333347051</c:v>
                </c:pt>
                <c:pt idx="102">
                  <c:v>42175.250000013853</c:v>
                </c:pt>
                <c:pt idx="103">
                  <c:v>42175.291666680656</c:v>
                </c:pt>
                <c:pt idx="104">
                  <c:v>42175.333333347458</c:v>
                </c:pt>
                <c:pt idx="105">
                  <c:v>42175.375000014261</c:v>
                </c:pt>
                <c:pt idx="106">
                  <c:v>42175.416666681063</c:v>
                </c:pt>
                <c:pt idx="107">
                  <c:v>42175.458333347866</c:v>
                </c:pt>
                <c:pt idx="108">
                  <c:v>42175.500000014668</c:v>
                </c:pt>
                <c:pt idx="109">
                  <c:v>42175.541666681471</c:v>
                </c:pt>
                <c:pt idx="110">
                  <c:v>42175.583333348273</c:v>
                </c:pt>
                <c:pt idx="111">
                  <c:v>42175.625000015076</c:v>
                </c:pt>
                <c:pt idx="112">
                  <c:v>42175.666666681878</c:v>
                </c:pt>
                <c:pt idx="113">
                  <c:v>42175.708333348681</c:v>
                </c:pt>
                <c:pt idx="114">
                  <c:v>42175.750000015483</c:v>
                </c:pt>
                <c:pt idx="115">
                  <c:v>42175.791666682286</c:v>
                </c:pt>
                <c:pt idx="116">
                  <c:v>42175.833333349088</c:v>
                </c:pt>
                <c:pt idx="117">
                  <c:v>42175.875000015891</c:v>
                </c:pt>
                <c:pt idx="118">
                  <c:v>42175.916666682693</c:v>
                </c:pt>
                <c:pt idx="119">
                  <c:v>42175.958333349496</c:v>
                </c:pt>
                <c:pt idx="120">
                  <c:v>42176.000000016298</c:v>
                </c:pt>
                <c:pt idx="121">
                  <c:v>42176.041666683101</c:v>
                </c:pt>
                <c:pt idx="122">
                  <c:v>42176.083333349903</c:v>
                </c:pt>
                <c:pt idx="123">
                  <c:v>42176.125000016706</c:v>
                </c:pt>
                <c:pt idx="124">
                  <c:v>42176.166666683508</c:v>
                </c:pt>
                <c:pt idx="125">
                  <c:v>42176.208333350311</c:v>
                </c:pt>
                <c:pt idx="126">
                  <c:v>42176.250000017113</c:v>
                </c:pt>
                <c:pt idx="127">
                  <c:v>42176.291666683916</c:v>
                </c:pt>
                <c:pt idx="128">
                  <c:v>42176.333333350718</c:v>
                </c:pt>
                <c:pt idx="129">
                  <c:v>42176.375000017521</c:v>
                </c:pt>
                <c:pt idx="130">
                  <c:v>42176.416666684323</c:v>
                </c:pt>
                <c:pt idx="131">
                  <c:v>42176.458333351125</c:v>
                </c:pt>
                <c:pt idx="132">
                  <c:v>42176.500000017928</c:v>
                </c:pt>
                <c:pt idx="133">
                  <c:v>42176.54166668473</c:v>
                </c:pt>
                <c:pt idx="134">
                  <c:v>42176.583333351533</c:v>
                </c:pt>
                <c:pt idx="135">
                  <c:v>42176.625000018335</c:v>
                </c:pt>
                <c:pt idx="136">
                  <c:v>42176.666666685138</c:v>
                </c:pt>
                <c:pt idx="137">
                  <c:v>42176.70833335194</c:v>
                </c:pt>
                <c:pt idx="138">
                  <c:v>42176.750000018743</c:v>
                </c:pt>
                <c:pt idx="139">
                  <c:v>42176.791666685545</c:v>
                </c:pt>
                <c:pt idx="140">
                  <c:v>42176.833333352348</c:v>
                </c:pt>
                <c:pt idx="141">
                  <c:v>42176.87500001915</c:v>
                </c:pt>
                <c:pt idx="142">
                  <c:v>42176.916666685953</c:v>
                </c:pt>
                <c:pt idx="143">
                  <c:v>42176.958333352755</c:v>
                </c:pt>
                <c:pt idx="144">
                  <c:v>42177.000000019558</c:v>
                </c:pt>
                <c:pt idx="145">
                  <c:v>42177.04166668636</c:v>
                </c:pt>
                <c:pt idx="146">
                  <c:v>42177.083333353163</c:v>
                </c:pt>
                <c:pt idx="147">
                  <c:v>42177.125000019965</c:v>
                </c:pt>
                <c:pt idx="148">
                  <c:v>42177.166666686768</c:v>
                </c:pt>
                <c:pt idx="149">
                  <c:v>42177.20833335357</c:v>
                </c:pt>
                <c:pt idx="150">
                  <c:v>42177.250000020373</c:v>
                </c:pt>
                <c:pt idx="151">
                  <c:v>42177.291666687175</c:v>
                </c:pt>
                <c:pt idx="152">
                  <c:v>42177.333333353978</c:v>
                </c:pt>
                <c:pt idx="153">
                  <c:v>42177.37500002078</c:v>
                </c:pt>
                <c:pt idx="154">
                  <c:v>42177.416666687583</c:v>
                </c:pt>
                <c:pt idx="155">
                  <c:v>42177.458333354385</c:v>
                </c:pt>
                <c:pt idx="156">
                  <c:v>42177.500000021188</c:v>
                </c:pt>
                <c:pt idx="157">
                  <c:v>42177.54166668799</c:v>
                </c:pt>
                <c:pt idx="158">
                  <c:v>42177.583333354793</c:v>
                </c:pt>
                <c:pt idx="159">
                  <c:v>42177.625000021595</c:v>
                </c:pt>
                <c:pt idx="160">
                  <c:v>42177.666666688398</c:v>
                </c:pt>
                <c:pt idx="161">
                  <c:v>42177.7083333552</c:v>
                </c:pt>
                <c:pt idx="162">
                  <c:v>42177.750000022002</c:v>
                </c:pt>
                <c:pt idx="163">
                  <c:v>42177.791666688805</c:v>
                </c:pt>
                <c:pt idx="164">
                  <c:v>42177.833333355607</c:v>
                </c:pt>
                <c:pt idx="165">
                  <c:v>42177.87500002241</c:v>
                </c:pt>
                <c:pt idx="166">
                  <c:v>42177.916666689212</c:v>
                </c:pt>
                <c:pt idx="167">
                  <c:v>42177.958333356015</c:v>
                </c:pt>
                <c:pt idx="168">
                  <c:v>42178.000000022817</c:v>
                </c:pt>
                <c:pt idx="169">
                  <c:v>42178.04166668962</c:v>
                </c:pt>
                <c:pt idx="170">
                  <c:v>42178.083333356422</c:v>
                </c:pt>
                <c:pt idx="171">
                  <c:v>42178.125000023225</c:v>
                </c:pt>
                <c:pt idx="172">
                  <c:v>42178.166666690027</c:v>
                </c:pt>
                <c:pt idx="173">
                  <c:v>42178.20833335683</c:v>
                </c:pt>
                <c:pt idx="174">
                  <c:v>42178.250000023632</c:v>
                </c:pt>
                <c:pt idx="175">
                  <c:v>42178.291666690435</c:v>
                </c:pt>
                <c:pt idx="176">
                  <c:v>42178.333333357237</c:v>
                </c:pt>
                <c:pt idx="177">
                  <c:v>42178.37500002404</c:v>
                </c:pt>
                <c:pt idx="178">
                  <c:v>42178.416666690842</c:v>
                </c:pt>
                <c:pt idx="179">
                  <c:v>42178.458333357645</c:v>
                </c:pt>
                <c:pt idx="180">
                  <c:v>42178.500000024447</c:v>
                </c:pt>
                <c:pt idx="181">
                  <c:v>42178.54166669125</c:v>
                </c:pt>
                <c:pt idx="182">
                  <c:v>42178.583333358052</c:v>
                </c:pt>
                <c:pt idx="183">
                  <c:v>42178.625000024855</c:v>
                </c:pt>
                <c:pt idx="184">
                  <c:v>42178.666666691657</c:v>
                </c:pt>
                <c:pt idx="185">
                  <c:v>42178.70833335846</c:v>
                </c:pt>
                <c:pt idx="186">
                  <c:v>42178.750000025262</c:v>
                </c:pt>
                <c:pt idx="187">
                  <c:v>42178.791666692065</c:v>
                </c:pt>
                <c:pt idx="188">
                  <c:v>42178.833333358867</c:v>
                </c:pt>
                <c:pt idx="189">
                  <c:v>42178.87500002567</c:v>
                </c:pt>
                <c:pt idx="190">
                  <c:v>42178.916666692472</c:v>
                </c:pt>
                <c:pt idx="191">
                  <c:v>42178.958333359275</c:v>
                </c:pt>
                <c:pt idx="192">
                  <c:v>42179.000000026077</c:v>
                </c:pt>
                <c:pt idx="193">
                  <c:v>42179.04166669288</c:v>
                </c:pt>
                <c:pt idx="194">
                  <c:v>42179.083333359682</c:v>
                </c:pt>
                <c:pt idx="195">
                  <c:v>42179.125000026484</c:v>
                </c:pt>
                <c:pt idx="196">
                  <c:v>42179.166666693287</c:v>
                </c:pt>
                <c:pt idx="197">
                  <c:v>42179.208333360089</c:v>
                </c:pt>
                <c:pt idx="198">
                  <c:v>42179.250000026892</c:v>
                </c:pt>
                <c:pt idx="199">
                  <c:v>42179.291666693694</c:v>
                </c:pt>
                <c:pt idx="200">
                  <c:v>42179.333333360497</c:v>
                </c:pt>
                <c:pt idx="201">
                  <c:v>42179.375000027299</c:v>
                </c:pt>
                <c:pt idx="202">
                  <c:v>42179.416666694102</c:v>
                </c:pt>
                <c:pt idx="203">
                  <c:v>42179.458333360904</c:v>
                </c:pt>
                <c:pt idx="204">
                  <c:v>42179.500000027707</c:v>
                </c:pt>
                <c:pt idx="205">
                  <c:v>42179.541666694509</c:v>
                </c:pt>
                <c:pt idx="206">
                  <c:v>42179.583333361312</c:v>
                </c:pt>
                <c:pt idx="207">
                  <c:v>42179.625000028114</c:v>
                </c:pt>
                <c:pt idx="208">
                  <c:v>42179.666666694917</c:v>
                </c:pt>
                <c:pt idx="209">
                  <c:v>42179.708333361719</c:v>
                </c:pt>
                <c:pt idx="210">
                  <c:v>42179.750000028522</c:v>
                </c:pt>
                <c:pt idx="211">
                  <c:v>42179.791666695324</c:v>
                </c:pt>
                <c:pt idx="212">
                  <c:v>42179.833333362127</c:v>
                </c:pt>
                <c:pt idx="213">
                  <c:v>42179.875000028929</c:v>
                </c:pt>
                <c:pt idx="214">
                  <c:v>42179.916666695732</c:v>
                </c:pt>
                <c:pt idx="215">
                  <c:v>42179.958333362534</c:v>
                </c:pt>
                <c:pt idx="216">
                  <c:v>42180.000000029337</c:v>
                </c:pt>
                <c:pt idx="217">
                  <c:v>42180.041666696139</c:v>
                </c:pt>
                <c:pt idx="218">
                  <c:v>42180.083333362942</c:v>
                </c:pt>
                <c:pt idx="219">
                  <c:v>42180.125000029744</c:v>
                </c:pt>
                <c:pt idx="220">
                  <c:v>42180.166666696547</c:v>
                </c:pt>
                <c:pt idx="221">
                  <c:v>42180.208333363349</c:v>
                </c:pt>
                <c:pt idx="222">
                  <c:v>42180.250000030152</c:v>
                </c:pt>
                <c:pt idx="223">
                  <c:v>42180.291666696954</c:v>
                </c:pt>
                <c:pt idx="224">
                  <c:v>42180.333333363757</c:v>
                </c:pt>
                <c:pt idx="225">
                  <c:v>42180.375000030559</c:v>
                </c:pt>
                <c:pt idx="226">
                  <c:v>42180.416666697362</c:v>
                </c:pt>
                <c:pt idx="227">
                  <c:v>42180.458333364164</c:v>
                </c:pt>
                <c:pt idx="228">
                  <c:v>42180.500000030966</c:v>
                </c:pt>
                <c:pt idx="229">
                  <c:v>42180.541666697769</c:v>
                </c:pt>
                <c:pt idx="230">
                  <c:v>42180.583333364571</c:v>
                </c:pt>
                <c:pt idx="231">
                  <c:v>42180.625000031374</c:v>
                </c:pt>
                <c:pt idx="232">
                  <c:v>42180.666666698176</c:v>
                </c:pt>
                <c:pt idx="233">
                  <c:v>42180.708333364979</c:v>
                </c:pt>
                <c:pt idx="234">
                  <c:v>42180.750000031781</c:v>
                </c:pt>
                <c:pt idx="235">
                  <c:v>42180.791666698584</c:v>
                </c:pt>
                <c:pt idx="236">
                  <c:v>42180.833333365386</c:v>
                </c:pt>
                <c:pt idx="237">
                  <c:v>42180.875000032189</c:v>
                </c:pt>
                <c:pt idx="238">
                  <c:v>42180.916666698991</c:v>
                </c:pt>
                <c:pt idx="239">
                  <c:v>42180.958333365794</c:v>
                </c:pt>
                <c:pt idx="240">
                  <c:v>42181.000000032596</c:v>
                </c:pt>
                <c:pt idx="241">
                  <c:v>42181.041666699399</c:v>
                </c:pt>
                <c:pt idx="242">
                  <c:v>42181.083333366201</c:v>
                </c:pt>
                <c:pt idx="243">
                  <c:v>42181.125000033004</c:v>
                </c:pt>
                <c:pt idx="244">
                  <c:v>42181.166666699806</c:v>
                </c:pt>
                <c:pt idx="245">
                  <c:v>42181.208333366609</c:v>
                </c:pt>
                <c:pt idx="246">
                  <c:v>42181.250000033411</c:v>
                </c:pt>
                <c:pt idx="247">
                  <c:v>42181.291666700214</c:v>
                </c:pt>
                <c:pt idx="248">
                  <c:v>42181.333333367016</c:v>
                </c:pt>
                <c:pt idx="249">
                  <c:v>42181.375000033819</c:v>
                </c:pt>
                <c:pt idx="250">
                  <c:v>42181.416666700621</c:v>
                </c:pt>
                <c:pt idx="251">
                  <c:v>42181.458333367424</c:v>
                </c:pt>
                <c:pt idx="252">
                  <c:v>42181.500000034226</c:v>
                </c:pt>
                <c:pt idx="253">
                  <c:v>42181.541666701029</c:v>
                </c:pt>
                <c:pt idx="254">
                  <c:v>42181.583333367831</c:v>
                </c:pt>
                <c:pt idx="255">
                  <c:v>42181.625000034634</c:v>
                </c:pt>
                <c:pt idx="256">
                  <c:v>42181.666666701436</c:v>
                </c:pt>
                <c:pt idx="257">
                  <c:v>42181.708333368239</c:v>
                </c:pt>
                <c:pt idx="258">
                  <c:v>42181.750000035041</c:v>
                </c:pt>
                <c:pt idx="259">
                  <c:v>42181.791666701843</c:v>
                </c:pt>
                <c:pt idx="260">
                  <c:v>42181.833333368646</c:v>
                </c:pt>
                <c:pt idx="261">
                  <c:v>42181.875000035448</c:v>
                </c:pt>
                <c:pt idx="262">
                  <c:v>42181.916666702251</c:v>
                </c:pt>
                <c:pt idx="263">
                  <c:v>42181.958333369053</c:v>
                </c:pt>
                <c:pt idx="264">
                  <c:v>42182.000000035856</c:v>
                </c:pt>
                <c:pt idx="265">
                  <c:v>42182.041666702658</c:v>
                </c:pt>
                <c:pt idx="266">
                  <c:v>42182.083333369461</c:v>
                </c:pt>
                <c:pt idx="267">
                  <c:v>42182.125000036263</c:v>
                </c:pt>
                <c:pt idx="268">
                  <c:v>42182.166666703066</c:v>
                </c:pt>
                <c:pt idx="269">
                  <c:v>42182.208333369868</c:v>
                </c:pt>
                <c:pt idx="270">
                  <c:v>42182.250000036671</c:v>
                </c:pt>
                <c:pt idx="271">
                  <c:v>42182.291666703473</c:v>
                </c:pt>
                <c:pt idx="272">
                  <c:v>42182.333333370276</c:v>
                </c:pt>
                <c:pt idx="273">
                  <c:v>42182.375000037078</c:v>
                </c:pt>
                <c:pt idx="274">
                  <c:v>42182.416666703881</c:v>
                </c:pt>
                <c:pt idx="275">
                  <c:v>42182.458333370683</c:v>
                </c:pt>
                <c:pt idx="276">
                  <c:v>42182.500000037486</c:v>
                </c:pt>
                <c:pt idx="277">
                  <c:v>42182.541666704288</c:v>
                </c:pt>
                <c:pt idx="278">
                  <c:v>42182.583333371091</c:v>
                </c:pt>
                <c:pt idx="279">
                  <c:v>42182.625000037893</c:v>
                </c:pt>
                <c:pt idx="280">
                  <c:v>42182.666666704696</c:v>
                </c:pt>
                <c:pt idx="281">
                  <c:v>42182.708333371498</c:v>
                </c:pt>
                <c:pt idx="282">
                  <c:v>42182.750000038301</c:v>
                </c:pt>
                <c:pt idx="283">
                  <c:v>42182.791666705103</c:v>
                </c:pt>
                <c:pt idx="284">
                  <c:v>42182.833333371906</c:v>
                </c:pt>
                <c:pt idx="285">
                  <c:v>42182.875000038708</c:v>
                </c:pt>
                <c:pt idx="286">
                  <c:v>42182.916666705511</c:v>
                </c:pt>
                <c:pt idx="287">
                  <c:v>42182.958333372313</c:v>
                </c:pt>
                <c:pt idx="288">
                  <c:v>42183.000000039116</c:v>
                </c:pt>
                <c:pt idx="289">
                  <c:v>42183.041666705918</c:v>
                </c:pt>
                <c:pt idx="290">
                  <c:v>42183.083333372721</c:v>
                </c:pt>
                <c:pt idx="291">
                  <c:v>42183.125000039523</c:v>
                </c:pt>
                <c:pt idx="292">
                  <c:v>42183.166666706325</c:v>
                </c:pt>
                <c:pt idx="293">
                  <c:v>42183.208333373128</c:v>
                </c:pt>
                <c:pt idx="294">
                  <c:v>42183.25000003993</c:v>
                </c:pt>
                <c:pt idx="295">
                  <c:v>42183.291666706733</c:v>
                </c:pt>
                <c:pt idx="296">
                  <c:v>42183.333333373535</c:v>
                </c:pt>
                <c:pt idx="297">
                  <c:v>42183.375000040338</c:v>
                </c:pt>
                <c:pt idx="298">
                  <c:v>42183.41666670714</c:v>
                </c:pt>
                <c:pt idx="299">
                  <c:v>42183.458333373943</c:v>
                </c:pt>
                <c:pt idx="300">
                  <c:v>42183.500000040745</c:v>
                </c:pt>
                <c:pt idx="301">
                  <c:v>42183.541666707548</c:v>
                </c:pt>
                <c:pt idx="302">
                  <c:v>42183.58333337435</c:v>
                </c:pt>
                <c:pt idx="303">
                  <c:v>42183.625000041153</c:v>
                </c:pt>
                <c:pt idx="304">
                  <c:v>42183.666666707955</c:v>
                </c:pt>
                <c:pt idx="305">
                  <c:v>42183.708333374758</c:v>
                </c:pt>
                <c:pt idx="306">
                  <c:v>42183.75000004156</c:v>
                </c:pt>
                <c:pt idx="307">
                  <c:v>42183.791666708363</c:v>
                </c:pt>
                <c:pt idx="308">
                  <c:v>42183.833333375165</c:v>
                </c:pt>
                <c:pt idx="309">
                  <c:v>42183.875000041968</c:v>
                </c:pt>
                <c:pt idx="310">
                  <c:v>42183.91666670877</c:v>
                </c:pt>
                <c:pt idx="311">
                  <c:v>42183.958333375573</c:v>
                </c:pt>
                <c:pt idx="312">
                  <c:v>42184.000000042375</c:v>
                </c:pt>
                <c:pt idx="313">
                  <c:v>42184.041666709178</c:v>
                </c:pt>
                <c:pt idx="314">
                  <c:v>42184.08333337598</c:v>
                </c:pt>
                <c:pt idx="315">
                  <c:v>42184.125000042783</c:v>
                </c:pt>
                <c:pt idx="316">
                  <c:v>42184.166666709585</c:v>
                </c:pt>
                <c:pt idx="317">
                  <c:v>42184.208333376388</c:v>
                </c:pt>
                <c:pt idx="318">
                  <c:v>42184.25000004319</c:v>
                </c:pt>
                <c:pt idx="319">
                  <c:v>42184.291666709993</c:v>
                </c:pt>
                <c:pt idx="320">
                  <c:v>42184.333333376795</c:v>
                </c:pt>
                <c:pt idx="321">
                  <c:v>42184.375000043598</c:v>
                </c:pt>
                <c:pt idx="322">
                  <c:v>42184.4166667104</c:v>
                </c:pt>
                <c:pt idx="323">
                  <c:v>42184.458333377203</c:v>
                </c:pt>
                <c:pt idx="324">
                  <c:v>42184.500000044005</c:v>
                </c:pt>
                <c:pt idx="325">
                  <c:v>42184.541666710807</c:v>
                </c:pt>
                <c:pt idx="326">
                  <c:v>42184.58333337761</c:v>
                </c:pt>
                <c:pt idx="327">
                  <c:v>42184.625000044412</c:v>
                </c:pt>
                <c:pt idx="328">
                  <c:v>42184.666666711215</c:v>
                </c:pt>
                <c:pt idx="329">
                  <c:v>42184.708333378017</c:v>
                </c:pt>
                <c:pt idx="330">
                  <c:v>42184.75000004482</c:v>
                </c:pt>
                <c:pt idx="331">
                  <c:v>42184.791666711622</c:v>
                </c:pt>
                <c:pt idx="332">
                  <c:v>42184.833333378425</c:v>
                </c:pt>
                <c:pt idx="333">
                  <c:v>42184.875000045227</c:v>
                </c:pt>
                <c:pt idx="334">
                  <c:v>42184.91666671203</c:v>
                </c:pt>
                <c:pt idx="335">
                  <c:v>42184.958333378832</c:v>
                </c:pt>
                <c:pt idx="336">
                  <c:v>42185.000000045635</c:v>
                </c:pt>
                <c:pt idx="337">
                  <c:v>42185.041666712437</c:v>
                </c:pt>
                <c:pt idx="338">
                  <c:v>42185.08333337924</c:v>
                </c:pt>
                <c:pt idx="339">
                  <c:v>42185.125000046042</c:v>
                </c:pt>
                <c:pt idx="340">
                  <c:v>42185.166666712845</c:v>
                </c:pt>
                <c:pt idx="341">
                  <c:v>42185.208333379647</c:v>
                </c:pt>
                <c:pt idx="342">
                  <c:v>42185.25000004645</c:v>
                </c:pt>
                <c:pt idx="343">
                  <c:v>42185.291666713252</c:v>
                </c:pt>
                <c:pt idx="344">
                  <c:v>42185.333333380055</c:v>
                </c:pt>
                <c:pt idx="345">
                  <c:v>42185.375000046857</c:v>
                </c:pt>
                <c:pt idx="346">
                  <c:v>42185.41666671366</c:v>
                </c:pt>
                <c:pt idx="347">
                  <c:v>42185.458333380462</c:v>
                </c:pt>
                <c:pt idx="348">
                  <c:v>42185.500000047265</c:v>
                </c:pt>
                <c:pt idx="349">
                  <c:v>42185.541666714067</c:v>
                </c:pt>
                <c:pt idx="350">
                  <c:v>42185.58333338087</c:v>
                </c:pt>
                <c:pt idx="351">
                  <c:v>42185.625000047672</c:v>
                </c:pt>
                <c:pt idx="352">
                  <c:v>42185.666666714475</c:v>
                </c:pt>
                <c:pt idx="353">
                  <c:v>42185.708333381277</c:v>
                </c:pt>
                <c:pt idx="354">
                  <c:v>42185.75000004808</c:v>
                </c:pt>
                <c:pt idx="355">
                  <c:v>42185.791666714882</c:v>
                </c:pt>
                <c:pt idx="356">
                  <c:v>42185.833333381684</c:v>
                </c:pt>
                <c:pt idx="357">
                  <c:v>42185.875000048487</c:v>
                </c:pt>
                <c:pt idx="358">
                  <c:v>42185.916666715289</c:v>
                </c:pt>
                <c:pt idx="359">
                  <c:v>42185.958333382092</c:v>
                </c:pt>
                <c:pt idx="360">
                  <c:v>42186.000000048894</c:v>
                </c:pt>
                <c:pt idx="361">
                  <c:v>42186.041666715697</c:v>
                </c:pt>
                <c:pt idx="362">
                  <c:v>42186.083333382499</c:v>
                </c:pt>
                <c:pt idx="363">
                  <c:v>42186.125000049302</c:v>
                </c:pt>
                <c:pt idx="364">
                  <c:v>42186.166666716104</c:v>
                </c:pt>
                <c:pt idx="365">
                  <c:v>42186.208333382907</c:v>
                </c:pt>
                <c:pt idx="366">
                  <c:v>42186.250000049709</c:v>
                </c:pt>
                <c:pt idx="367">
                  <c:v>42186.291666716512</c:v>
                </c:pt>
                <c:pt idx="368">
                  <c:v>42186.333333383314</c:v>
                </c:pt>
                <c:pt idx="369">
                  <c:v>42186.375000050117</c:v>
                </c:pt>
                <c:pt idx="370">
                  <c:v>42186.416666716919</c:v>
                </c:pt>
                <c:pt idx="371">
                  <c:v>42186.458333383722</c:v>
                </c:pt>
                <c:pt idx="372">
                  <c:v>42186.500000050524</c:v>
                </c:pt>
                <c:pt idx="373">
                  <c:v>42186.541666717327</c:v>
                </c:pt>
                <c:pt idx="374">
                  <c:v>42186.583333384129</c:v>
                </c:pt>
                <c:pt idx="375">
                  <c:v>42186.625000050932</c:v>
                </c:pt>
                <c:pt idx="376">
                  <c:v>42186.666666717734</c:v>
                </c:pt>
                <c:pt idx="377">
                  <c:v>42186.708333384537</c:v>
                </c:pt>
                <c:pt idx="378">
                  <c:v>42186.750000051339</c:v>
                </c:pt>
                <c:pt idx="379">
                  <c:v>42186.791666718142</c:v>
                </c:pt>
                <c:pt idx="380">
                  <c:v>42186.833333384944</c:v>
                </c:pt>
                <c:pt idx="381">
                  <c:v>42186.875000051747</c:v>
                </c:pt>
                <c:pt idx="382">
                  <c:v>42186.916666718549</c:v>
                </c:pt>
                <c:pt idx="383">
                  <c:v>42186.958333385352</c:v>
                </c:pt>
                <c:pt idx="384">
                  <c:v>42187.000000052154</c:v>
                </c:pt>
                <c:pt idx="385">
                  <c:v>42187.041666718957</c:v>
                </c:pt>
                <c:pt idx="386">
                  <c:v>42187.083333385759</c:v>
                </c:pt>
                <c:pt idx="387">
                  <c:v>42187.125000052562</c:v>
                </c:pt>
                <c:pt idx="388">
                  <c:v>42187.166666719364</c:v>
                </c:pt>
                <c:pt idx="389">
                  <c:v>42187.208333386166</c:v>
                </c:pt>
                <c:pt idx="390">
                  <c:v>42187.250000052969</c:v>
                </c:pt>
                <c:pt idx="391">
                  <c:v>42187.291666719771</c:v>
                </c:pt>
                <c:pt idx="392">
                  <c:v>42187.333333386574</c:v>
                </c:pt>
                <c:pt idx="393">
                  <c:v>42187.375000053376</c:v>
                </c:pt>
                <c:pt idx="394">
                  <c:v>42187.416666720179</c:v>
                </c:pt>
                <c:pt idx="395">
                  <c:v>42187.458333386981</c:v>
                </c:pt>
                <c:pt idx="396">
                  <c:v>42187.500000053784</c:v>
                </c:pt>
                <c:pt idx="397">
                  <c:v>42187.541666720586</c:v>
                </c:pt>
                <c:pt idx="398">
                  <c:v>42187.583333387389</c:v>
                </c:pt>
                <c:pt idx="399">
                  <c:v>42187.625000054191</c:v>
                </c:pt>
                <c:pt idx="400">
                  <c:v>42187.666666720994</c:v>
                </c:pt>
                <c:pt idx="401">
                  <c:v>42187.708333387796</c:v>
                </c:pt>
                <c:pt idx="402">
                  <c:v>42187.750000054599</c:v>
                </c:pt>
                <c:pt idx="403">
                  <c:v>42187.791666721401</c:v>
                </c:pt>
                <c:pt idx="404">
                  <c:v>42187.833333388204</c:v>
                </c:pt>
                <c:pt idx="405">
                  <c:v>42187.875000055006</c:v>
                </c:pt>
                <c:pt idx="406">
                  <c:v>42187.916666721809</c:v>
                </c:pt>
                <c:pt idx="407">
                  <c:v>42187.958333388611</c:v>
                </c:pt>
                <c:pt idx="408">
                  <c:v>42188.000000055414</c:v>
                </c:pt>
                <c:pt idx="409">
                  <c:v>42188.041666722216</c:v>
                </c:pt>
                <c:pt idx="410">
                  <c:v>42188.083333389019</c:v>
                </c:pt>
                <c:pt idx="411">
                  <c:v>42188.125000055821</c:v>
                </c:pt>
                <c:pt idx="412">
                  <c:v>42188.166666722624</c:v>
                </c:pt>
                <c:pt idx="413">
                  <c:v>42188.208333389426</c:v>
                </c:pt>
                <c:pt idx="414">
                  <c:v>42188.250000056229</c:v>
                </c:pt>
                <c:pt idx="415">
                  <c:v>42188.291666723031</c:v>
                </c:pt>
                <c:pt idx="416">
                  <c:v>42188.333333389834</c:v>
                </c:pt>
                <c:pt idx="417">
                  <c:v>42188.375000056636</c:v>
                </c:pt>
                <c:pt idx="418">
                  <c:v>42188.416666723439</c:v>
                </c:pt>
                <c:pt idx="419">
                  <c:v>42188.458333390241</c:v>
                </c:pt>
                <c:pt idx="420">
                  <c:v>42188.500000057044</c:v>
                </c:pt>
                <c:pt idx="421">
                  <c:v>42188.541666723846</c:v>
                </c:pt>
                <c:pt idx="422">
                  <c:v>42188.583333390648</c:v>
                </c:pt>
                <c:pt idx="423">
                  <c:v>42188.625000057451</c:v>
                </c:pt>
                <c:pt idx="424">
                  <c:v>42188.666666724253</c:v>
                </c:pt>
                <c:pt idx="425">
                  <c:v>42188.708333391056</c:v>
                </c:pt>
                <c:pt idx="426">
                  <c:v>42188.750000057858</c:v>
                </c:pt>
                <c:pt idx="427">
                  <c:v>42188.791666724661</c:v>
                </c:pt>
                <c:pt idx="428">
                  <c:v>42188.833333391463</c:v>
                </c:pt>
                <c:pt idx="429">
                  <c:v>42188.875000058266</c:v>
                </c:pt>
                <c:pt idx="430">
                  <c:v>42188.916666725068</c:v>
                </c:pt>
                <c:pt idx="431">
                  <c:v>42188.958333391871</c:v>
                </c:pt>
                <c:pt idx="432">
                  <c:v>42189.000000058673</c:v>
                </c:pt>
                <c:pt idx="433">
                  <c:v>42189.041666725476</c:v>
                </c:pt>
                <c:pt idx="434">
                  <c:v>42189.083333392278</c:v>
                </c:pt>
                <c:pt idx="435">
                  <c:v>42189.125000059081</c:v>
                </c:pt>
                <c:pt idx="436">
                  <c:v>42189.166666725883</c:v>
                </c:pt>
                <c:pt idx="437">
                  <c:v>42189.208333392686</c:v>
                </c:pt>
                <c:pt idx="438">
                  <c:v>42189.250000059488</c:v>
                </c:pt>
                <c:pt idx="439">
                  <c:v>42189.291666726291</c:v>
                </c:pt>
                <c:pt idx="440">
                  <c:v>42189.333333393093</c:v>
                </c:pt>
                <c:pt idx="441">
                  <c:v>42189.375000059896</c:v>
                </c:pt>
                <c:pt idx="442">
                  <c:v>42189.416666726698</c:v>
                </c:pt>
                <c:pt idx="443">
                  <c:v>42189.458333393501</c:v>
                </c:pt>
                <c:pt idx="444">
                  <c:v>42189.500000060303</c:v>
                </c:pt>
                <c:pt idx="445">
                  <c:v>42189.541666727106</c:v>
                </c:pt>
                <c:pt idx="446">
                  <c:v>42189.583333393908</c:v>
                </c:pt>
                <c:pt idx="447">
                  <c:v>42189.625000060711</c:v>
                </c:pt>
                <c:pt idx="448">
                  <c:v>42189.666666727513</c:v>
                </c:pt>
                <c:pt idx="449">
                  <c:v>42189.708333394316</c:v>
                </c:pt>
                <c:pt idx="450">
                  <c:v>42189.750000061118</c:v>
                </c:pt>
                <c:pt idx="451">
                  <c:v>42189.791666727921</c:v>
                </c:pt>
                <c:pt idx="452">
                  <c:v>42189.833333394723</c:v>
                </c:pt>
                <c:pt idx="453">
                  <c:v>42189.875000061525</c:v>
                </c:pt>
                <c:pt idx="454">
                  <c:v>42189.916666728328</c:v>
                </c:pt>
                <c:pt idx="455">
                  <c:v>42189.95833339513</c:v>
                </c:pt>
                <c:pt idx="456">
                  <c:v>42190.000000061933</c:v>
                </c:pt>
                <c:pt idx="457">
                  <c:v>42190.041666728735</c:v>
                </c:pt>
                <c:pt idx="458">
                  <c:v>42190.083333395538</c:v>
                </c:pt>
                <c:pt idx="459">
                  <c:v>42190.12500006234</c:v>
                </c:pt>
                <c:pt idx="460">
                  <c:v>42190.166666729143</c:v>
                </c:pt>
                <c:pt idx="461">
                  <c:v>42190.208333395945</c:v>
                </c:pt>
                <c:pt idx="462">
                  <c:v>42190.250000062748</c:v>
                </c:pt>
                <c:pt idx="463">
                  <c:v>42190.29166672955</c:v>
                </c:pt>
                <c:pt idx="464">
                  <c:v>42190.333333396353</c:v>
                </c:pt>
                <c:pt idx="465">
                  <c:v>42190.375000063155</c:v>
                </c:pt>
                <c:pt idx="466">
                  <c:v>42190.416666729958</c:v>
                </c:pt>
                <c:pt idx="467">
                  <c:v>42190.45833339676</c:v>
                </c:pt>
                <c:pt idx="468">
                  <c:v>42190.500000063563</c:v>
                </c:pt>
                <c:pt idx="469">
                  <c:v>42190.541666730365</c:v>
                </c:pt>
                <c:pt idx="470">
                  <c:v>42190.583333397168</c:v>
                </c:pt>
                <c:pt idx="471">
                  <c:v>42190.62500006397</c:v>
                </c:pt>
                <c:pt idx="472">
                  <c:v>42190.666666730773</c:v>
                </c:pt>
                <c:pt idx="473">
                  <c:v>42190.708333397575</c:v>
                </c:pt>
                <c:pt idx="474">
                  <c:v>42190.750000064378</c:v>
                </c:pt>
                <c:pt idx="475">
                  <c:v>42190.79166673118</c:v>
                </c:pt>
                <c:pt idx="476">
                  <c:v>42190.833333397983</c:v>
                </c:pt>
                <c:pt idx="477">
                  <c:v>42190.875000064785</c:v>
                </c:pt>
                <c:pt idx="478">
                  <c:v>42190.916666731588</c:v>
                </c:pt>
                <c:pt idx="479">
                  <c:v>42190.95833339839</c:v>
                </c:pt>
                <c:pt idx="480">
                  <c:v>42191.000000065193</c:v>
                </c:pt>
                <c:pt idx="481">
                  <c:v>42191.041666731995</c:v>
                </c:pt>
                <c:pt idx="482">
                  <c:v>42191.083333398798</c:v>
                </c:pt>
                <c:pt idx="483">
                  <c:v>42191.1250000656</c:v>
                </c:pt>
                <c:pt idx="484">
                  <c:v>42191.166666732403</c:v>
                </c:pt>
                <c:pt idx="485">
                  <c:v>42191.208333399205</c:v>
                </c:pt>
                <c:pt idx="486">
                  <c:v>42191.250000066007</c:v>
                </c:pt>
                <c:pt idx="487">
                  <c:v>42191.29166673281</c:v>
                </c:pt>
                <c:pt idx="488">
                  <c:v>42191.333333399612</c:v>
                </c:pt>
                <c:pt idx="489">
                  <c:v>42191.375000066415</c:v>
                </c:pt>
                <c:pt idx="490">
                  <c:v>42191.416666733217</c:v>
                </c:pt>
                <c:pt idx="491">
                  <c:v>42191.45833340002</c:v>
                </c:pt>
                <c:pt idx="492">
                  <c:v>42191.500000066822</c:v>
                </c:pt>
                <c:pt idx="493">
                  <c:v>42191.541666733625</c:v>
                </c:pt>
                <c:pt idx="494">
                  <c:v>42191.583333400427</c:v>
                </c:pt>
                <c:pt idx="495">
                  <c:v>42191.62500006723</c:v>
                </c:pt>
                <c:pt idx="496">
                  <c:v>42191.666666734032</c:v>
                </c:pt>
                <c:pt idx="497">
                  <c:v>42191.708333400835</c:v>
                </c:pt>
                <c:pt idx="498">
                  <c:v>42191.750000067637</c:v>
                </c:pt>
                <c:pt idx="499">
                  <c:v>42191.79166673444</c:v>
                </c:pt>
                <c:pt idx="500">
                  <c:v>42191.833333401242</c:v>
                </c:pt>
                <c:pt idx="501">
                  <c:v>42191.875000068045</c:v>
                </c:pt>
                <c:pt idx="502">
                  <c:v>42191.916666734847</c:v>
                </c:pt>
                <c:pt idx="503">
                  <c:v>42191.95833340165</c:v>
                </c:pt>
                <c:pt idx="504">
                  <c:v>42192.000000068452</c:v>
                </c:pt>
                <c:pt idx="505">
                  <c:v>42192.041666735255</c:v>
                </c:pt>
                <c:pt idx="506">
                  <c:v>42192.083333402057</c:v>
                </c:pt>
                <c:pt idx="507">
                  <c:v>42192.12500006886</c:v>
                </c:pt>
                <c:pt idx="508">
                  <c:v>42192.166666735662</c:v>
                </c:pt>
                <c:pt idx="509">
                  <c:v>42192.208333402465</c:v>
                </c:pt>
                <c:pt idx="510">
                  <c:v>42192.250000069267</c:v>
                </c:pt>
                <c:pt idx="511">
                  <c:v>42192.29166673607</c:v>
                </c:pt>
                <c:pt idx="512">
                  <c:v>42192.333333402872</c:v>
                </c:pt>
                <c:pt idx="513">
                  <c:v>42192.375000069675</c:v>
                </c:pt>
                <c:pt idx="514">
                  <c:v>42192.416666736477</c:v>
                </c:pt>
                <c:pt idx="515">
                  <c:v>42192.45833340328</c:v>
                </c:pt>
                <c:pt idx="516">
                  <c:v>42192.500000070082</c:v>
                </c:pt>
                <c:pt idx="517">
                  <c:v>42192.541666736885</c:v>
                </c:pt>
                <c:pt idx="518">
                  <c:v>42192.583333403687</c:v>
                </c:pt>
                <c:pt idx="519">
                  <c:v>42192.625000070489</c:v>
                </c:pt>
                <c:pt idx="520">
                  <c:v>42192.666666737292</c:v>
                </c:pt>
                <c:pt idx="521">
                  <c:v>42192.708333404094</c:v>
                </c:pt>
                <c:pt idx="522">
                  <c:v>42192.750000070897</c:v>
                </c:pt>
                <c:pt idx="523">
                  <c:v>42192.791666737699</c:v>
                </c:pt>
                <c:pt idx="524">
                  <c:v>42192.833333404502</c:v>
                </c:pt>
                <c:pt idx="525">
                  <c:v>42192.875000071304</c:v>
                </c:pt>
                <c:pt idx="526">
                  <c:v>42192.916666738107</c:v>
                </c:pt>
                <c:pt idx="527">
                  <c:v>42192.958333404909</c:v>
                </c:pt>
                <c:pt idx="528">
                  <c:v>42193.000000071712</c:v>
                </c:pt>
                <c:pt idx="529">
                  <c:v>42193.041666738514</c:v>
                </c:pt>
                <c:pt idx="530">
                  <c:v>42193.083333405317</c:v>
                </c:pt>
                <c:pt idx="531">
                  <c:v>42193.125000072119</c:v>
                </c:pt>
                <c:pt idx="532">
                  <c:v>42193.166666738922</c:v>
                </c:pt>
                <c:pt idx="533">
                  <c:v>42193.208333405724</c:v>
                </c:pt>
                <c:pt idx="534">
                  <c:v>42193.250000072527</c:v>
                </c:pt>
                <c:pt idx="535">
                  <c:v>42193.291666739329</c:v>
                </c:pt>
                <c:pt idx="536">
                  <c:v>42193.333333406132</c:v>
                </c:pt>
                <c:pt idx="537">
                  <c:v>42193.375000072934</c:v>
                </c:pt>
                <c:pt idx="538">
                  <c:v>42193.416666739737</c:v>
                </c:pt>
                <c:pt idx="539">
                  <c:v>42193.458333406539</c:v>
                </c:pt>
                <c:pt idx="540">
                  <c:v>42193.500000073342</c:v>
                </c:pt>
                <c:pt idx="541">
                  <c:v>42193.541666740144</c:v>
                </c:pt>
                <c:pt idx="542">
                  <c:v>42193.583333406947</c:v>
                </c:pt>
                <c:pt idx="543">
                  <c:v>42193.625000073749</c:v>
                </c:pt>
                <c:pt idx="544">
                  <c:v>42193.666666740552</c:v>
                </c:pt>
                <c:pt idx="545">
                  <c:v>42193.708333407354</c:v>
                </c:pt>
                <c:pt idx="546">
                  <c:v>42193.750000074157</c:v>
                </c:pt>
                <c:pt idx="547">
                  <c:v>42193.791666740959</c:v>
                </c:pt>
                <c:pt idx="548">
                  <c:v>42193.833333407762</c:v>
                </c:pt>
                <c:pt idx="549">
                  <c:v>42193.875000074564</c:v>
                </c:pt>
                <c:pt idx="550">
                  <c:v>42193.916666741366</c:v>
                </c:pt>
                <c:pt idx="551">
                  <c:v>42193.958333408169</c:v>
                </c:pt>
                <c:pt idx="552">
                  <c:v>42194.000000074971</c:v>
                </c:pt>
                <c:pt idx="553">
                  <c:v>42194.041666741774</c:v>
                </c:pt>
                <c:pt idx="554">
                  <c:v>42194.083333408576</c:v>
                </c:pt>
                <c:pt idx="555">
                  <c:v>42194.125000075379</c:v>
                </c:pt>
                <c:pt idx="556">
                  <c:v>42194.166666742181</c:v>
                </c:pt>
                <c:pt idx="557">
                  <c:v>42194.208333408984</c:v>
                </c:pt>
                <c:pt idx="558">
                  <c:v>42194.250000075786</c:v>
                </c:pt>
                <c:pt idx="559">
                  <c:v>42194.291666742589</c:v>
                </c:pt>
                <c:pt idx="560">
                  <c:v>42194.333333409391</c:v>
                </c:pt>
                <c:pt idx="561">
                  <c:v>42194.375000076194</c:v>
                </c:pt>
                <c:pt idx="562">
                  <c:v>42194.416666742996</c:v>
                </c:pt>
                <c:pt idx="563">
                  <c:v>42194.458333409799</c:v>
                </c:pt>
                <c:pt idx="564">
                  <c:v>42194.500000076601</c:v>
                </c:pt>
                <c:pt idx="565">
                  <c:v>42194.541666743404</c:v>
                </c:pt>
                <c:pt idx="566">
                  <c:v>42194.583333410206</c:v>
                </c:pt>
                <c:pt idx="567">
                  <c:v>42194.625000077009</c:v>
                </c:pt>
                <c:pt idx="568">
                  <c:v>42194.666666743811</c:v>
                </c:pt>
                <c:pt idx="569">
                  <c:v>42194.708333410614</c:v>
                </c:pt>
                <c:pt idx="570">
                  <c:v>42194.750000077416</c:v>
                </c:pt>
                <c:pt idx="571">
                  <c:v>42194.791666744219</c:v>
                </c:pt>
                <c:pt idx="572">
                  <c:v>42194.833333411021</c:v>
                </c:pt>
                <c:pt idx="573">
                  <c:v>42194.875000077824</c:v>
                </c:pt>
                <c:pt idx="574">
                  <c:v>42194.916666744626</c:v>
                </c:pt>
                <c:pt idx="575">
                  <c:v>42194.958333411429</c:v>
                </c:pt>
                <c:pt idx="576">
                  <c:v>42195.000000078231</c:v>
                </c:pt>
                <c:pt idx="577">
                  <c:v>42195.041666745034</c:v>
                </c:pt>
                <c:pt idx="578">
                  <c:v>42195.083333411836</c:v>
                </c:pt>
                <c:pt idx="579">
                  <c:v>42195.125000078639</c:v>
                </c:pt>
                <c:pt idx="580">
                  <c:v>42195.166666745441</c:v>
                </c:pt>
                <c:pt idx="581">
                  <c:v>42195.208333412244</c:v>
                </c:pt>
                <c:pt idx="582">
                  <c:v>42195.250000079046</c:v>
                </c:pt>
                <c:pt idx="583">
                  <c:v>42195.291666745848</c:v>
                </c:pt>
                <c:pt idx="584">
                  <c:v>42195.333333412651</c:v>
                </c:pt>
                <c:pt idx="585">
                  <c:v>42195.375000079453</c:v>
                </c:pt>
                <c:pt idx="586">
                  <c:v>42195.416666746256</c:v>
                </c:pt>
                <c:pt idx="587">
                  <c:v>42195.458333413058</c:v>
                </c:pt>
                <c:pt idx="588">
                  <c:v>42195.500000079861</c:v>
                </c:pt>
                <c:pt idx="589">
                  <c:v>42195.541666746663</c:v>
                </c:pt>
                <c:pt idx="590">
                  <c:v>42195.583333413466</c:v>
                </c:pt>
                <c:pt idx="591">
                  <c:v>42195.625000080268</c:v>
                </c:pt>
                <c:pt idx="592">
                  <c:v>42195.666666747071</c:v>
                </c:pt>
                <c:pt idx="593">
                  <c:v>42195.708333413873</c:v>
                </c:pt>
                <c:pt idx="594">
                  <c:v>42195.750000080676</c:v>
                </c:pt>
                <c:pt idx="595">
                  <c:v>42195.791666747478</c:v>
                </c:pt>
                <c:pt idx="596">
                  <c:v>42195.833333414281</c:v>
                </c:pt>
                <c:pt idx="597">
                  <c:v>42195.875000081083</c:v>
                </c:pt>
                <c:pt idx="598">
                  <c:v>42195.916666747886</c:v>
                </c:pt>
                <c:pt idx="599">
                  <c:v>42195.958333414688</c:v>
                </c:pt>
                <c:pt idx="600">
                  <c:v>42196.000000081491</c:v>
                </c:pt>
                <c:pt idx="601">
                  <c:v>42196.041666748293</c:v>
                </c:pt>
                <c:pt idx="602">
                  <c:v>42196.083333415096</c:v>
                </c:pt>
                <c:pt idx="603">
                  <c:v>42196.125000081898</c:v>
                </c:pt>
                <c:pt idx="604">
                  <c:v>42196.166666748701</c:v>
                </c:pt>
                <c:pt idx="605">
                  <c:v>42196.208333415503</c:v>
                </c:pt>
                <c:pt idx="606">
                  <c:v>42196.250000082306</c:v>
                </c:pt>
                <c:pt idx="607">
                  <c:v>42196.291666749108</c:v>
                </c:pt>
                <c:pt idx="608">
                  <c:v>42196.333333415911</c:v>
                </c:pt>
                <c:pt idx="609">
                  <c:v>42196.375000082713</c:v>
                </c:pt>
                <c:pt idx="610">
                  <c:v>42196.416666749516</c:v>
                </c:pt>
                <c:pt idx="611">
                  <c:v>42196.458333416318</c:v>
                </c:pt>
                <c:pt idx="612">
                  <c:v>42196.500000083121</c:v>
                </c:pt>
                <c:pt idx="613">
                  <c:v>42196.541666749923</c:v>
                </c:pt>
                <c:pt idx="614">
                  <c:v>42196.583333416726</c:v>
                </c:pt>
                <c:pt idx="615">
                  <c:v>42196.625000083528</c:v>
                </c:pt>
                <c:pt idx="616">
                  <c:v>42196.66666675033</c:v>
                </c:pt>
                <c:pt idx="617">
                  <c:v>42196.708333417133</c:v>
                </c:pt>
                <c:pt idx="618">
                  <c:v>42196.750000083935</c:v>
                </c:pt>
                <c:pt idx="619">
                  <c:v>42196.791666750738</c:v>
                </c:pt>
                <c:pt idx="620">
                  <c:v>42196.83333341754</c:v>
                </c:pt>
                <c:pt idx="621">
                  <c:v>42196.875000084343</c:v>
                </c:pt>
                <c:pt idx="622">
                  <c:v>42196.916666751145</c:v>
                </c:pt>
                <c:pt idx="623">
                  <c:v>42196.958333417948</c:v>
                </c:pt>
                <c:pt idx="624">
                  <c:v>42197.00000008475</c:v>
                </c:pt>
                <c:pt idx="625">
                  <c:v>42197.041666751553</c:v>
                </c:pt>
                <c:pt idx="626">
                  <c:v>42197.083333418355</c:v>
                </c:pt>
                <c:pt idx="627">
                  <c:v>42197.125000085158</c:v>
                </c:pt>
                <c:pt idx="628">
                  <c:v>42197.16666675196</c:v>
                </c:pt>
                <c:pt idx="629">
                  <c:v>42197.208333418763</c:v>
                </c:pt>
                <c:pt idx="630">
                  <c:v>42197.250000085565</c:v>
                </c:pt>
                <c:pt idx="631">
                  <c:v>42197.291666752368</c:v>
                </c:pt>
                <c:pt idx="632">
                  <c:v>42197.33333341917</c:v>
                </c:pt>
                <c:pt idx="633">
                  <c:v>42197.375000085973</c:v>
                </c:pt>
                <c:pt idx="634">
                  <c:v>42197.416666752775</c:v>
                </c:pt>
                <c:pt idx="635">
                  <c:v>42197.458333419578</c:v>
                </c:pt>
                <c:pt idx="636">
                  <c:v>42197.50000008638</c:v>
                </c:pt>
                <c:pt idx="637">
                  <c:v>42197.541666753183</c:v>
                </c:pt>
                <c:pt idx="638">
                  <c:v>42197.583333419985</c:v>
                </c:pt>
                <c:pt idx="639">
                  <c:v>42197.625000086788</c:v>
                </c:pt>
                <c:pt idx="640">
                  <c:v>42197.66666675359</c:v>
                </c:pt>
                <c:pt idx="641">
                  <c:v>42197.708333420393</c:v>
                </c:pt>
                <c:pt idx="642">
                  <c:v>42197.750000087195</c:v>
                </c:pt>
                <c:pt idx="643">
                  <c:v>42197.791666753998</c:v>
                </c:pt>
                <c:pt idx="644">
                  <c:v>42197.8333334208</c:v>
                </c:pt>
                <c:pt idx="645">
                  <c:v>42197.875000087603</c:v>
                </c:pt>
                <c:pt idx="646">
                  <c:v>42197.916666754405</c:v>
                </c:pt>
                <c:pt idx="647">
                  <c:v>42197.958333421207</c:v>
                </c:pt>
                <c:pt idx="648">
                  <c:v>42198.00000008801</c:v>
                </c:pt>
                <c:pt idx="649">
                  <c:v>42198.041666754812</c:v>
                </c:pt>
                <c:pt idx="650">
                  <c:v>42198.083333421615</c:v>
                </c:pt>
                <c:pt idx="651">
                  <c:v>42198.125000088417</c:v>
                </c:pt>
                <c:pt idx="652">
                  <c:v>42198.16666675522</c:v>
                </c:pt>
                <c:pt idx="653">
                  <c:v>42198.208333422022</c:v>
                </c:pt>
                <c:pt idx="654">
                  <c:v>42198.250000088825</c:v>
                </c:pt>
                <c:pt idx="655">
                  <c:v>42198.291666755627</c:v>
                </c:pt>
                <c:pt idx="656">
                  <c:v>42198.33333342243</c:v>
                </c:pt>
                <c:pt idx="657">
                  <c:v>42198.375000089232</c:v>
                </c:pt>
                <c:pt idx="658">
                  <c:v>42198.416666756035</c:v>
                </c:pt>
                <c:pt idx="659">
                  <c:v>42198.458333422837</c:v>
                </c:pt>
                <c:pt idx="660">
                  <c:v>42198.50000008964</c:v>
                </c:pt>
                <c:pt idx="661">
                  <c:v>42198.541666756442</c:v>
                </c:pt>
                <c:pt idx="662">
                  <c:v>42198.583333423245</c:v>
                </c:pt>
                <c:pt idx="663">
                  <c:v>42198.625000090047</c:v>
                </c:pt>
                <c:pt idx="664">
                  <c:v>42198.66666675685</c:v>
                </c:pt>
                <c:pt idx="665">
                  <c:v>42198.708333423652</c:v>
                </c:pt>
                <c:pt idx="666">
                  <c:v>42198.750000090455</c:v>
                </c:pt>
                <c:pt idx="667">
                  <c:v>42198.791666757257</c:v>
                </c:pt>
                <c:pt idx="668">
                  <c:v>42198.83333342406</c:v>
                </c:pt>
                <c:pt idx="669">
                  <c:v>42198.875000090862</c:v>
                </c:pt>
                <c:pt idx="670">
                  <c:v>42198.916666757665</c:v>
                </c:pt>
                <c:pt idx="671">
                  <c:v>42198.958333424467</c:v>
                </c:pt>
                <c:pt idx="672">
                  <c:v>42199.00000009127</c:v>
                </c:pt>
                <c:pt idx="673">
                  <c:v>42199.041666758072</c:v>
                </c:pt>
                <c:pt idx="674">
                  <c:v>42199.083333424875</c:v>
                </c:pt>
                <c:pt idx="675">
                  <c:v>42199.125000091677</c:v>
                </c:pt>
                <c:pt idx="676">
                  <c:v>42199.16666675848</c:v>
                </c:pt>
                <c:pt idx="677">
                  <c:v>42199.208333425282</c:v>
                </c:pt>
                <c:pt idx="678">
                  <c:v>42199.250000092085</c:v>
                </c:pt>
                <c:pt idx="679">
                  <c:v>42199.291666758887</c:v>
                </c:pt>
                <c:pt idx="680">
                  <c:v>42199.333333425689</c:v>
                </c:pt>
                <c:pt idx="681">
                  <c:v>42199.375000092492</c:v>
                </c:pt>
                <c:pt idx="682">
                  <c:v>42199.416666759294</c:v>
                </c:pt>
                <c:pt idx="683">
                  <c:v>42199.458333426097</c:v>
                </c:pt>
                <c:pt idx="684">
                  <c:v>42199.500000092899</c:v>
                </c:pt>
                <c:pt idx="685">
                  <c:v>42199.541666759702</c:v>
                </c:pt>
                <c:pt idx="686">
                  <c:v>42199.583333426504</c:v>
                </c:pt>
                <c:pt idx="687">
                  <c:v>42199.625000093307</c:v>
                </c:pt>
                <c:pt idx="688">
                  <c:v>42199.666666760109</c:v>
                </c:pt>
                <c:pt idx="689">
                  <c:v>42199.708333426912</c:v>
                </c:pt>
                <c:pt idx="690">
                  <c:v>42199.750000093714</c:v>
                </c:pt>
                <c:pt idx="691">
                  <c:v>42199.791666760517</c:v>
                </c:pt>
                <c:pt idx="692">
                  <c:v>42199.833333427319</c:v>
                </c:pt>
                <c:pt idx="693">
                  <c:v>42199.875000094122</c:v>
                </c:pt>
                <c:pt idx="694">
                  <c:v>42199.916666760924</c:v>
                </c:pt>
                <c:pt idx="695">
                  <c:v>42199.958333427727</c:v>
                </c:pt>
                <c:pt idx="696">
                  <c:v>42200.000000094529</c:v>
                </c:pt>
                <c:pt idx="697">
                  <c:v>42200.041666761332</c:v>
                </c:pt>
                <c:pt idx="698">
                  <c:v>42200.083333428134</c:v>
                </c:pt>
                <c:pt idx="699">
                  <c:v>42200.125000094937</c:v>
                </c:pt>
                <c:pt idx="700">
                  <c:v>42200.166666761739</c:v>
                </c:pt>
                <c:pt idx="701">
                  <c:v>42200.208333428542</c:v>
                </c:pt>
                <c:pt idx="702">
                  <c:v>42200.250000095344</c:v>
                </c:pt>
                <c:pt idx="703">
                  <c:v>42200.291666762147</c:v>
                </c:pt>
                <c:pt idx="704">
                  <c:v>42200.333333428949</c:v>
                </c:pt>
                <c:pt idx="705">
                  <c:v>42200.375000095752</c:v>
                </c:pt>
                <c:pt idx="706">
                  <c:v>42200.416666762554</c:v>
                </c:pt>
                <c:pt idx="707">
                  <c:v>42200.458333429357</c:v>
                </c:pt>
                <c:pt idx="708">
                  <c:v>42200.500000096159</c:v>
                </c:pt>
                <c:pt idx="709">
                  <c:v>42200.541666762962</c:v>
                </c:pt>
                <c:pt idx="710">
                  <c:v>42200.583333429764</c:v>
                </c:pt>
                <c:pt idx="711">
                  <c:v>42200.625000096567</c:v>
                </c:pt>
                <c:pt idx="712">
                  <c:v>42200.666666763369</c:v>
                </c:pt>
                <c:pt idx="713">
                  <c:v>42200.708333430171</c:v>
                </c:pt>
                <c:pt idx="714">
                  <c:v>42200.750000096974</c:v>
                </c:pt>
                <c:pt idx="715">
                  <c:v>42200.791666763776</c:v>
                </c:pt>
                <c:pt idx="716">
                  <c:v>42200.833333430579</c:v>
                </c:pt>
                <c:pt idx="717">
                  <c:v>42200.875000097381</c:v>
                </c:pt>
                <c:pt idx="718">
                  <c:v>42200.916666764184</c:v>
                </c:pt>
                <c:pt idx="719">
                  <c:v>42200.958333430986</c:v>
                </c:pt>
                <c:pt idx="720">
                  <c:v>42201.000000097789</c:v>
                </c:pt>
                <c:pt idx="721">
                  <c:v>42201.041666764591</c:v>
                </c:pt>
                <c:pt idx="722">
                  <c:v>42201.083333431394</c:v>
                </c:pt>
                <c:pt idx="723">
                  <c:v>42201.125000098196</c:v>
                </c:pt>
                <c:pt idx="724">
                  <c:v>42201.166666764999</c:v>
                </c:pt>
                <c:pt idx="725">
                  <c:v>42201.208333431801</c:v>
                </c:pt>
                <c:pt idx="726">
                  <c:v>42201.250000098604</c:v>
                </c:pt>
                <c:pt idx="727">
                  <c:v>42201.291666765406</c:v>
                </c:pt>
                <c:pt idx="728">
                  <c:v>42201.333333432209</c:v>
                </c:pt>
                <c:pt idx="729">
                  <c:v>42201.375000099011</c:v>
                </c:pt>
                <c:pt idx="730">
                  <c:v>42201.416666765814</c:v>
                </c:pt>
                <c:pt idx="731">
                  <c:v>42201.458333432616</c:v>
                </c:pt>
                <c:pt idx="732">
                  <c:v>42201.500000099419</c:v>
                </c:pt>
                <c:pt idx="733">
                  <c:v>42201.541666766221</c:v>
                </c:pt>
                <c:pt idx="734">
                  <c:v>42201.583333433024</c:v>
                </c:pt>
                <c:pt idx="735">
                  <c:v>42201.625000099826</c:v>
                </c:pt>
                <c:pt idx="736">
                  <c:v>42201.666666766629</c:v>
                </c:pt>
                <c:pt idx="737">
                  <c:v>42201.708333433431</c:v>
                </c:pt>
                <c:pt idx="738">
                  <c:v>42201.750000100234</c:v>
                </c:pt>
                <c:pt idx="739">
                  <c:v>42201.791666767036</c:v>
                </c:pt>
                <c:pt idx="740">
                  <c:v>42201.833333433839</c:v>
                </c:pt>
                <c:pt idx="741">
                  <c:v>42201.875000100641</c:v>
                </c:pt>
                <c:pt idx="742">
                  <c:v>42201.916666767444</c:v>
                </c:pt>
                <c:pt idx="743">
                  <c:v>42201.958333434246</c:v>
                </c:pt>
                <c:pt idx="744">
                  <c:v>42202.000000101048</c:v>
                </c:pt>
                <c:pt idx="745">
                  <c:v>42202.041666767851</c:v>
                </c:pt>
                <c:pt idx="746">
                  <c:v>42202.083333434653</c:v>
                </c:pt>
                <c:pt idx="747">
                  <c:v>42202.125000101456</c:v>
                </c:pt>
                <c:pt idx="748">
                  <c:v>42202.166666768258</c:v>
                </c:pt>
                <c:pt idx="749">
                  <c:v>42202.208333435061</c:v>
                </c:pt>
                <c:pt idx="750">
                  <c:v>42202.250000101863</c:v>
                </c:pt>
                <c:pt idx="751">
                  <c:v>42202.291666768666</c:v>
                </c:pt>
                <c:pt idx="752">
                  <c:v>42202.333333435468</c:v>
                </c:pt>
                <c:pt idx="753">
                  <c:v>42202.375000102271</c:v>
                </c:pt>
                <c:pt idx="754">
                  <c:v>42202.416666769073</c:v>
                </c:pt>
                <c:pt idx="755">
                  <c:v>42202.458333435876</c:v>
                </c:pt>
                <c:pt idx="756">
                  <c:v>42202.500000102678</c:v>
                </c:pt>
                <c:pt idx="757">
                  <c:v>42202.541666769481</c:v>
                </c:pt>
                <c:pt idx="758">
                  <c:v>42202.583333436283</c:v>
                </c:pt>
                <c:pt idx="759">
                  <c:v>42202.625000103086</c:v>
                </c:pt>
                <c:pt idx="760">
                  <c:v>42202.666666769888</c:v>
                </c:pt>
                <c:pt idx="761">
                  <c:v>42202.708333436691</c:v>
                </c:pt>
                <c:pt idx="762">
                  <c:v>42202.750000103493</c:v>
                </c:pt>
                <c:pt idx="763">
                  <c:v>42202.791666770296</c:v>
                </c:pt>
                <c:pt idx="764">
                  <c:v>42202.833333437098</c:v>
                </c:pt>
                <c:pt idx="765">
                  <c:v>42202.875000103901</c:v>
                </c:pt>
                <c:pt idx="766">
                  <c:v>42202.916666770703</c:v>
                </c:pt>
                <c:pt idx="767">
                  <c:v>42202.958333437506</c:v>
                </c:pt>
                <c:pt idx="768">
                  <c:v>42203.000000104308</c:v>
                </c:pt>
                <c:pt idx="769">
                  <c:v>42203.041666771111</c:v>
                </c:pt>
                <c:pt idx="770">
                  <c:v>42203.083333437913</c:v>
                </c:pt>
                <c:pt idx="771">
                  <c:v>42203.125000104716</c:v>
                </c:pt>
                <c:pt idx="772">
                  <c:v>42203.166666771518</c:v>
                </c:pt>
                <c:pt idx="773">
                  <c:v>42203.208333438321</c:v>
                </c:pt>
                <c:pt idx="774">
                  <c:v>42203.250000105123</c:v>
                </c:pt>
                <c:pt idx="775">
                  <c:v>42203.291666771926</c:v>
                </c:pt>
                <c:pt idx="776">
                  <c:v>42203.333333438728</c:v>
                </c:pt>
                <c:pt idx="777">
                  <c:v>42203.37500010553</c:v>
                </c:pt>
                <c:pt idx="778">
                  <c:v>42203.416666772333</c:v>
                </c:pt>
                <c:pt idx="779">
                  <c:v>42203.458333439135</c:v>
                </c:pt>
                <c:pt idx="780">
                  <c:v>42203.500000105938</c:v>
                </c:pt>
                <c:pt idx="781">
                  <c:v>42203.54166677274</c:v>
                </c:pt>
                <c:pt idx="782">
                  <c:v>42203.583333439543</c:v>
                </c:pt>
                <c:pt idx="783">
                  <c:v>42203.625000106345</c:v>
                </c:pt>
                <c:pt idx="784">
                  <c:v>42203.666666773148</c:v>
                </c:pt>
                <c:pt idx="785">
                  <c:v>42203.70833343995</c:v>
                </c:pt>
                <c:pt idx="786">
                  <c:v>42203.750000106753</c:v>
                </c:pt>
                <c:pt idx="787">
                  <c:v>42203.791666773555</c:v>
                </c:pt>
                <c:pt idx="788">
                  <c:v>42203.833333440358</c:v>
                </c:pt>
                <c:pt idx="789">
                  <c:v>42203.87500010716</c:v>
                </c:pt>
                <c:pt idx="790">
                  <c:v>42203.916666773963</c:v>
                </c:pt>
                <c:pt idx="791">
                  <c:v>42203.958333440765</c:v>
                </c:pt>
                <c:pt idx="792">
                  <c:v>42204.000000107568</c:v>
                </c:pt>
                <c:pt idx="793">
                  <c:v>42204.04166677437</c:v>
                </c:pt>
                <c:pt idx="794">
                  <c:v>42204.083333441173</c:v>
                </c:pt>
                <c:pt idx="795">
                  <c:v>42204.125000107975</c:v>
                </c:pt>
                <c:pt idx="796">
                  <c:v>42204.166666774778</c:v>
                </c:pt>
                <c:pt idx="797">
                  <c:v>42204.20833344158</c:v>
                </c:pt>
                <c:pt idx="798">
                  <c:v>42204.250000108383</c:v>
                </c:pt>
                <c:pt idx="799">
                  <c:v>42204.291666775185</c:v>
                </c:pt>
                <c:pt idx="800">
                  <c:v>42204.333333441988</c:v>
                </c:pt>
                <c:pt idx="801">
                  <c:v>42204.37500010879</c:v>
                </c:pt>
                <c:pt idx="802">
                  <c:v>42204.416666775593</c:v>
                </c:pt>
                <c:pt idx="803">
                  <c:v>42204.458333442395</c:v>
                </c:pt>
                <c:pt idx="804">
                  <c:v>42204.500000109198</c:v>
                </c:pt>
                <c:pt idx="805">
                  <c:v>42204.541666776</c:v>
                </c:pt>
                <c:pt idx="806">
                  <c:v>42204.583333442803</c:v>
                </c:pt>
                <c:pt idx="807">
                  <c:v>42204.625000109605</c:v>
                </c:pt>
                <c:pt idx="808">
                  <c:v>42204.666666776408</c:v>
                </c:pt>
                <c:pt idx="809">
                  <c:v>42204.70833344321</c:v>
                </c:pt>
                <c:pt idx="810">
                  <c:v>42204.750000110012</c:v>
                </c:pt>
                <c:pt idx="811">
                  <c:v>42204.791666776815</c:v>
                </c:pt>
                <c:pt idx="812">
                  <c:v>42204.833333443617</c:v>
                </c:pt>
                <c:pt idx="813">
                  <c:v>42204.87500011042</c:v>
                </c:pt>
                <c:pt idx="814">
                  <c:v>42204.916666777222</c:v>
                </c:pt>
                <c:pt idx="815">
                  <c:v>42204.958333444025</c:v>
                </c:pt>
                <c:pt idx="816">
                  <c:v>42205.000000110827</c:v>
                </c:pt>
                <c:pt idx="817">
                  <c:v>42205.04166677763</c:v>
                </c:pt>
                <c:pt idx="818">
                  <c:v>42205.083333444432</c:v>
                </c:pt>
                <c:pt idx="819">
                  <c:v>42205.125000111235</c:v>
                </c:pt>
                <c:pt idx="820">
                  <c:v>42205.166666778037</c:v>
                </c:pt>
                <c:pt idx="821">
                  <c:v>42205.20833344484</c:v>
                </c:pt>
                <c:pt idx="822">
                  <c:v>42205.250000111642</c:v>
                </c:pt>
                <c:pt idx="823">
                  <c:v>42205.291666778445</c:v>
                </c:pt>
                <c:pt idx="824">
                  <c:v>42205.333333445247</c:v>
                </c:pt>
                <c:pt idx="825">
                  <c:v>42205.37500011205</c:v>
                </c:pt>
                <c:pt idx="826">
                  <c:v>42205.416666778852</c:v>
                </c:pt>
                <c:pt idx="827">
                  <c:v>42205.458333445655</c:v>
                </c:pt>
                <c:pt idx="828">
                  <c:v>42205.500000112457</c:v>
                </c:pt>
                <c:pt idx="829">
                  <c:v>42205.54166677926</c:v>
                </c:pt>
                <c:pt idx="830">
                  <c:v>42205.583333446062</c:v>
                </c:pt>
                <c:pt idx="831">
                  <c:v>42205.625000112865</c:v>
                </c:pt>
                <c:pt idx="832">
                  <c:v>42205.666666779667</c:v>
                </c:pt>
                <c:pt idx="833">
                  <c:v>42205.70833344647</c:v>
                </c:pt>
                <c:pt idx="834">
                  <c:v>42205.750000113272</c:v>
                </c:pt>
                <c:pt idx="835">
                  <c:v>42205.791666780075</c:v>
                </c:pt>
                <c:pt idx="836">
                  <c:v>42205.833333446877</c:v>
                </c:pt>
                <c:pt idx="837">
                  <c:v>42205.87500011368</c:v>
                </c:pt>
                <c:pt idx="838">
                  <c:v>42205.916666780482</c:v>
                </c:pt>
                <c:pt idx="839">
                  <c:v>42205.958333447285</c:v>
                </c:pt>
                <c:pt idx="840">
                  <c:v>42206.000000114087</c:v>
                </c:pt>
                <c:pt idx="841">
                  <c:v>42206.041666780889</c:v>
                </c:pt>
                <c:pt idx="842">
                  <c:v>42206.083333447692</c:v>
                </c:pt>
                <c:pt idx="843">
                  <c:v>42206.125000114494</c:v>
                </c:pt>
                <c:pt idx="844">
                  <c:v>42206.166666781297</c:v>
                </c:pt>
                <c:pt idx="845">
                  <c:v>42206.208333448099</c:v>
                </c:pt>
                <c:pt idx="846">
                  <c:v>42206.250000114902</c:v>
                </c:pt>
                <c:pt idx="847">
                  <c:v>42206.291666781704</c:v>
                </c:pt>
                <c:pt idx="848">
                  <c:v>42206.333333448507</c:v>
                </c:pt>
                <c:pt idx="849">
                  <c:v>42206.375000115309</c:v>
                </c:pt>
                <c:pt idx="850">
                  <c:v>42206.416666782112</c:v>
                </c:pt>
                <c:pt idx="851">
                  <c:v>42206.458333448914</c:v>
                </c:pt>
                <c:pt idx="852">
                  <c:v>42206.500000115717</c:v>
                </c:pt>
                <c:pt idx="853">
                  <c:v>42206.541666782519</c:v>
                </c:pt>
                <c:pt idx="854">
                  <c:v>42206.583333449322</c:v>
                </c:pt>
                <c:pt idx="855">
                  <c:v>42206.625000116124</c:v>
                </c:pt>
                <c:pt idx="856">
                  <c:v>42206.666666782927</c:v>
                </c:pt>
                <c:pt idx="857">
                  <c:v>42206.708333449729</c:v>
                </c:pt>
                <c:pt idx="858">
                  <c:v>42206.750000116532</c:v>
                </c:pt>
                <c:pt idx="859">
                  <c:v>42206.791666783334</c:v>
                </c:pt>
                <c:pt idx="860">
                  <c:v>42206.833333450137</c:v>
                </c:pt>
                <c:pt idx="861">
                  <c:v>42206.875000116939</c:v>
                </c:pt>
                <c:pt idx="862">
                  <c:v>42206.916666783742</c:v>
                </c:pt>
                <c:pt idx="863">
                  <c:v>42206.958333450544</c:v>
                </c:pt>
                <c:pt idx="864">
                  <c:v>42207.000000117347</c:v>
                </c:pt>
                <c:pt idx="865">
                  <c:v>42207.041666784149</c:v>
                </c:pt>
                <c:pt idx="866">
                  <c:v>42207.083333450952</c:v>
                </c:pt>
                <c:pt idx="867">
                  <c:v>42207.125000117754</c:v>
                </c:pt>
                <c:pt idx="868">
                  <c:v>42207.166666784557</c:v>
                </c:pt>
                <c:pt idx="869">
                  <c:v>42207.208333451359</c:v>
                </c:pt>
                <c:pt idx="870">
                  <c:v>42207.250000118162</c:v>
                </c:pt>
                <c:pt idx="871">
                  <c:v>42207.291666784964</c:v>
                </c:pt>
                <c:pt idx="872">
                  <c:v>42207.333333451767</c:v>
                </c:pt>
                <c:pt idx="873">
                  <c:v>42207.375000118569</c:v>
                </c:pt>
                <c:pt idx="874">
                  <c:v>42207.416666785371</c:v>
                </c:pt>
                <c:pt idx="875">
                  <c:v>42207.458333452174</c:v>
                </c:pt>
                <c:pt idx="876">
                  <c:v>42207.500000118976</c:v>
                </c:pt>
                <c:pt idx="877">
                  <c:v>42207.541666785779</c:v>
                </c:pt>
                <c:pt idx="878">
                  <c:v>42207.583333452581</c:v>
                </c:pt>
                <c:pt idx="879">
                  <c:v>42207.625000119384</c:v>
                </c:pt>
                <c:pt idx="880">
                  <c:v>42207.666666786186</c:v>
                </c:pt>
                <c:pt idx="881">
                  <c:v>42207.708333452989</c:v>
                </c:pt>
                <c:pt idx="882">
                  <c:v>42207.750000119791</c:v>
                </c:pt>
                <c:pt idx="883">
                  <c:v>42207.791666786594</c:v>
                </c:pt>
                <c:pt idx="884">
                  <c:v>42207.833333453396</c:v>
                </c:pt>
                <c:pt idx="885">
                  <c:v>42207.875000120199</c:v>
                </c:pt>
                <c:pt idx="886">
                  <c:v>42207.916666787001</c:v>
                </c:pt>
                <c:pt idx="887">
                  <c:v>42207.958333453804</c:v>
                </c:pt>
                <c:pt idx="888">
                  <c:v>42208.000000120606</c:v>
                </c:pt>
                <c:pt idx="889">
                  <c:v>42208.041666787409</c:v>
                </c:pt>
                <c:pt idx="890">
                  <c:v>42208.083333454211</c:v>
                </c:pt>
                <c:pt idx="891">
                  <c:v>42208.125000121014</c:v>
                </c:pt>
                <c:pt idx="892">
                  <c:v>42208.166666787816</c:v>
                </c:pt>
                <c:pt idx="893">
                  <c:v>42208.208333454619</c:v>
                </c:pt>
                <c:pt idx="894">
                  <c:v>42208.250000121421</c:v>
                </c:pt>
                <c:pt idx="895">
                  <c:v>42208.291666788224</c:v>
                </c:pt>
                <c:pt idx="896">
                  <c:v>42208.333333455026</c:v>
                </c:pt>
                <c:pt idx="897">
                  <c:v>42208.375000121829</c:v>
                </c:pt>
                <c:pt idx="898">
                  <c:v>42208.416666788631</c:v>
                </c:pt>
                <c:pt idx="899">
                  <c:v>42208.458333455434</c:v>
                </c:pt>
                <c:pt idx="900">
                  <c:v>42208.500000122236</c:v>
                </c:pt>
                <c:pt idx="901">
                  <c:v>42208.541666789039</c:v>
                </c:pt>
                <c:pt idx="902">
                  <c:v>42208.583333455841</c:v>
                </c:pt>
                <c:pt idx="903">
                  <c:v>42208.625000122644</c:v>
                </c:pt>
                <c:pt idx="904">
                  <c:v>42208.666666789446</c:v>
                </c:pt>
                <c:pt idx="905">
                  <c:v>42208.708333456249</c:v>
                </c:pt>
                <c:pt idx="906">
                  <c:v>42208.750000123051</c:v>
                </c:pt>
                <c:pt idx="907">
                  <c:v>42208.791666789853</c:v>
                </c:pt>
                <c:pt idx="908">
                  <c:v>42208.833333456656</c:v>
                </c:pt>
                <c:pt idx="909">
                  <c:v>42208.875000123458</c:v>
                </c:pt>
                <c:pt idx="910">
                  <c:v>42208.916666790261</c:v>
                </c:pt>
                <c:pt idx="911">
                  <c:v>42208.958333457063</c:v>
                </c:pt>
                <c:pt idx="912">
                  <c:v>42209.000000123866</c:v>
                </c:pt>
                <c:pt idx="913">
                  <c:v>42209.041666790668</c:v>
                </c:pt>
                <c:pt idx="914">
                  <c:v>42209.083333457471</c:v>
                </c:pt>
                <c:pt idx="915">
                  <c:v>42209.125000124273</c:v>
                </c:pt>
                <c:pt idx="916">
                  <c:v>42209.166666791076</c:v>
                </c:pt>
                <c:pt idx="917">
                  <c:v>42209.208333457878</c:v>
                </c:pt>
                <c:pt idx="918">
                  <c:v>42209.250000124681</c:v>
                </c:pt>
                <c:pt idx="919">
                  <c:v>42209.291666791483</c:v>
                </c:pt>
                <c:pt idx="920">
                  <c:v>42209.333333458286</c:v>
                </c:pt>
                <c:pt idx="921">
                  <c:v>42209.375000125088</c:v>
                </c:pt>
                <c:pt idx="922">
                  <c:v>42209.416666791891</c:v>
                </c:pt>
                <c:pt idx="923">
                  <c:v>42209.458333458693</c:v>
                </c:pt>
                <c:pt idx="924">
                  <c:v>42209.500000125496</c:v>
                </c:pt>
                <c:pt idx="925">
                  <c:v>42209.541666792298</c:v>
                </c:pt>
                <c:pt idx="926">
                  <c:v>42209.583333459101</c:v>
                </c:pt>
                <c:pt idx="927">
                  <c:v>42209.625000125903</c:v>
                </c:pt>
                <c:pt idx="928">
                  <c:v>42209.666666792706</c:v>
                </c:pt>
                <c:pt idx="929">
                  <c:v>42209.708333459508</c:v>
                </c:pt>
                <c:pt idx="930">
                  <c:v>42209.750000126311</c:v>
                </c:pt>
                <c:pt idx="931">
                  <c:v>42209.791666793113</c:v>
                </c:pt>
                <c:pt idx="932">
                  <c:v>42209.833333459916</c:v>
                </c:pt>
                <c:pt idx="933">
                  <c:v>42209.875000126718</c:v>
                </c:pt>
                <c:pt idx="934">
                  <c:v>42209.916666793521</c:v>
                </c:pt>
                <c:pt idx="935">
                  <c:v>42209.958333460323</c:v>
                </c:pt>
                <c:pt idx="936">
                  <c:v>42210.000000127126</c:v>
                </c:pt>
                <c:pt idx="937">
                  <c:v>42210.041666793928</c:v>
                </c:pt>
                <c:pt idx="938">
                  <c:v>42210.083333460731</c:v>
                </c:pt>
                <c:pt idx="939">
                  <c:v>42210.125000127533</c:v>
                </c:pt>
                <c:pt idx="940">
                  <c:v>42210.166666794335</c:v>
                </c:pt>
                <c:pt idx="941">
                  <c:v>42210.208333461138</c:v>
                </c:pt>
                <c:pt idx="942">
                  <c:v>42210.25000012794</c:v>
                </c:pt>
                <c:pt idx="943">
                  <c:v>42210.291666794743</c:v>
                </c:pt>
                <c:pt idx="944">
                  <c:v>42210.333333461545</c:v>
                </c:pt>
                <c:pt idx="945">
                  <c:v>42210.375000128348</c:v>
                </c:pt>
                <c:pt idx="946">
                  <c:v>42210.41666679515</c:v>
                </c:pt>
                <c:pt idx="947">
                  <c:v>42210.458333461953</c:v>
                </c:pt>
                <c:pt idx="948">
                  <c:v>42210.500000128755</c:v>
                </c:pt>
                <c:pt idx="949">
                  <c:v>42210.541666795558</c:v>
                </c:pt>
                <c:pt idx="950">
                  <c:v>42210.58333346236</c:v>
                </c:pt>
                <c:pt idx="951">
                  <c:v>42210.625000129163</c:v>
                </c:pt>
                <c:pt idx="952">
                  <c:v>42210.666666795965</c:v>
                </c:pt>
                <c:pt idx="953">
                  <c:v>42210.708333462768</c:v>
                </c:pt>
                <c:pt idx="954">
                  <c:v>42210.75000012957</c:v>
                </c:pt>
                <c:pt idx="955">
                  <c:v>42210.791666796373</c:v>
                </c:pt>
                <c:pt idx="956">
                  <c:v>42210.833333463175</c:v>
                </c:pt>
                <c:pt idx="957">
                  <c:v>42210.875000129978</c:v>
                </c:pt>
                <c:pt idx="958">
                  <c:v>42210.91666679678</c:v>
                </c:pt>
                <c:pt idx="959">
                  <c:v>42210.958333463583</c:v>
                </c:pt>
                <c:pt idx="960">
                  <c:v>42211.000000130385</c:v>
                </c:pt>
                <c:pt idx="961">
                  <c:v>42211.041666797188</c:v>
                </c:pt>
                <c:pt idx="962">
                  <c:v>42211.08333346399</c:v>
                </c:pt>
                <c:pt idx="963">
                  <c:v>42211.125000130793</c:v>
                </c:pt>
                <c:pt idx="964">
                  <c:v>42211.166666797595</c:v>
                </c:pt>
                <c:pt idx="965">
                  <c:v>42211.208333464398</c:v>
                </c:pt>
                <c:pt idx="966">
                  <c:v>42211.2500001312</c:v>
                </c:pt>
                <c:pt idx="967">
                  <c:v>42211.291666798003</c:v>
                </c:pt>
                <c:pt idx="968">
                  <c:v>42211.333333464805</c:v>
                </c:pt>
                <c:pt idx="969">
                  <c:v>42211.375000131608</c:v>
                </c:pt>
                <c:pt idx="970">
                  <c:v>42211.41666679841</c:v>
                </c:pt>
                <c:pt idx="971">
                  <c:v>42211.458333465212</c:v>
                </c:pt>
                <c:pt idx="972">
                  <c:v>42211.500000132015</c:v>
                </c:pt>
                <c:pt idx="973">
                  <c:v>42211.541666798817</c:v>
                </c:pt>
                <c:pt idx="974">
                  <c:v>42211.58333346562</c:v>
                </c:pt>
                <c:pt idx="975">
                  <c:v>42211.625000132422</c:v>
                </c:pt>
                <c:pt idx="976">
                  <c:v>42211.666666799225</c:v>
                </c:pt>
                <c:pt idx="977">
                  <c:v>42211.708333466027</c:v>
                </c:pt>
                <c:pt idx="978">
                  <c:v>42211.75000013283</c:v>
                </c:pt>
                <c:pt idx="979">
                  <c:v>42211.791666799632</c:v>
                </c:pt>
                <c:pt idx="980">
                  <c:v>42211.833333466435</c:v>
                </c:pt>
                <c:pt idx="981">
                  <c:v>42211.875000133237</c:v>
                </c:pt>
                <c:pt idx="982">
                  <c:v>42211.91666680004</c:v>
                </c:pt>
                <c:pt idx="983">
                  <c:v>42211.958333466842</c:v>
                </c:pt>
                <c:pt idx="984">
                  <c:v>42212.000000133645</c:v>
                </c:pt>
                <c:pt idx="985">
                  <c:v>42212.041666800447</c:v>
                </c:pt>
                <c:pt idx="986">
                  <c:v>42212.08333346725</c:v>
                </c:pt>
                <c:pt idx="987">
                  <c:v>42212.125000134052</c:v>
                </c:pt>
                <c:pt idx="988">
                  <c:v>42212.166666800855</c:v>
                </c:pt>
                <c:pt idx="989">
                  <c:v>42212.208333467657</c:v>
                </c:pt>
                <c:pt idx="990">
                  <c:v>42212.25000013446</c:v>
                </c:pt>
                <c:pt idx="991">
                  <c:v>42212.291666801262</c:v>
                </c:pt>
                <c:pt idx="992">
                  <c:v>42212.333333468065</c:v>
                </c:pt>
                <c:pt idx="993">
                  <c:v>42212.375000134867</c:v>
                </c:pt>
                <c:pt idx="994">
                  <c:v>42212.41666680167</c:v>
                </c:pt>
                <c:pt idx="995">
                  <c:v>42212.458333468472</c:v>
                </c:pt>
                <c:pt idx="996">
                  <c:v>42212.500000135275</c:v>
                </c:pt>
                <c:pt idx="997">
                  <c:v>42212.541666802077</c:v>
                </c:pt>
                <c:pt idx="998">
                  <c:v>42212.58333346888</c:v>
                </c:pt>
                <c:pt idx="999">
                  <c:v>42212.625000135682</c:v>
                </c:pt>
                <c:pt idx="1000">
                  <c:v>42212.666666802485</c:v>
                </c:pt>
                <c:pt idx="1001">
                  <c:v>42212.708333469287</c:v>
                </c:pt>
                <c:pt idx="1002">
                  <c:v>42212.75000013609</c:v>
                </c:pt>
                <c:pt idx="1003">
                  <c:v>42212.791666802892</c:v>
                </c:pt>
                <c:pt idx="1004">
                  <c:v>42212.833333469694</c:v>
                </c:pt>
                <c:pt idx="1005">
                  <c:v>42212.875000136497</c:v>
                </c:pt>
                <c:pt idx="1006">
                  <c:v>42212.916666803299</c:v>
                </c:pt>
                <c:pt idx="1007">
                  <c:v>42212.958333470102</c:v>
                </c:pt>
                <c:pt idx="1008">
                  <c:v>42213.000000136904</c:v>
                </c:pt>
                <c:pt idx="1009">
                  <c:v>42213.041666803707</c:v>
                </c:pt>
                <c:pt idx="1010">
                  <c:v>42213.083333470509</c:v>
                </c:pt>
                <c:pt idx="1011">
                  <c:v>42213.125000137312</c:v>
                </c:pt>
                <c:pt idx="1012">
                  <c:v>42213.166666804114</c:v>
                </c:pt>
                <c:pt idx="1013">
                  <c:v>42213.208333470917</c:v>
                </c:pt>
                <c:pt idx="1014">
                  <c:v>42213.250000137719</c:v>
                </c:pt>
                <c:pt idx="1015">
                  <c:v>42213.291666804522</c:v>
                </c:pt>
                <c:pt idx="1016">
                  <c:v>42213.333333471324</c:v>
                </c:pt>
                <c:pt idx="1017">
                  <c:v>42213.375000138127</c:v>
                </c:pt>
                <c:pt idx="1018">
                  <c:v>42213.416666804929</c:v>
                </c:pt>
                <c:pt idx="1019">
                  <c:v>42213.458333471732</c:v>
                </c:pt>
                <c:pt idx="1020">
                  <c:v>42213.500000138534</c:v>
                </c:pt>
                <c:pt idx="1021">
                  <c:v>42213.541666805337</c:v>
                </c:pt>
                <c:pt idx="1022">
                  <c:v>42213.583333472139</c:v>
                </c:pt>
                <c:pt idx="1023">
                  <c:v>42213.625000138942</c:v>
                </c:pt>
                <c:pt idx="1024">
                  <c:v>42213.666666805744</c:v>
                </c:pt>
                <c:pt idx="1025">
                  <c:v>42213.708333472547</c:v>
                </c:pt>
                <c:pt idx="1026">
                  <c:v>42213.750000139349</c:v>
                </c:pt>
                <c:pt idx="1027">
                  <c:v>42213.791666806152</c:v>
                </c:pt>
                <c:pt idx="1028">
                  <c:v>42213.833333472954</c:v>
                </c:pt>
                <c:pt idx="1029">
                  <c:v>42213.875000139757</c:v>
                </c:pt>
                <c:pt idx="1030">
                  <c:v>42213.916666806559</c:v>
                </c:pt>
                <c:pt idx="1031">
                  <c:v>42213.958333473362</c:v>
                </c:pt>
                <c:pt idx="1032">
                  <c:v>42214.000000140164</c:v>
                </c:pt>
                <c:pt idx="1033">
                  <c:v>42214.041666806967</c:v>
                </c:pt>
                <c:pt idx="1034">
                  <c:v>42214.083333473769</c:v>
                </c:pt>
                <c:pt idx="1035">
                  <c:v>42214.125000140572</c:v>
                </c:pt>
                <c:pt idx="1036">
                  <c:v>42214.166666807374</c:v>
                </c:pt>
                <c:pt idx="1037">
                  <c:v>42214.208333474176</c:v>
                </c:pt>
                <c:pt idx="1038">
                  <c:v>42214.250000140979</c:v>
                </c:pt>
                <c:pt idx="1039">
                  <c:v>42214.291666807781</c:v>
                </c:pt>
                <c:pt idx="1040">
                  <c:v>42214.333333474584</c:v>
                </c:pt>
                <c:pt idx="1041">
                  <c:v>42214.375000141386</c:v>
                </c:pt>
                <c:pt idx="1042">
                  <c:v>42214.416666808189</c:v>
                </c:pt>
                <c:pt idx="1043">
                  <c:v>42214.458333474991</c:v>
                </c:pt>
                <c:pt idx="1044">
                  <c:v>42214.500000141794</c:v>
                </c:pt>
                <c:pt idx="1045">
                  <c:v>42214.541666808596</c:v>
                </c:pt>
                <c:pt idx="1046">
                  <c:v>42214.583333475399</c:v>
                </c:pt>
                <c:pt idx="1047">
                  <c:v>42214.625000142201</c:v>
                </c:pt>
                <c:pt idx="1048">
                  <c:v>42214.666666809004</c:v>
                </c:pt>
                <c:pt idx="1049">
                  <c:v>42214.708333475806</c:v>
                </c:pt>
                <c:pt idx="1050">
                  <c:v>42214.750000142609</c:v>
                </c:pt>
                <c:pt idx="1051">
                  <c:v>42214.791666809411</c:v>
                </c:pt>
                <c:pt idx="1052">
                  <c:v>42214.833333476214</c:v>
                </c:pt>
                <c:pt idx="1053">
                  <c:v>42214.875000143016</c:v>
                </c:pt>
                <c:pt idx="1054">
                  <c:v>42214.916666809819</c:v>
                </c:pt>
                <c:pt idx="1055">
                  <c:v>42214.958333476621</c:v>
                </c:pt>
                <c:pt idx="1056">
                  <c:v>42215.000000143424</c:v>
                </c:pt>
                <c:pt idx="1057">
                  <c:v>42215.041666810226</c:v>
                </c:pt>
                <c:pt idx="1058">
                  <c:v>42215.083333477029</c:v>
                </c:pt>
                <c:pt idx="1059">
                  <c:v>42215.125000143831</c:v>
                </c:pt>
                <c:pt idx="1060">
                  <c:v>42215.166666810634</c:v>
                </c:pt>
                <c:pt idx="1061">
                  <c:v>42215.208333477436</c:v>
                </c:pt>
                <c:pt idx="1062">
                  <c:v>42215.250000144239</c:v>
                </c:pt>
                <c:pt idx="1063">
                  <c:v>42215.291666811041</c:v>
                </c:pt>
                <c:pt idx="1064">
                  <c:v>42215.333333477844</c:v>
                </c:pt>
                <c:pt idx="1065">
                  <c:v>42215.375000144646</c:v>
                </c:pt>
                <c:pt idx="1066">
                  <c:v>42215.416666811449</c:v>
                </c:pt>
                <c:pt idx="1067">
                  <c:v>42215.458333478251</c:v>
                </c:pt>
                <c:pt idx="1068">
                  <c:v>42215.500000145053</c:v>
                </c:pt>
                <c:pt idx="1069">
                  <c:v>42215.541666811856</c:v>
                </c:pt>
                <c:pt idx="1070">
                  <c:v>42215.583333478658</c:v>
                </c:pt>
                <c:pt idx="1071">
                  <c:v>42215.625000145461</c:v>
                </c:pt>
                <c:pt idx="1072">
                  <c:v>42215.666666812263</c:v>
                </c:pt>
                <c:pt idx="1073">
                  <c:v>42215.708333479066</c:v>
                </c:pt>
                <c:pt idx="1074">
                  <c:v>42215.750000145868</c:v>
                </c:pt>
                <c:pt idx="1075">
                  <c:v>42215.791666812671</c:v>
                </c:pt>
                <c:pt idx="1076">
                  <c:v>42215.833333479473</c:v>
                </c:pt>
                <c:pt idx="1077">
                  <c:v>42215.875000146276</c:v>
                </c:pt>
                <c:pt idx="1078">
                  <c:v>42215.916666813078</c:v>
                </c:pt>
                <c:pt idx="1079">
                  <c:v>42215.958333479881</c:v>
                </c:pt>
                <c:pt idx="1080">
                  <c:v>42216.000000146683</c:v>
                </c:pt>
                <c:pt idx="1081">
                  <c:v>42216.041666813486</c:v>
                </c:pt>
                <c:pt idx="1082">
                  <c:v>42216.083333480288</c:v>
                </c:pt>
                <c:pt idx="1083">
                  <c:v>42216.125000147091</c:v>
                </c:pt>
                <c:pt idx="1084">
                  <c:v>42216.166666813893</c:v>
                </c:pt>
                <c:pt idx="1085">
                  <c:v>42216.208333480696</c:v>
                </c:pt>
                <c:pt idx="1086">
                  <c:v>42216.250000147498</c:v>
                </c:pt>
                <c:pt idx="1087">
                  <c:v>42216.291666814301</c:v>
                </c:pt>
                <c:pt idx="1088">
                  <c:v>42216.333333481103</c:v>
                </c:pt>
                <c:pt idx="1089">
                  <c:v>42216.375000147906</c:v>
                </c:pt>
                <c:pt idx="1090">
                  <c:v>42216.416666814708</c:v>
                </c:pt>
                <c:pt idx="1091">
                  <c:v>42216.458333481511</c:v>
                </c:pt>
                <c:pt idx="1092">
                  <c:v>42216.500000148313</c:v>
                </c:pt>
                <c:pt idx="1093">
                  <c:v>42216.541666815116</c:v>
                </c:pt>
                <c:pt idx="1094">
                  <c:v>42216.583333481918</c:v>
                </c:pt>
                <c:pt idx="1095">
                  <c:v>42216.625000148721</c:v>
                </c:pt>
                <c:pt idx="1096">
                  <c:v>42216.666666815523</c:v>
                </c:pt>
                <c:pt idx="1097">
                  <c:v>42216.708333482326</c:v>
                </c:pt>
                <c:pt idx="1098">
                  <c:v>42216.750000149128</c:v>
                </c:pt>
                <c:pt idx="1099">
                  <c:v>42216.791666815931</c:v>
                </c:pt>
                <c:pt idx="1100">
                  <c:v>42216.833333482733</c:v>
                </c:pt>
                <c:pt idx="1101">
                  <c:v>42216.875000149535</c:v>
                </c:pt>
                <c:pt idx="1102">
                  <c:v>42216.916666816338</c:v>
                </c:pt>
                <c:pt idx="1103">
                  <c:v>42216.95833348314</c:v>
                </c:pt>
                <c:pt idx="1104">
                  <c:v>42217.000000149943</c:v>
                </c:pt>
                <c:pt idx="1105">
                  <c:v>42217.041666816745</c:v>
                </c:pt>
                <c:pt idx="1106">
                  <c:v>42217.083333483548</c:v>
                </c:pt>
                <c:pt idx="1107">
                  <c:v>42217.12500015035</c:v>
                </c:pt>
                <c:pt idx="1108">
                  <c:v>42217.166666817153</c:v>
                </c:pt>
                <c:pt idx="1109">
                  <c:v>42217.208333483955</c:v>
                </c:pt>
                <c:pt idx="1110">
                  <c:v>42217.250000150758</c:v>
                </c:pt>
                <c:pt idx="1111">
                  <c:v>42217.29166681756</c:v>
                </c:pt>
                <c:pt idx="1112">
                  <c:v>42217.333333484363</c:v>
                </c:pt>
                <c:pt idx="1113">
                  <c:v>42217.375000151165</c:v>
                </c:pt>
                <c:pt idx="1114">
                  <c:v>42217.416666817968</c:v>
                </c:pt>
                <c:pt idx="1115">
                  <c:v>42217.45833348477</c:v>
                </c:pt>
                <c:pt idx="1116">
                  <c:v>42217.500000151573</c:v>
                </c:pt>
                <c:pt idx="1117">
                  <c:v>42217.541666818375</c:v>
                </c:pt>
                <c:pt idx="1118">
                  <c:v>42217.583333485178</c:v>
                </c:pt>
                <c:pt idx="1119">
                  <c:v>42217.62500015198</c:v>
                </c:pt>
                <c:pt idx="1120">
                  <c:v>42217.666666818783</c:v>
                </c:pt>
                <c:pt idx="1121">
                  <c:v>42217.708333485585</c:v>
                </c:pt>
                <c:pt idx="1122">
                  <c:v>42217.750000152388</c:v>
                </c:pt>
                <c:pt idx="1123">
                  <c:v>42217.79166681919</c:v>
                </c:pt>
                <c:pt idx="1124">
                  <c:v>42217.833333485993</c:v>
                </c:pt>
                <c:pt idx="1125">
                  <c:v>42217.875000152795</c:v>
                </c:pt>
                <c:pt idx="1126">
                  <c:v>42217.916666819598</c:v>
                </c:pt>
                <c:pt idx="1127">
                  <c:v>42217.9583334864</c:v>
                </c:pt>
                <c:pt idx="1128">
                  <c:v>42218.000000153203</c:v>
                </c:pt>
                <c:pt idx="1129">
                  <c:v>42218.041666820005</c:v>
                </c:pt>
                <c:pt idx="1130">
                  <c:v>42218.083333486808</c:v>
                </c:pt>
                <c:pt idx="1131">
                  <c:v>42218.12500015361</c:v>
                </c:pt>
                <c:pt idx="1132">
                  <c:v>42218.166666820413</c:v>
                </c:pt>
                <c:pt idx="1133">
                  <c:v>42218.208333487215</c:v>
                </c:pt>
                <c:pt idx="1134">
                  <c:v>42218.250000154017</c:v>
                </c:pt>
                <c:pt idx="1135">
                  <c:v>42218.29166682082</c:v>
                </c:pt>
                <c:pt idx="1136">
                  <c:v>42218.333333487622</c:v>
                </c:pt>
                <c:pt idx="1137">
                  <c:v>42218.375000154425</c:v>
                </c:pt>
                <c:pt idx="1138">
                  <c:v>42218.416666821227</c:v>
                </c:pt>
                <c:pt idx="1139">
                  <c:v>42218.45833348803</c:v>
                </c:pt>
                <c:pt idx="1140">
                  <c:v>42218.500000154832</c:v>
                </c:pt>
                <c:pt idx="1141">
                  <c:v>42218.541666821635</c:v>
                </c:pt>
                <c:pt idx="1142">
                  <c:v>42218.583333488437</c:v>
                </c:pt>
                <c:pt idx="1143">
                  <c:v>42218.62500015524</c:v>
                </c:pt>
                <c:pt idx="1144">
                  <c:v>42218.666666822042</c:v>
                </c:pt>
                <c:pt idx="1145">
                  <c:v>42218.708333488845</c:v>
                </c:pt>
                <c:pt idx="1146">
                  <c:v>42218.750000155647</c:v>
                </c:pt>
                <c:pt idx="1147">
                  <c:v>42218.79166682245</c:v>
                </c:pt>
                <c:pt idx="1148">
                  <c:v>42218.833333489252</c:v>
                </c:pt>
                <c:pt idx="1149">
                  <c:v>42218.875000156055</c:v>
                </c:pt>
                <c:pt idx="1150">
                  <c:v>42218.916666822857</c:v>
                </c:pt>
                <c:pt idx="1151">
                  <c:v>42218.95833348966</c:v>
                </c:pt>
                <c:pt idx="1152">
                  <c:v>42219.000000156462</c:v>
                </c:pt>
                <c:pt idx="1153">
                  <c:v>42219.041666823265</c:v>
                </c:pt>
                <c:pt idx="1154">
                  <c:v>42219.083333490067</c:v>
                </c:pt>
                <c:pt idx="1155">
                  <c:v>42219.12500015687</c:v>
                </c:pt>
                <c:pt idx="1156">
                  <c:v>42219.166666823672</c:v>
                </c:pt>
                <c:pt idx="1157">
                  <c:v>42219.208333490475</c:v>
                </c:pt>
                <c:pt idx="1158">
                  <c:v>42219.250000157277</c:v>
                </c:pt>
                <c:pt idx="1159">
                  <c:v>42219.29166682408</c:v>
                </c:pt>
                <c:pt idx="1160">
                  <c:v>42219.333333490882</c:v>
                </c:pt>
                <c:pt idx="1161">
                  <c:v>42219.375000157685</c:v>
                </c:pt>
                <c:pt idx="1162">
                  <c:v>42219.416666824487</c:v>
                </c:pt>
                <c:pt idx="1163">
                  <c:v>42219.45833349129</c:v>
                </c:pt>
                <c:pt idx="1164">
                  <c:v>42219.500000158092</c:v>
                </c:pt>
                <c:pt idx="1165">
                  <c:v>42219.541666824894</c:v>
                </c:pt>
                <c:pt idx="1166">
                  <c:v>42219.583333491697</c:v>
                </c:pt>
                <c:pt idx="1167">
                  <c:v>42219.625000158499</c:v>
                </c:pt>
                <c:pt idx="1168">
                  <c:v>42219.666666825302</c:v>
                </c:pt>
                <c:pt idx="1169">
                  <c:v>42219.708333492104</c:v>
                </c:pt>
                <c:pt idx="1170">
                  <c:v>42219.750000158907</c:v>
                </c:pt>
                <c:pt idx="1171">
                  <c:v>42219.791666825709</c:v>
                </c:pt>
                <c:pt idx="1172">
                  <c:v>42219.833333492512</c:v>
                </c:pt>
                <c:pt idx="1173">
                  <c:v>42219.875000159314</c:v>
                </c:pt>
                <c:pt idx="1174">
                  <c:v>42219.916666826117</c:v>
                </c:pt>
                <c:pt idx="1175">
                  <c:v>42219.958333492919</c:v>
                </c:pt>
                <c:pt idx="1176">
                  <c:v>42220.000000159722</c:v>
                </c:pt>
                <c:pt idx="1177">
                  <c:v>42220.041666826524</c:v>
                </c:pt>
                <c:pt idx="1178">
                  <c:v>42220.083333493327</c:v>
                </c:pt>
                <c:pt idx="1179">
                  <c:v>42220.125000160129</c:v>
                </c:pt>
                <c:pt idx="1180">
                  <c:v>42220.166666826932</c:v>
                </c:pt>
                <c:pt idx="1181">
                  <c:v>42220.208333493734</c:v>
                </c:pt>
                <c:pt idx="1182">
                  <c:v>42220.250000160537</c:v>
                </c:pt>
                <c:pt idx="1183">
                  <c:v>42220.291666827339</c:v>
                </c:pt>
                <c:pt idx="1184">
                  <c:v>42220.333333494142</c:v>
                </c:pt>
                <c:pt idx="1185">
                  <c:v>42220.375000160944</c:v>
                </c:pt>
                <c:pt idx="1186">
                  <c:v>42220.416666827747</c:v>
                </c:pt>
                <c:pt idx="1187">
                  <c:v>42220.458333494549</c:v>
                </c:pt>
                <c:pt idx="1188">
                  <c:v>42220.500000161352</c:v>
                </c:pt>
                <c:pt idx="1189">
                  <c:v>42220.541666828154</c:v>
                </c:pt>
                <c:pt idx="1190">
                  <c:v>42220.583333494957</c:v>
                </c:pt>
                <c:pt idx="1191">
                  <c:v>42220.625000161759</c:v>
                </c:pt>
                <c:pt idx="1192">
                  <c:v>42220.666666828562</c:v>
                </c:pt>
                <c:pt idx="1193">
                  <c:v>42220.708333495364</c:v>
                </c:pt>
                <c:pt idx="1194">
                  <c:v>42220.750000162167</c:v>
                </c:pt>
                <c:pt idx="1195">
                  <c:v>42220.791666828969</c:v>
                </c:pt>
                <c:pt idx="1196">
                  <c:v>42220.833333495772</c:v>
                </c:pt>
                <c:pt idx="1197">
                  <c:v>42220.875000162574</c:v>
                </c:pt>
                <c:pt idx="1198">
                  <c:v>42220.916666829376</c:v>
                </c:pt>
                <c:pt idx="1199">
                  <c:v>42220.958333496179</c:v>
                </c:pt>
                <c:pt idx="1200">
                  <c:v>42221.000000162981</c:v>
                </c:pt>
                <c:pt idx="1201">
                  <c:v>42221.041666829784</c:v>
                </c:pt>
                <c:pt idx="1202">
                  <c:v>42221.083333496586</c:v>
                </c:pt>
                <c:pt idx="1203">
                  <c:v>42221.125000163389</c:v>
                </c:pt>
                <c:pt idx="1204">
                  <c:v>42221.166666830191</c:v>
                </c:pt>
                <c:pt idx="1205">
                  <c:v>42221.208333496994</c:v>
                </c:pt>
                <c:pt idx="1206">
                  <c:v>42221.250000163796</c:v>
                </c:pt>
                <c:pt idx="1207">
                  <c:v>42221.291666830599</c:v>
                </c:pt>
                <c:pt idx="1208">
                  <c:v>42221.333333497401</c:v>
                </c:pt>
                <c:pt idx="1209">
                  <c:v>42221.375000164204</c:v>
                </c:pt>
                <c:pt idx="1210">
                  <c:v>42221.416666831006</c:v>
                </c:pt>
                <c:pt idx="1211">
                  <c:v>42221.458333497809</c:v>
                </c:pt>
                <c:pt idx="1212">
                  <c:v>42221.500000164611</c:v>
                </c:pt>
                <c:pt idx="1213">
                  <c:v>42221.541666831414</c:v>
                </c:pt>
                <c:pt idx="1214">
                  <c:v>42221.583333498216</c:v>
                </c:pt>
                <c:pt idx="1215">
                  <c:v>42221.625000165019</c:v>
                </c:pt>
                <c:pt idx="1216">
                  <c:v>42221.666666831821</c:v>
                </c:pt>
                <c:pt idx="1217">
                  <c:v>42221.708333498624</c:v>
                </c:pt>
                <c:pt idx="1218">
                  <c:v>42221.750000165426</c:v>
                </c:pt>
                <c:pt idx="1219">
                  <c:v>42221.791666832229</c:v>
                </c:pt>
                <c:pt idx="1220">
                  <c:v>42221.833333499031</c:v>
                </c:pt>
                <c:pt idx="1221">
                  <c:v>42221.875000165834</c:v>
                </c:pt>
                <c:pt idx="1222">
                  <c:v>42221.916666832636</c:v>
                </c:pt>
                <c:pt idx="1223">
                  <c:v>42221.958333499439</c:v>
                </c:pt>
                <c:pt idx="1224">
                  <c:v>42222.000000166241</c:v>
                </c:pt>
                <c:pt idx="1225">
                  <c:v>42222.041666833044</c:v>
                </c:pt>
                <c:pt idx="1226">
                  <c:v>42222.083333499846</c:v>
                </c:pt>
                <c:pt idx="1227">
                  <c:v>42222.125000166649</c:v>
                </c:pt>
                <c:pt idx="1228">
                  <c:v>42222.166666833451</c:v>
                </c:pt>
                <c:pt idx="1229">
                  <c:v>42222.208333500254</c:v>
                </c:pt>
                <c:pt idx="1230">
                  <c:v>42222.250000167056</c:v>
                </c:pt>
                <c:pt idx="1231">
                  <c:v>42222.291666833858</c:v>
                </c:pt>
                <c:pt idx="1232">
                  <c:v>42222.333333500661</c:v>
                </c:pt>
                <c:pt idx="1233">
                  <c:v>42222.375000167463</c:v>
                </c:pt>
                <c:pt idx="1234">
                  <c:v>42222.416666834266</c:v>
                </c:pt>
                <c:pt idx="1235">
                  <c:v>42222.458333501068</c:v>
                </c:pt>
                <c:pt idx="1236">
                  <c:v>42222.500000167871</c:v>
                </c:pt>
                <c:pt idx="1237">
                  <c:v>42222.541666834673</c:v>
                </c:pt>
                <c:pt idx="1238">
                  <c:v>42222.583333501476</c:v>
                </c:pt>
                <c:pt idx="1239">
                  <c:v>42222.625000168278</c:v>
                </c:pt>
                <c:pt idx="1240">
                  <c:v>42222.666666835081</c:v>
                </c:pt>
                <c:pt idx="1241">
                  <c:v>42222.708333501883</c:v>
                </c:pt>
                <c:pt idx="1242">
                  <c:v>42222.750000168686</c:v>
                </c:pt>
                <c:pt idx="1243">
                  <c:v>42222.791666835488</c:v>
                </c:pt>
                <c:pt idx="1244">
                  <c:v>42222.833333502291</c:v>
                </c:pt>
                <c:pt idx="1245">
                  <c:v>42222.875000169093</c:v>
                </c:pt>
                <c:pt idx="1246">
                  <c:v>42222.916666835896</c:v>
                </c:pt>
                <c:pt idx="1247">
                  <c:v>42222.958333502698</c:v>
                </c:pt>
                <c:pt idx="1248">
                  <c:v>42223.000000169501</c:v>
                </c:pt>
                <c:pt idx="1249">
                  <c:v>42223.041666836303</c:v>
                </c:pt>
                <c:pt idx="1250">
                  <c:v>42223.083333503106</c:v>
                </c:pt>
                <c:pt idx="1251">
                  <c:v>42223.125000169908</c:v>
                </c:pt>
                <c:pt idx="1252">
                  <c:v>42223.166666836711</c:v>
                </c:pt>
                <c:pt idx="1253">
                  <c:v>42223.208333503513</c:v>
                </c:pt>
                <c:pt idx="1254">
                  <c:v>42223.250000170316</c:v>
                </c:pt>
                <c:pt idx="1255">
                  <c:v>42223.291666837118</c:v>
                </c:pt>
                <c:pt idx="1256">
                  <c:v>42223.333333503921</c:v>
                </c:pt>
                <c:pt idx="1257">
                  <c:v>42223.375000170723</c:v>
                </c:pt>
                <c:pt idx="1258">
                  <c:v>42223.416666837526</c:v>
                </c:pt>
                <c:pt idx="1259">
                  <c:v>42223.458333504328</c:v>
                </c:pt>
                <c:pt idx="1260">
                  <c:v>42223.500000171131</c:v>
                </c:pt>
                <c:pt idx="1261">
                  <c:v>42223.541666837933</c:v>
                </c:pt>
                <c:pt idx="1262">
                  <c:v>42223.583333504735</c:v>
                </c:pt>
                <c:pt idx="1263">
                  <c:v>42223.625000171538</c:v>
                </c:pt>
                <c:pt idx="1264">
                  <c:v>42223.66666683834</c:v>
                </c:pt>
                <c:pt idx="1265">
                  <c:v>42223.708333505143</c:v>
                </c:pt>
                <c:pt idx="1266">
                  <c:v>42223.750000171945</c:v>
                </c:pt>
                <c:pt idx="1267">
                  <c:v>42223.791666838748</c:v>
                </c:pt>
                <c:pt idx="1268">
                  <c:v>42223.83333350555</c:v>
                </c:pt>
                <c:pt idx="1269">
                  <c:v>42223.875000172353</c:v>
                </c:pt>
                <c:pt idx="1270">
                  <c:v>42223.916666839155</c:v>
                </c:pt>
                <c:pt idx="1271">
                  <c:v>42223.958333505958</c:v>
                </c:pt>
                <c:pt idx="1272">
                  <c:v>42224.00000017276</c:v>
                </c:pt>
                <c:pt idx="1273">
                  <c:v>42224.041666839563</c:v>
                </c:pt>
                <c:pt idx="1274">
                  <c:v>42224.083333506365</c:v>
                </c:pt>
                <c:pt idx="1275">
                  <c:v>42224.125000173168</c:v>
                </c:pt>
                <c:pt idx="1276">
                  <c:v>42224.16666683997</c:v>
                </c:pt>
                <c:pt idx="1277">
                  <c:v>42224.208333506773</c:v>
                </c:pt>
                <c:pt idx="1278">
                  <c:v>42224.250000173575</c:v>
                </c:pt>
                <c:pt idx="1279">
                  <c:v>42224.291666840378</c:v>
                </c:pt>
                <c:pt idx="1280">
                  <c:v>42224.33333350718</c:v>
                </c:pt>
                <c:pt idx="1281">
                  <c:v>42224.375000173983</c:v>
                </c:pt>
                <c:pt idx="1282">
                  <c:v>42224.416666840785</c:v>
                </c:pt>
                <c:pt idx="1283">
                  <c:v>42224.458333507588</c:v>
                </c:pt>
                <c:pt idx="1284">
                  <c:v>42224.50000017439</c:v>
                </c:pt>
                <c:pt idx="1285">
                  <c:v>42224.541666841193</c:v>
                </c:pt>
                <c:pt idx="1286">
                  <c:v>42224.583333507995</c:v>
                </c:pt>
                <c:pt idx="1287">
                  <c:v>42224.625000174798</c:v>
                </c:pt>
                <c:pt idx="1288">
                  <c:v>42224.6666668416</c:v>
                </c:pt>
                <c:pt idx="1289">
                  <c:v>42224.708333508403</c:v>
                </c:pt>
                <c:pt idx="1290">
                  <c:v>42224.750000175205</c:v>
                </c:pt>
                <c:pt idx="1291">
                  <c:v>42224.791666842008</c:v>
                </c:pt>
                <c:pt idx="1292">
                  <c:v>42224.83333350881</c:v>
                </c:pt>
                <c:pt idx="1293">
                  <c:v>42224.875000175613</c:v>
                </c:pt>
                <c:pt idx="1294">
                  <c:v>42224.916666842415</c:v>
                </c:pt>
                <c:pt idx="1295">
                  <c:v>42224.958333509217</c:v>
                </c:pt>
                <c:pt idx="1296">
                  <c:v>42225.00000017602</c:v>
                </c:pt>
                <c:pt idx="1297">
                  <c:v>42225.041666842822</c:v>
                </c:pt>
                <c:pt idx="1298">
                  <c:v>42225.083333509625</c:v>
                </c:pt>
                <c:pt idx="1299">
                  <c:v>42225.125000176427</c:v>
                </c:pt>
                <c:pt idx="1300">
                  <c:v>42225.16666684323</c:v>
                </c:pt>
                <c:pt idx="1301">
                  <c:v>42225.208333510032</c:v>
                </c:pt>
                <c:pt idx="1302">
                  <c:v>42225.250000176835</c:v>
                </c:pt>
                <c:pt idx="1303">
                  <c:v>42225.291666843637</c:v>
                </c:pt>
                <c:pt idx="1304">
                  <c:v>42225.33333351044</c:v>
                </c:pt>
                <c:pt idx="1305">
                  <c:v>42225.375000177242</c:v>
                </c:pt>
                <c:pt idx="1306">
                  <c:v>42225.416666844045</c:v>
                </c:pt>
                <c:pt idx="1307">
                  <c:v>42225.458333510847</c:v>
                </c:pt>
                <c:pt idx="1308">
                  <c:v>42225.50000017765</c:v>
                </c:pt>
                <c:pt idx="1309">
                  <c:v>42225.541666844452</c:v>
                </c:pt>
                <c:pt idx="1310">
                  <c:v>42225.583333511255</c:v>
                </c:pt>
                <c:pt idx="1311">
                  <c:v>42225.625000178057</c:v>
                </c:pt>
                <c:pt idx="1312">
                  <c:v>42225.66666684486</c:v>
                </c:pt>
                <c:pt idx="1313">
                  <c:v>42225.708333511662</c:v>
                </c:pt>
                <c:pt idx="1314">
                  <c:v>42225.750000178465</c:v>
                </c:pt>
                <c:pt idx="1315">
                  <c:v>42225.791666845267</c:v>
                </c:pt>
                <c:pt idx="1316">
                  <c:v>42225.83333351207</c:v>
                </c:pt>
                <c:pt idx="1317">
                  <c:v>42225.875000178872</c:v>
                </c:pt>
                <c:pt idx="1318">
                  <c:v>42225.916666845675</c:v>
                </c:pt>
                <c:pt idx="1319">
                  <c:v>42225.958333512477</c:v>
                </c:pt>
                <c:pt idx="1320">
                  <c:v>42226.00000017928</c:v>
                </c:pt>
                <c:pt idx="1321">
                  <c:v>42226.041666846082</c:v>
                </c:pt>
                <c:pt idx="1322">
                  <c:v>42226.083333512885</c:v>
                </c:pt>
                <c:pt idx="1323">
                  <c:v>42226.125000179687</c:v>
                </c:pt>
                <c:pt idx="1324">
                  <c:v>42226.16666684649</c:v>
                </c:pt>
                <c:pt idx="1325">
                  <c:v>42226.208333513292</c:v>
                </c:pt>
                <c:pt idx="1326">
                  <c:v>42226.250000180095</c:v>
                </c:pt>
                <c:pt idx="1327">
                  <c:v>42226.291666846897</c:v>
                </c:pt>
                <c:pt idx="1328">
                  <c:v>42226.333333513699</c:v>
                </c:pt>
                <c:pt idx="1329">
                  <c:v>42226.375000180502</c:v>
                </c:pt>
                <c:pt idx="1330">
                  <c:v>42226.416666847304</c:v>
                </c:pt>
                <c:pt idx="1331">
                  <c:v>42226.458333514107</c:v>
                </c:pt>
                <c:pt idx="1332">
                  <c:v>42226.500000180909</c:v>
                </c:pt>
                <c:pt idx="1333">
                  <c:v>42226.541666847712</c:v>
                </c:pt>
                <c:pt idx="1334">
                  <c:v>42226.583333514514</c:v>
                </c:pt>
                <c:pt idx="1335">
                  <c:v>42226.625000181317</c:v>
                </c:pt>
                <c:pt idx="1336">
                  <c:v>42226.666666848119</c:v>
                </c:pt>
                <c:pt idx="1337">
                  <c:v>42226.708333514922</c:v>
                </c:pt>
                <c:pt idx="1338">
                  <c:v>42226.750000181724</c:v>
                </c:pt>
                <c:pt idx="1339">
                  <c:v>42226.791666848527</c:v>
                </c:pt>
                <c:pt idx="1340">
                  <c:v>42226.833333515329</c:v>
                </c:pt>
                <c:pt idx="1341">
                  <c:v>42226.875000182132</c:v>
                </c:pt>
                <c:pt idx="1342">
                  <c:v>42226.916666848934</c:v>
                </c:pt>
                <c:pt idx="1343">
                  <c:v>42226.958333515737</c:v>
                </c:pt>
                <c:pt idx="1344">
                  <c:v>42227.000000182539</c:v>
                </c:pt>
                <c:pt idx="1345">
                  <c:v>42227.041666849342</c:v>
                </c:pt>
                <c:pt idx="1346">
                  <c:v>42227.083333516144</c:v>
                </c:pt>
                <c:pt idx="1347">
                  <c:v>42227.125000182947</c:v>
                </c:pt>
                <c:pt idx="1348">
                  <c:v>42227.166666849749</c:v>
                </c:pt>
                <c:pt idx="1349">
                  <c:v>42227.208333516552</c:v>
                </c:pt>
                <c:pt idx="1350">
                  <c:v>42227.250000183354</c:v>
                </c:pt>
                <c:pt idx="1351">
                  <c:v>42227.291666850157</c:v>
                </c:pt>
                <c:pt idx="1352">
                  <c:v>42227.333333516959</c:v>
                </c:pt>
                <c:pt idx="1353">
                  <c:v>42227.375000183762</c:v>
                </c:pt>
                <c:pt idx="1354">
                  <c:v>42227.416666850564</c:v>
                </c:pt>
                <c:pt idx="1355">
                  <c:v>42227.458333517367</c:v>
                </c:pt>
                <c:pt idx="1356">
                  <c:v>42227.500000184169</c:v>
                </c:pt>
                <c:pt idx="1357">
                  <c:v>42227.541666850972</c:v>
                </c:pt>
                <c:pt idx="1358">
                  <c:v>42227.583333517774</c:v>
                </c:pt>
                <c:pt idx="1359">
                  <c:v>42227.625000184576</c:v>
                </c:pt>
                <c:pt idx="1360">
                  <c:v>42227.666666851379</c:v>
                </c:pt>
                <c:pt idx="1361">
                  <c:v>42227.708333518181</c:v>
                </c:pt>
                <c:pt idx="1362">
                  <c:v>42227.750000184984</c:v>
                </c:pt>
                <c:pt idx="1363">
                  <c:v>42227.791666851786</c:v>
                </c:pt>
                <c:pt idx="1364">
                  <c:v>42227.833333518589</c:v>
                </c:pt>
                <c:pt idx="1365">
                  <c:v>42227.875000185391</c:v>
                </c:pt>
                <c:pt idx="1366">
                  <c:v>42227.916666852194</c:v>
                </c:pt>
                <c:pt idx="1367">
                  <c:v>42227.958333518996</c:v>
                </c:pt>
                <c:pt idx="1368">
                  <c:v>42228.000000185799</c:v>
                </c:pt>
                <c:pt idx="1369">
                  <c:v>42228.041666852601</c:v>
                </c:pt>
                <c:pt idx="1370">
                  <c:v>42228.083333519404</c:v>
                </c:pt>
                <c:pt idx="1371">
                  <c:v>42228.125000186206</c:v>
                </c:pt>
                <c:pt idx="1372">
                  <c:v>42228.166666853009</c:v>
                </c:pt>
                <c:pt idx="1373">
                  <c:v>42228.208333519811</c:v>
                </c:pt>
                <c:pt idx="1374">
                  <c:v>42228.250000186614</c:v>
                </c:pt>
                <c:pt idx="1375">
                  <c:v>42228.291666853416</c:v>
                </c:pt>
                <c:pt idx="1376">
                  <c:v>42228.333333520219</c:v>
                </c:pt>
                <c:pt idx="1377">
                  <c:v>42228.375000187021</c:v>
                </c:pt>
                <c:pt idx="1378">
                  <c:v>42228.416666853824</c:v>
                </c:pt>
                <c:pt idx="1379">
                  <c:v>42228.458333520626</c:v>
                </c:pt>
                <c:pt idx="1380">
                  <c:v>42228.500000187429</c:v>
                </c:pt>
                <c:pt idx="1381">
                  <c:v>42228.541666854231</c:v>
                </c:pt>
                <c:pt idx="1382">
                  <c:v>42228.583333521034</c:v>
                </c:pt>
                <c:pt idx="1383">
                  <c:v>42228.625000187836</c:v>
                </c:pt>
                <c:pt idx="1384">
                  <c:v>42228.666666854639</c:v>
                </c:pt>
                <c:pt idx="1385">
                  <c:v>42228.708333521441</c:v>
                </c:pt>
                <c:pt idx="1386">
                  <c:v>42228.750000188244</c:v>
                </c:pt>
                <c:pt idx="1387">
                  <c:v>42228.791666855046</c:v>
                </c:pt>
                <c:pt idx="1388">
                  <c:v>42228.833333521849</c:v>
                </c:pt>
                <c:pt idx="1389">
                  <c:v>42228.875000188651</c:v>
                </c:pt>
                <c:pt idx="1390">
                  <c:v>42228.916666855454</c:v>
                </c:pt>
                <c:pt idx="1391">
                  <c:v>42228.958333522256</c:v>
                </c:pt>
                <c:pt idx="1392">
                  <c:v>42229.000000189058</c:v>
                </c:pt>
                <c:pt idx="1393">
                  <c:v>42229.041666855861</c:v>
                </c:pt>
                <c:pt idx="1394">
                  <c:v>42229.083333522663</c:v>
                </c:pt>
                <c:pt idx="1395">
                  <c:v>42229.125000189466</c:v>
                </c:pt>
                <c:pt idx="1396">
                  <c:v>42229.166666856268</c:v>
                </c:pt>
                <c:pt idx="1397">
                  <c:v>42229.208333523071</c:v>
                </c:pt>
                <c:pt idx="1398">
                  <c:v>42229.250000189873</c:v>
                </c:pt>
                <c:pt idx="1399">
                  <c:v>42229.291666856676</c:v>
                </c:pt>
                <c:pt idx="1400">
                  <c:v>42229.333333523478</c:v>
                </c:pt>
                <c:pt idx="1401">
                  <c:v>42229.375000190281</c:v>
                </c:pt>
                <c:pt idx="1402">
                  <c:v>42229.416666857083</c:v>
                </c:pt>
                <c:pt idx="1403">
                  <c:v>42229.458333523886</c:v>
                </c:pt>
                <c:pt idx="1404">
                  <c:v>42229.500000190688</c:v>
                </c:pt>
                <c:pt idx="1405">
                  <c:v>42229.541666857491</c:v>
                </c:pt>
                <c:pt idx="1406">
                  <c:v>42229.583333524293</c:v>
                </c:pt>
                <c:pt idx="1407">
                  <c:v>42229.625000191096</c:v>
                </c:pt>
                <c:pt idx="1408">
                  <c:v>42229.666666857898</c:v>
                </c:pt>
                <c:pt idx="1409">
                  <c:v>42229.708333524701</c:v>
                </c:pt>
                <c:pt idx="1410">
                  <c:v>42229.750000191503</c:v>
                </c:pt>
                <c:pt idx="1411">
                  <c:v>42229.791666858306</c:v>
                </c:pt>
                <c:pt idx="1412">
                  <c:v>42229.833333525108</c:v>
                </c:pt>
                <c:pt idx="1413">
                  <c:v>42229.875000191911</c:v>
                </c:pt>
                <c:pt idx="1414">
                  <c:v>42229.916666858713</c:v>
                </c:pt>
                <c:pt idx="1415">
                  <c:v>42229.958333525516</c:v>
                </c:pt>
                <c:pt idx="1416">
                  <c:v>42230.000000192318</c:v>
                </c:pt>
                <c:pt idx="1417">
                  <c:v>42230.041666859121</c:v>
                </c:pt>
                <c:pt idx="1418">
                  <c:v>42230.083333525923</c:v>
                </c:pt>
                <c:pt idx="1419">
                  <c:v>42230.125000192726</c:v>
                </c:pt>
                <c:pt idx="1420">
                  <c:v>42230.166666859528</c:v>
                </c:pt>
                <c:pt idx="1421">
                  <c:v>42230.208333526331</c:v>
                </c:pt>
                <c:pt idx="1422">
                  <c:v>42230.250000193133</c:v>
                </c:pt>
                <c:pt idx="1423">
                  <c:v>42230.291666859936</c:v>
                </c:pt>
                <c:pt idx="1424">
                  <c:v>42230.333333526738</c:v>
                </c:pt>
                <c:pt idx="1425">
                  <c:v>42230.37500019354</c:v>
                </c:pt>
                <c:pt idx="1426">
                  <c:v>42230.416666860343</c:v>
                </c:pt>
                <c:pt idx="1427">
                  <c:v>42230.458333527145</c:v>
                </c:pt>
                <c:pt idx="1428">
                  <c:v>42230.500000193948</c:v>
                </c:pt>
                <c:pt idx="1429">
                  <c:v>42230.54166686075</c:v>
                </c:pt>
                <c:pt idx="1430">
                  <c:v>42230.583333527553</c:v>
                </c:pt>
                <c:pt idx="1431">
                  <c:v>42230.625000194355</c:v>
                </c:pt>
                <c:pt idx="1432">
                  <c:v>42230.666666861158</c:v>
                </c:pt>
                <c:pt idx="1433">
                  <c:v>42230.70833352796</c:v>
                </c:pt>
                <c:pt idx="1434">
                  <c:v>42230.750000194763</c:v>
                </c:pt>
                <c:pt idx="1435">
                  <c:v>42230.791666861565</c:v>
                </c:pt>
                <c:pt idx="1436">
                  <c:v>42230.833333528368</c:v>
                </c:pt>
                <c:pt idx="1437">
                  <c:v>42230.87500019517</c:v>
                </c:pt>
                <c:pt idx="1438">
                  <c:v>42230.916666861973</c:v>
                </c:pt>
                <c:pt idx="1439">
                  <c:v>42230.958333528775</c:v>
                </c:pt>
                <c:pt idx="1440">
                  <c:v>42231.000000195578</c:v>
                </c:pt>
                <c:pt idx="1441">
                  <c:v>42231.04166686238</c:v>
                </c:pt>
                <c:pt idx="1442">
                  <c:v>42231.083333529183</c:v>
                </c:pt>
                <c:pt idx="1443">
                  <c:v>42231.125000195985</c:v>
                </c:pt>
                <c:pt idx="1444">
                  <c:v>42231.166666862788</c:v>
                </c:pt>
                <c:pt idx="1445">
                  <c:v>42231.20833352959</c:v>
                </c:pt>
                <c:pt idx="1446">
                  <c:v>42231.250000196393</c:v>
                </c:pt>
                <c:pt idx="1447">
                  <c:v>42231.291666863195</c:v>
                </c:pt>
                <c:pt idx="1448">
                  <c:v>42231.333333529998</c:v>
                </c:pt>
                <c:pt idx="1449">
                  <c:v>42231.3750001968</c:v>
                </c:pt>
                <c:pt idx="1450">
                  <c:v>42231.416666863603</c:v>
                </c:pt>
                <c:pt idx="1451">
                  <c:v>42231.458333530405</c:v>
                </c:pt>
                <c:pt idx="1452">
                  <c:v>42231.500000197208</c:v>
                </c:pt>
                <c:pt idx="1453">
                  <c:v>42231.54166686401</c:v>
                </c:pt>
                <c:pt idx="1454">
                  <c:v>42231.583333530813</c:v>
                </c:pt>
                <c:pt idx="1455">
                  <c:v>42231.625000197615</c:v>
                </c:pt>
                <c:pt idx="1456">
                  <c:v>42231.666666864417</c:v>
                </c:pt>
                <c:pt idx="1457">
                  <c:v>42231.70833353122</c:v>
                </c:pt>
                <c:pt idx="1458">
                  <c:v>42231.750000198022</c:v>
                </c:pt>
                <c:pt idx="1459">
                  <c:v>42231.791666864825</c:v>
                </c:pt>
                <c:pt idx="1460">
                  <c:v>42231.833333531627</c:v>
                </c:pt>
                <c:pt idx="1461">
                  <c:v>42231.87500019843</c:v>
                </c:pt>
                <c:pt idx="1462">
                  <c:v>42231.916666865232</c:v>
                </c:pt>
                <c:pt idx="1463">
                  <c:v>42231.958333532035</c:v>
                </c:pt>
                <c:pt idx="1464">
                  <c:v>42232.000000198837</c:v>
                </c:pt>
                <c:pt idx="1465">
                  <c:v>42232.04166686564</c:v>
                </c:pt>
                <c:pt idx="1466">
                  <c:v>42232.083333532442</c:v>
                </c:pt>
                <c:pt idx="1467">
                  <c:v>42232.125000199245</c:v>
                </c:pt>
                <c:pt idx="1468">
                  <c:v>42232.166666866047</c:v>
                </c:pt>
                <c:pt idx="1469">
                  <c:v>42232.20833353285</c:v>
                </c:pt>
                <c:pt idx="1470">
                  <c:v>42232.250000199652</c:v>
                </c:pt>
                <c:pt idx="1471">
                  <c:v>42232.291666866455</c:v>
                </c:pt>
                <c:pt idx="1472">
                  <c:v>42232.333333533257</c:v>
                </c:pt>
                <c:pt idx="1473">
                  <c:v>42232.37500020006</c:v>
                </c:pt>
                <c:pt idx="1474">
                  <c:v>42232.416666866862</c:v>
                </c:pt>
                <c:pt idx="1475">
                  <c:v>42232.458333533665</c:v>
                </c:pt>
                <c:pt idx="1476">
                  <c:v>42232.500000200467</c:v>
                </c:pt>
                <c:pt idx="1477">
                  <c:v>42232.54166686727</c:v>
                </c:pt>
                <c:pt idx="1478">
                  <c:v>42232.583333534072</c:v>
                </c:pt>
                <c:pt idx="1479">
                  <c:v>42232.625000200875</c:v>
                </c:pt>
                <c:pt idx="1480">
                  <c:v>42232.666666867677</c:v>
                </c:pt>
                <c:pt idx="1481">
                  <c:v>42232.70833353448</c:v>
                </c:pt>
                <c:pt idx="1482">
                  <c:v>42232.750000201282</c:v>
                </c:pt>
                <c:pt idx="1483">
                  <c:v>42232.791666868085</c:v>
                </c:pt>
                <c:pt idx="1484">
                  <c:v>42232.833333534887</c:v>
                </c:pt>
                <c:pt idx="1485">
                  <c:v>42232.87500020169</c:v>
                </c:pt>
                <c:pt idx="1486">
                  <c:v>42232.916666868492</c:v>
                </c:pt>
                <c:pt idx="1487">
                  <c:v>42232.958333535295</c:v>
                </c:pt>
                <c:pt idx="1488">
                  <c:v>42233.000000202097</c:v>
                </c:pt>
                <c:pt idx="1489">
                  <c:v>42233.041666868899</c:v>
                </c:pt>
                <c:pt idx="1490">
                  <c:v>42233.083333535702</c:v>
                </c:pt>
                <c:pt idx="1491">
                  <c:v>42233.125000202504</c:v>
                </c:pt>
                <c:pt idx="1492">
                  <c:v>42233.166666869307</c:v>
                </c:pt>
                <c:pt idx="1493">
                  <c:v>42233.208333536109</c:v>
                </c:pt>
                <c:pt idx="1494">
                  <c:v>42233.250000202912</c:v>
                </c:pt>
                <c:pt idx="1495">
                  <c:v>42233.291666869714</c:v>
                </c:pt>
                <c:pt idx="1496">
                  <c:v>42233.333333536517</c:v>
                </c:pt>
                <c:pt idx="1497">
                  <c:v>42233.375000203319</c:v>
                </c:pt>
                <c:pt idx="1498">
                  <c:v>42233.416666870122</c:v>
                </c:pt>
                <c:pt idx="1499">
                  <c:v>42233.458333536924</c:v>
                </c:pt>
                <c:pt idx="1500">
                  <c:v>42233.500000203727</c:v>
                </c:pt>
                <c:pt idx="1501">
                  <c:v>42233.541666870529</c:v>
                </c:pt>
                <c:pt idx="1502">
                  <c:v>42233.583333537332</c:v>
                </c:pt>
                <c:pt idx="1503">
                  <c:v>42233.625000204134</c:v>
                </c:pt>
                <c:pt idx="1504">
                  <c:v>42233.666666870937</c:v>
                </c:pt>
                <c:pt idx="1505">
                  <c:v>42233.708333537739</c:v>
                </c:pt>
                <c:pt idx="1506">
                  <c:v>42233.750000204542</c:v>
                </c:pt>
                <c:pt idx="1507">
                  <c:v>42233.791666871344</c:v>
                </c:pt>
                <c:pt idx="1508">
                  <c:v>42233.833333538147</c:v>
                </c:pt>
                <c:pt idx="1509">
                  <c:v>42233.875000204949</c:v>
                </c:pt>
                <c:pt idx="1510">
                  <c:v>42233.916666871752</c:v>
                </c:pt>
                <c:pt idx="1511">
                  <c:v>42233.958333538554</c:v>
                </c:pt>
                <c:pt idx="1512">
                  <c:v>42234.000000205357</c:v>
                </c:pt>
                <c:pt idx="1513">
                  <c:v>42234.041666872159</c:v>
                </c:pt>
                <c:pt idx="1514">
                  <c:v>42234.083333538962</c:v>
                </c:pt>
                <c:pt idx="1515">
                  <c:v>42234.125000205764</c:v>
                </c:pt>
                <c:pt idx="1516">
                  <c:v>42234.166666872567</c:v>
                </c:pt>
                <c:pt idx="1517">
                  <c:v>42234.208333539369</c:v>
                </c:pt>
                <c:pt idx="1518">
                  <c:v>42234.250000206172</c:v>
                </c:pt>
                <c:pt idx="1519">
                  <c:v>42234.291666872974</c:v>
                </c:pt>
                <c:pt idx="1520">
                  <c:v>42234.333333539777</c:v>
                </c:pt>
                <c:pt idx="1521">
                  <c:v>42234.375000206579</c:v>
                </c:pt>
                <c:pt idx="1522">
                  <c:v>42234.416666873381</c:v>
                </c:pt>
                <c:pt idx="1523">
                  <c:v>42234.458333540184</c:v>
                </c:pt>
                <c:pt idx="1524">
                  <c:v>42234.500000206986</c:v>
                </c:pt>
                <c:pt idx="1525">
                  <c:v>42234.541666873789</c:v>
                </c:pt>
                <c:pt idx="1526">
                  <c:v>42234.583333540591</c:v>
                </c:pt>
                <c:pt idx="1527">
                  <c:v>42234.625000207394</c:v>
                </c:pt>
                <c:pt idx="1528">
                  <c:v>42234.666666874196</c:v>
                </c:pt>
                <c:pt idx="1529">
                  <c:v>42234.708333540999</c:v>
                </c:pt>
                <c:pt idx="1530">
                  <c:v>42234.750000207801</c:v>
                </c:pt>
                <c:pt idx="1531">
                  <c:v>42234.791666874604</c:v>
                </c:pt>
                <c:pt idx="1532">
                  <c:v>42234.833333541406</c:v>
                </c:pt>
                <c:pt idx="1533">
                  <c:v>42234.875000208209</c:v>
                </c:pt>
                <c:pt idx="1534">
                  <c:v>42234.916666875011</c:v>
                </c:pt>
                <c:pt idx="1535">
                  <c:v>42234.958333541814</c:v>
                </c:pt>
                <c:pt idx="1536">
                  <c:v>42235.000000208616</c:v>
                </c:pt>
                <c:pt idx="1537">
                  <c:v>42235.041666875419</c:v>
                </c:pt>
                <c:pt idx="1538">
                  <c:v>42235.083333542221</c:v>
                </c:pt>
                <c:pt idx="1539">
                  <c:v>42235.125000209024</c:v>
                </c:pt>
                <c:pt idx="1540">
                  <c:v>42235.166666875826</c:v>
                </c:pt>
                <c:pt idx="1541">
                  <c:v>42235.208333542629</c:v>
                </c:pt>
                <c:pt idx="1542">
                  <c:v>42235.250000209431</c:v>
                </c:pt>
                <c:pt idx="1543">
                  <c:v>42235.291666876234</c:v>
                </c:pt>
                <c:pt idx="1544">
                  <c:v>42235.333333543036</c:v>
                </c:pt>
                <c:pt idx="1545">
                  <c:v>42235.375000209839</c:v>
                </c:pt>
                <c:pt idx="1546">
                  <c:v>42235.416666876641</c:v>
                </c:pt>
                <c:pt idx="1547">
                  <c:v>42235.458333543444</c:v>
                </c:pt>
                <c:pt idx="1548">
                  <c:v>42235.500000210246</c:v>
                </c:pt>
                <c:pt idx="1549">
                  <c:v>42235.541666877049</c:v>
                </c:pt>
                <c:pt idx="1550">
                  <c:v>42235.583333543851</c:v>
                </c:pt>
                <c:pt idx="1551">
                  <c:v>42235.625000210654</c:v>
                </c:pt>
                <c:pt idx="1552">
                  <c:v>42235.666666877456</c:v>
                </c:pt>
                <c:pt idx="1553">
                  <c:v>42235.708333544258</c:v>
                </c:pt>
                <c:pt idx="1554">
                  <c:v>42235.750000211061</c:v>
                </c:pt>
                <c:pt idx="1555">
                  <c:v>42235.791666877863</c:v>
                </c:pt>
                <c:pt idx="1556">
                  <c:v>42235.833333544666</c:v>
                </c:pt>
                <c:pt idx="1557">
                  <c:v>42235.875000211468</c:v>
                </c:pt>
                <c:pt idx="1558">
                  <c:v>42235.916666878271</c:v>
                </c:pt>
                <c:pt idx="1559">
                  <c:v>42235.958333545073</c:v>
                </c:pt>
                <c:pt idx="1560">
                  <c:v>42236.000000211876</c:v>
                </c:pt>
                <c:pt idx="1561">
                  <c:v>42236.041666878678</c:v>
                </c:pt>
                <c:pt idx="1562">
                  <c:v>42236.083333545481</c:v>
                </c:pt>
                <c:pt idx="1563">
                  <c:v>42236.125000212283</c:v>
                </c:pt>
                <c:pt idx="1564">
                  <c:v>42236.166666879086</c:v>
                </c:pt>
                <c:pt idx="1565">
                  <c:v>42236.208333545888</c:v>
                </c:pt>
                <c:pt idx="1566">
                  <c:v>42236.250000212691</c:v>
                </c:pt>
                <c:pt idx="1567">
                  <c:v>42236.291666879493</c:v>
                </c:pt>
                <c:pt idx="1568">
                  <c:v>42236.333333546296</c:v>
                </c:pt>
                <c:pt idx="1569">
                  <c:v>42236.375000213098</c:v>
                </c:pt>
                <c:pt idx="1570">
                  <c:v>42236.416666879901</c:v>
                </c:pt>
                <c:pt idx="1571">
                  <c:v>42236.458333546703</c:v>
                </c:pt>
                <c:pt idx="1572">
                  <c:v>42236.500000213506</c:v>
                </c:pt>
                <c:pt idx="1573">
                  <c:v>42236.541666880308</c:v>
                </c:pt>
                <c:pt idx="1574">
                  <c:v>42236.583333547111</c:v>
                </c:pt>
                <c:pt idx="1575">
                  <c:v>42236.625000213913</c:v>
                </c:pt>
                <c:pt idx="1576">
                  <c:v>42236.666666880716</c:v>
                </c:pt>
                <c:pt idx="1577">
                  <c:v>42236.708333547518</c:v>
                </c:pt>
                <c:pt idx="1578">
                  <c:v>42236.750000214321</c:v>
                </c:pt>
                <c:pt idx="1579">
                  <c:v>42236.791666881123</c:v>
                </c:pt>
                <c:pt idx="1580">
                  <c:v>42236.833333547926</c:v>
                </c:pt>
                <c:pt idx="1581">
                  <c:v>42236.875000214728</c:v>
                </c:pt>
                <c:pt idx="1582">
                  <c:v>42236.916666881531</c:v>
                </c:pt>
                <c:pt idx="1583">
                  <c:v>42236.958333548333</c:v>
                </c:pt>
                <c:pt idx="1584">
                  <c:v>42237.000000215136</c:v>
                </c:pt>
                <c:pt idx="1585">
                  <c:v>42237.041666881938</c:v>
                </c:pt>
                <c:pt idx="1586">
                  <c:v>42237.08333354874</c:v>
                </c:pt>
                <c:pt idx="1587">
                  <c:v>42237.125000215543</c:v>
                </c:pt>
                <c:pt idx="1588">
                  <c:v>42237.166666882345</c:v>
                </c:pt>
                <c:pt idx="1589">
                  <c:v>42237.208333549148</c:v>
                </c:pt>
                <c:pt idx="1590">
                  <c:v>42237.25000021595</c:v>
                </c:pt>
                <c:pt idx="1591">
                  <c:v>42237.291666882753</c:v>
                </c:pt>
                <c:pt idx="1592">
                  <c:v>42237.333333549555</c:v>
                </c:pt>
                <c:pt idx="1593">
                  <c:v>42237.375000216358</c:v>
                </c:pt>
                <c:pt idx="1594">
                  <c:v>42237.41666688316</c:v>
                </c:pt>
                <c:pt idx="1595">
                  <c:v>42237.458333549963</c:v>
                </c:pt>
                <c:pt idx="1596">
                  <c:v>42237.500000216765</c:v>
                </c:pt>
                <c:pt idx="1597">
                  <c:v>42237.541666883568</c:v>
                </c:pt>
                <c:pt idx="1598">
                  <c:v>42237.58333355037</c:v>
                </c:pt>
                <c:pt idx="1599">
                  <c:v>42237.625000217173</c:v>
                </c:pt>
                <c:pt idx="1600">
                  <c:v>42237.666666883975</c:v>
                </c:pt>
                <c:pt idx="1601">
                  <c:v>42237.708333550778</c:v>
                </c:pt>
                <c:pt idx="1602">
                  <c:v>42237.75000021758</c:v>
                </c:pt>
                <c:pt idx="1603">
                  <c:v>42237.791666884383</c:v>
                </c:pt>
                <c:pt idx="1604">
                  <c:v>42237.833333551185</c:v>
                </c:pt>
                <c:pt idx="1605">
                  <c:v>42237.875000217988</c:v>
                </c:pt>
                <c:pt idx="1606">
                  <c:v>42237.91666688479</c:v>
                </c:pt>
                <c:pt idx="1607">
                  <c:v>42237.958333551593</c:v>
                </c:pt>
                <c:pt idx="1608">
                  <c:v>42238.000000218395</c:v>
                </c:pt>
                <c:pt idx="1609">
                  <c:v>42238.041666885198</c:v>
                </c:pt>
                <c:pt idx="1610">
                  <c:v>42238.083333552</c:v>
                </c:pt>
                <c:pt idx="1611">
                  <c:v>42238.125000218803</c:v>
                </c:pt>
                <c:pt idx="1612">
                  <c:v>42238.166666885605</c:v>
                </c:pt>
                <c:pt idx="1613">
                  <c:v>42238.208333552408</c:v>
                </c:pt>
                <c:pt idx="1614">
                  <c:v>42238.25000021921</c:v>
                </c:pt>
                <c:pt idx="1615">
                  <c:v>42238.291666886013</c:v>
                </c:pt>
                <c:pt idx="1616">
                  <c:v>42238.333333552815</c:v>
                </c:pt>
                <c:pt idx="1617">
                  <c:v>42238.375000219618</c:v>
                </c:pt>
                <c:pt idx="1618">
                  <c:v>42238.41666688642</c:v>
                </c:pt>
                <c:pt idx="1619">
                  <c:v>42238.458333553222</c:v>
                </c:pt>
                <c:pt idx="1620">
                  <c:v>42238.500000220025</c:v>
                </c:pt>
                <c:pt idx="1621">
                  <c:v>42238.541666886827</c:v>
                </c:pt>
                <c:pt idx="1622">
                  <c:v>42238.58333355363</c:v>
                </c:pt>
                <c:pt idx="1623">
                  <c:v>42238.625000220432</c:v>
                </c:pt>
                <c:pt idx="1624">
                  <c:v>42238.666666887235</c:v>
                </c:pt>
                <c:pt idx="1625">
                  <c:v>42238.708333554037</c:v>
                </c:pt>
                <c:pt idx="1626">
                  <c:v>42238.75000022084</c:v>
                </c:pt>
                <c:pt idx="1627">
                  <c:v>42238.791666887642</c:v>
                </c:pt>
                <c:pt idx="1628">
                  <c:v>42238.833333554445</c:v>
                </c:pt>
                <c:pt idx="1629">
                  <c:v>42238.875000221247</c:v>
                </c:pt>
                <c:pt idx="1630">
                  <c:v>42238.91666688805</c:v>
                </c:pt>
                <c:pt idx="1631">
                  <c:v>42238.958333554852</c:v>
                </c:pt>
                <c:pt idx="1632">
                  <c:v>42239.000000221655</c:v>
                </c:pt>
                <c:pt idx="1633">
                  <c:v>42239.041666888457</c:v>
                </c:pt>
                <c:pt idx="1634">
                  <c:v>42239.08333355526</c:v>
                </c:pt>
                <c:pt idx="1635">
                  <c:v>42239.125000222062</c:v>
                </c:pt>
                <c:pt idx="1636">
                  <c:v>42239.166666888865</c:v>
                </c:pt>
                <c:pt idx="1637">
                  <c:v>42239.208333555667</c:v>
                </c:pt>
                <c:pt idx="1638">
                  <c:v>42239.25000022247</c:v>
                </c:pt>
                <c:pt idx="1639">
                  <c:v>42239.291666889272</c:v>
                </c:pt>
                <c:pt idx="1640">
                  <c:v>42239.333333556075</c:v>
                </c:pt>
                <c:pt idx="1641">
                  <c:v>42239.375000222877</c:v>
                </c:pt>
                <c:pt idx="1642">
                  <c:v>42239.41666688968</c:v>
                </c:pt>
                <c:pt idx="1643">
                  <c:v>42239.458333556482</c:v>
                </c:pt>
                <c:pt idx="1644">
                  <c:v>42239.500000223285</c:v>
                </c:pt>
                <c:pt idx="1645">
                  <c:v>42239.541666890087</c:v>
                </c:pt>
                <c:pt idx="1646">
                  <c:v>42239.58333355689</c:v>
                </c:pt>
                <c:pt idx="1647">
                  <c:v>42239.625000223692</c:v>
                </c:pt>
                <c:pt idx="1648">
                  <c:v>42239.666666890495</c:v>
                </c:pt>
                <c:pt idx="1649">
                  <c:v>42239.708333557297</c:v>
                </c:pt>
                <c:pt idx="1650">
                  <c:v>42239.750000224099</c:v>
                </c:pt>
                <c:pt idx="1651">
                  <c:v>42239.791666890902</c:v>
                </c:pt>
                <c:pt idx="1652">
                  <c:v>42239.833333557704</c:v>
                </c:pt>
                <c:pt idx="1653">
                  <c:v>42239.875000224507</c:v>
                </c:pt>
                <c:pt idx="1654">
                  <c:v>42239.916666891309</c:v>
                </c:pt>
                <c:pt idx="1655">
                  <c:v>42239.958333558112</c:v>
                </c:pt>
                <c:pt idx="1656">
                  <c:v>42240.000000224914</c:v>
                </c:pt>
                <c:pt idx="1657">
                  <c:v>42240.041666891717</c:v>
                </c:pt>
                <c:pt idx="1658">
                  <c:v>42240.083333558519</c:v>
                </c:pt>
                <c:pt idx="1659">
                  <c:v>42240.125000225322</c:v>
                </c:pt>
                <c:pt idx="1660">
                  <c:v>42240.166666892124</c:v>
                </c:pt>
                <c:pt idx="1661">
                  <c:v>42240.208333558927</c:v>
                </c:pt>
                <c:pt idx="1662">
                  <c:v>42240.250000225729</c:v>
                </c:pt>
                <c:pt idx="1663">
                  <c:v>42240.291666892532</c:v>
                </c:pt>
                <c:pt idx="1664">
                  <c:v>42240.333333559334</c:v>
                </c:pt>
                <c:pt idx="1665">
                  <c:v>42240.375000226137</c:v>
                </c:pt>
                <c:pt idx="1666">
                  <c:v>42240.416666892939</c:v>
                </c:pt>
                <c:pt idx="1667">
                  <c:v>42240.458333559742</c:v>
                </c:pt>
                <c:pt idx="1668">
                  <c:v>42240.500000226544</c:v>
                </c:pt>
                <c:pt idx="1669">
                  <c:v>42240.541666893347</c:v>
                </c:pt>
                <c:pt idx="1670">
                  <c:v>42240.583333560149</c:v>
                </c:pt>
                <c:pt idx="1671">
                  <c:v>42240.625000226952</c:v>
                </c:pt>
                <c:pt idx="1672">
                  <c:v>42240.666666893754</c:v>
                </c:pt>
                <c:pt idx="1673">
                  <c:v>42240.708333560557</c:v>
                </c:pt>
                <c:pt idx="1674">
                  <c:v>42240.750000227359</c:v>
                </c:pt>
                <c:pt idx="1675">
                  <c:v>42240.791666894162</c:v>
                </c:pt>
                <c:pt idx="1676">
                  <c:v>42240.833333560964</c:v>
                </c:pt>
                <c:pt idx="1677">
                  <c:v>42240.875000227767</c:v>
                </c:pt>
                <c:pt idx="1678">
                  <c:v>42240.916666894569</c:v>
                </c:pt>
                <c:pt idx="1679">
                  <c:v>42240.958333561372</c:v>
                </c:pt>
                <c:pt idx="1680">
                  <c:v>42241.000000228174</c:v>
                </c:pt>
                <c:pt idx="1681">
                  <c:v>42241.041666894977</c:v>
                </c:pt>
                <c:pt idx="1682">
                  <c:v>42241.083333561779</c:v>
                </c:pt>
                <c:pt idx="1683">
                  <c:v>42241.125000228581</c:v>
                </c:pt>
                <c:pt idx="1684">
                  <c:v>42241.166666895384</c:v>
                </c:pt>
                <c:pt idx="1685">
                  <c:v>42241.208333562186</c:v>
                </c:pt>
                <c:pt idx="1686">
                  <c:v>42241.250000228989</c:v>
                </c:pt>
                <c:pt idx="1687">
                  <c:v>42241.291666895791</c:v>
                </c:pt>
                <c:pt idx="1688">
                  <c:v>42241.333333562594</c:v>
                </c:pt>
                <c:pt idx="1689">
                  <c:v>42241.375000229396</c:v>
                </c:pt>
                <c:pt idx="1690">
                  <c:v>42241.416666896199</c:v>
                </c:pt>
                <c:pt idx="1691">
                  <c:v>42241.458333563001</c:v>
                </c:pt>
                <c:pt idx="1692">
                  <c:v>42241.500000229804</c:v>
                </c:pt>
                <c:pt idx="1693">
                  <c:v>42241.541666896606</c:v>
                </c:pt>
                <c:pt idx="1694">
                  <c:v>42241.583333563409</c:v>
                </c:pt>
                <c:pt idx="1695">
                  <c:v>42241.625000230211</c:v>
                </c:pt>
                <c:pt idx="1696">
                  <c:v>42241.666666897014</c:v>
                </c:pt>
                <c:pt idx="1697">
                  <c:v>42241.708333563816</c:v>
                </c:pt>
                <c:pt idx="1698">
                  <c:v>42241.750000230619</c:v>
                </c:pt>
                <c:pt idx="1699">
                  <c:v>42241.791666897421</c:v>
                </c:pt>
                <c:pt idx="1700">
                  <c:v>42241.833333564224</c:v>
                </c:pt>
                <c:pt idx="1701">
                  <c:v>42241.875000231026</c:v>
                </c:pt>
                <c:pt idx="1702">
                  <c:v>42241.916666897829</c:v>
                </c:pt>
                <c:pt idx="1703">
                  <c:v>42241.958333564631</c:v>
                </c:pt>
                <c:pt idx="1704">
                  <c:v>42242.000000231434</c:v>
                </c:pt>
                <c:pt idx="1705">
                  <c:v>42242.041666898236</c:v>
                </c:pt>
                <c:pt idx="1706">
                  <c:v>42242.083333565039</c:v>
                </c:pt>
                <c:pt idx="1707">
                  <c:v>42242.125000231841</c:v>
                </c:pt>
                <c:pt idx="1708">
                  <c:v>42242.166666898644</c:v>
                </c:pt>
                <c:pt idx="1709">
                  <c:v>42242.208333565446</c:v>
                </c:pt>
                <c:pt idx="1710">
                  <c:v>42242.250000232249</c:v>
                </c:pt>
                <c:pt idx="1711">
                  <c:v>42242.291666899051</c:v>
                </c:pt>
                <c:pt idx="1712">
                  <c:v>42242.333333565854</c:v>
                </c:pt>
                <c:pt idx="1713">
                  <c:v>42242.375000232656</c:v>
                </c:pt>
                <c:pt idx="1714">
                  <c:v>42242.416666899459</c:v>
                </c:pt>
                <c:pt idx="1715">
                  <c:v>42242.458333566261</c:v>
                </c:pt>
                <c:pt idx="1716">
                  <c:v>42242.500000233063</c:v>
                </c:pt>
                <c:pt idx="1717">
                  <c:v>42242.541666899866</c:v>
                </c:pt>
                <c:pt idx="1718">
                  <c:v>42242.583333566668</c:v>
                </c:pt>
                <c:pt idx="1719">
                  <c:v>42242.625000233471</c:v>
                </c:pt>
                <c:pt idx="1720">
                  <c:v>42242.666666900273</c:v>
                </c:pt>
                <c:pt idx="1721">
                  <c:v>42242.708333567076</c:v>
                </c:pt>
                <c:pt idx="1722">
                  <c:v>42242.750000233878</c:v>
                </c:pt>
                <c:pt idx="1723">
                  <c:v>42242.791666900681</c:v>
                </c:pt>
                <c:pt idx="1724">
                  <c:v>42242.833333567483</c:v>
                </c:pt>
                <c:pt idx="1725">
                  <c:v>42242.875000234286</c:v>
                </c:pt>
                <c:pt idx="1726">
                  <c:v>42242.916666901088</c:v>
                </c:pt>
                <c:pt idx="1727">
                  <c:v>42242.958333567891</c:v>
                </c:pt>
                <c:pt idx="1728">
                  <c:v>42243</c:v>
                </c:pt>
                <c:pt idx="1729">
                  <c:v>42243.041666901496</c:v>
                </c:pt>
                <c:pt idx="1730">
                  <c:v>42243.083333568298</c:v>
                </c:pt>
                <c:pt idx="1731">
                  <c:v>42243.125000235101</c:v>
                </c:pt>
                <c:pt idx="1732">
                  <c:v>42243.166666901903</c:v>
                </c:pt>
                <c:pt idx="1733">
                  <c:v>42243.208333568706</c:v>
                </c:pt>
                <c:pt idx="1734">
                  <c:v>42243.250000235508</c:v>
                </c:pt>
                <c:pt idx="1735">
                  <c:v>42243.291666902311</c:v>
                </c:pt>
                <c:pt idx="1736">
                  <c:v>42243.333333569113</c:v>
                </c:pt>
                <c:pt idx="1737">
                  <c:v>42243.375000235916</c:v>
                </c:pt>
                <c:pt idx="1738">
                  <c:v>42243.416666902718</c:v>
                </c:pt>
                <c:pt idx="1739">
                  <c:v>42243.458333569521</c:v>
                </c:pt>
                <c:pt idx="1740">
                  <c:v>42243.500000236323</c:v>
                </c:pt>
                <c:pt idx="1741">
                  <c:v>42243.541666903126</c:v>
                </c:pt>
                <c:pt idx="1742">
                  <c:v>42243.583333569928</c:v>
                </c:pt>
                <c:pt idx="1743">
                  <c:v>42243.625000236731</c:v>
                </c:pt>
                <c:pt idx="1744">
                  <c:v>42243.666666903533</c:v>
                </c:pt>
                <c:pt idx="1745">
                  <c:v>42243.708333570336</c:v>
                </c:pt>
                <c:pt idx="1746">
                  <c:v>42243.750000237138</c:v>
                </c:pt>
                <c:pt idx="1747">
                  <c:v>42243.79166690394</c:v>
                </c:pt>
                <c:pt idx="1748">
                  <c:v>42243.833333570743</c:v>
                </c:pt>
                <c:pt idx="1749">
                  <c:v>42243.875000237545</c:v>
                </c:pt>
                <c:pt idx="1750">
                  <c:v>42243.916666904348</c:v>
                </c:pt>
                <c:pt idx="1751">
                  <c:v>42243.95833357115</c:v>
                </c:pt>
                <c:pt idx="1752">
                  <c:v>42244.000000237953</c:v>
                </c:pt>
                <c:pt idx="1753">
                  <c:v>42244.041666904755</c:v>
                </c:pt>
                <c:pt idx="1754">
                  <c:v>42244.083333571558</c:v>
                </c:pt>
                <c:pt idx="1755">
                  <c:v>42244.12500023836</c:v>
                </c:pt>
                <c:pt idx="1756">
                  <c:v>42244.166666905163</c:v>
                </c:pt>
                <c:pt idx="1757">
                  <c:v>42244.208333571965</c:v>
                </c:pt>
                <c:pt idx="1758">
                  <c:v>42244.250000238768</c:v>
                </c:pt>
                <c:pt idx="1759">
                  <c:v>42244.29166690557</c:v>
                </c:pt>
                <c:pt idx="1760">
                  <c:v>42244.333333572373</c:v>
                </c:pt>
                <c:pt idx="1761">
                  <c:v>42244.375000239175</c:v>
                </c:pt>
                <c:pt idx="1762">
                  <c:v>42244.416666905978</c:v>
                </c:pt>
                <c:pt idx="1763">
                  <c:v>42244.45833357278</c:v>
                </c:pt>
                <c:pt idx="1764">
                  <c:v>42244.500000239583</c:v>
                </c:pt>
                <c:pt idx="1765">
                  <c:v>42244.541666906385</c:v>
                </c:pt>
                <c:pt idx="1766">
                  <c:v>42244.583333573188</c:v>
                </c:pt>
                <c:pt idx="1767">
                  <c:v>42244.62500023999</c:v>
                </c:pt>
                <c:pt idx="1768">
                  <c:v>42244.666666906793</c:v>
                </c:pt>
                <c:pt idx="1769">
                  <c:v>42244.708333573595</c:v>
                </c:pt>
                <c:pt idx="1770">
                  <c:v>42244.750000240398</c:v>
                </c:pt>
                <c:pt idx="1771">
                  <c:v>42244.7916669072</c:v>
                </c:pt>
                <c:pt idx="1772">
                  <c:v>42244.833333574003</c:v>
                </c:pt>
                <c:pt idx="1773">
                  <c:v>42244.875000240805</c:v>
                </c:pt>
                <c:pt idx="1774">
                  <c:v>42244.916666907608</c:v>
                </c:pt>
                <c:pt idx="1775">
                  <c:v>42244.95833357441</c:v>
                </c:pt>
                <c:pt idx="1776">
                  <c:v>42245.000000241213</c:v>
                </c:pt>
                <c:pt idx="1777">
                  <c:v>42245.041666908015</c:v>
                </c:pt>
                <c:pt idx="1778">
                  <c:v>42245.083333574818</c:v>
                </c:pt>
                <c:pt idx="1779">
                  <c:v>42245.12500024162</c:v>
                </c:pt>
                <c:pt idx="1780">
                  <c:v>42245.166666908422</c:v>
                </c:pt>
                <c:pt idx="1781">
                  <c:v>42245.208333575225</c:v>
                </c:pt>
                <c:pt idx="1782">
                  <c:v>42245.250000242027</c:v>
                </c:pt>
                <c:pt idx="1783">
                  <c:v>42245.29166690883</c:v>
                </c:pt>
                <c:pt idx="1784">
                  <c:v>42245.333333575632</c:v>
                </c:pt>
                <c:pt idx="1785">
                  <c:v>42245.375000242435</c:v>
                </c:pt>
                <c:pt idx="1786">
                  <c:v>42245.416666909237</c:v>
                </c:pt>
                <c:pt idx="1787">
                  <c:v>42245.45833357604</c:v>
                </c:pt>
                <c:pt idx="1788">
                  <c:v>42245.500000242842</c:v>
                </c:pt>
                <c:pt idx="1789">
                  <c:v>42245.541666909645</c:v>
                </c:pt>
                <c:pt idx="1790">
                  <c:v>42245.583333576447</c:v>
                </c:pt>
                <c:pt idx="1791">
                  <c:v>42245.62500024325</c:v>
                </c:pt>
                <c:pt idx="1792">
                  <c:v>42245.666666910052</c:v>
                </c:pt>
                <c:pt idx="1793">
                  <c:v>42245.708333576855</c:v>
                </c:pt>
                <c:pt idx="1794">
                  <c:v>42245.750000243657</c:v>
                </c:pt>
                <c:pt idx="1795">
                  <c:v>42245.79166691046</c:v>
                </c:pt>
                <c:pt idx="1796">
                  <c:v>42245.833333577262</c:v>
                </c:pt>
                <c:pt idx="1797">
                  <c:v>42245.875000244065</c:v>
                </c:pt>
                <c:pt idx="1798">
                  <c:v>42245.916666910867</c:v>
                </c:pt>
                <c:pt idx="1799">
                  <c:v>42245.95833357767</c:v>
                </c:pt>
                <c:pt idx="1800">
                  <c:v>42246.000000244472</c:v>
                </c:pt>
                <c:pt idx="1801">
                  <c:v>42246.041666911275</c:v>
                </c:pt>
                <c:pt idx="1802">
                  <c:v>42246.083333578077</c:v>
                </c:pt>
                <c:pt idx="1803">
                  <c:v>42246.12500024488</c:v>
                </c:pt>
                <c:pt idx="1804">
                  <c:v>42246.166666911682</c:v>
                </c:pt>
                <c:pt idx="1805">
                  <c:v>42246.208333578485</c:v>
                </c:pt>
                <c:pt idx="1806">
                  <c:v>42246.250000245287</c:v>
                </c:pt>
                <c:pt idx="1807">
                  <c:v>42246.29166691209</c:v>
                </c:pt>
                <c:pt idx="1808">
                  <c:v>42246.333333578892</c:v>
                </c:pt>
                <c:pt idx="1809">
                  <c:v>42246.375000245695</c:v>
                </c:pt>
                <c:pt idx="1810">
                  <c:v>42246.416666912497</c:v>
                </c:pt>
                <c:pt idx="1811">
                  <c:v>42246.4583335793</c:v>
                </c:pt>
                <c:pt idx="1812">
                  <c:v>42246.500000246102</c:v>
                </c:pt>
                <c:pt idx="1813">
                  <c:v>42246.541666912904</c:v>
                </c:pt>
                <c:pt idx="1814">
                  <c:v>42246.583333579707</c:v>
                </c:pt>
                <c:pt idx="1815">
                  <c:v>42246.625000246509</c:v>
                </c:pt>
                <c:pt idx="1816">
                  <c:v>42246.666666913312</c:v>
                </c:pt>
                <c:pt idx="1817">
                  <c:v>42246.708333580114</c:v>
                </c:pt>
                <c:pt idx="1818">
                  <c:v>42246.750000246917</c:v>
                </c:pt>
                <c:pt idx="1819">
                  <c:v>42246.791666913719</c:v>
                </c:pt>
                <c:pt idx="1820">
                  <c:v>42246.833333580522</c:v>
                </c:pt>
                <c:pt idx="1821">
                  <c:v>42246.875000247324</c:v>
                </c:pt>
                <c:pt idx="1822">
                  <c:v>42246.916666914127</c:v>
                </c:pt>
                <c:pt idx="1823">
                  <c:v>42246.958333580929</c:v>
                </c:pt>
                <c:pt idx="1824">
                  <c:v>42247.000000247732</c:v>
                </c:pt>
                <c:pt idx="1825">
                  <c:v>42247.041666914534</c:v>
                </c:pt>
                <c:pt idx="1826">
                  <c:v>42247.083333581337</c:v>
                </c:pt>
                <c:pt idx="1827">
                  <c:v>42247.125000248139</c:v>
                </c:pt>
                <c:pt idx="1828">
                  <c:v>42247.166666914942</c:v>
                </c:pt>
                <c:pt idx="1829">
                  <c:v>42247.208333581744</c:v>
                </c:pt>
                <c:pt idx="1830">
                  <c:v>42247.250000248547</c:v>
                </c:pt>
                <c:pt idx="1831">
                  <c:v>42247.291666915349</c:v>
                </c:pt>
                <c:pt idx="1832">
                  <c:v>42247.333333582152</c:v>
                </c:pt>
                <c:pt idx="1833">
                  <c:v>42247.375000248954</c:v>
                </c:pt>
                <c:pt idx="1834">
                  <c:v>42247.416666915757</c:v>
                </c:pt>
                <c:pt idx="1835">
                  <c:v>42247.458333582559</c:v>
                </c:pt>
                <c:pt idx="1836">
                  <c:v>42247.500000249362</c:v>
                </c:pt>
                <c:pt idx="1837">
                  <c:v>42247.541666916164</c:v>
                </c:pt>
                <c:pt idx="1838">
                  <c:v>42247.583333582967</c:v>
                </c:pt>
                <c:pt idx="1839">
                  <c:v>42247.625000249769</c:v>
                </c:pt>
                <c:pt idx="1840">
                  <c:v>42247.666666916572</c:v>
                </c:pt>
                <c:pt idx="1841">
                  <c:v>42247.708333583374</c:v>
                </c:pt>
                <c:pt idx="1842">
                  <c:v>42247.750000250177</c:v>
                </c:pt>
                <c:pt idx="1843">
                  <c:v>42247.791666916979</c:v>
                </c:pt>
                <c:pt idx="1844">
                  <c:v>42247.833333583781</c:v>
                </c:pt>
                <c:pt idx="1845">
                  <c:v>42247.875000250584</c:v>
                </c:pt>
                <c:pt idx="1846">
                  <c:v>42247.916666917386</c:v>
                </c:pt>
                <c:pt idx="1847">
                  <c:v>42247.958333584189</c:v>
                </c:pt>
                <c:pt idx="1848">
                  <c:v>42248.000000250991</c:v>
                </c:pt>
                <c:pt idx="1849">
                  <c:v>42248.041666917794</c:v>
                </c:pt>
                <c:pt idx="1850">
                  <c:v>42248.083333584596</c:v>
                </c:pt>
                <c:pt idx="1851">
                  <c:v>42248.125000251399</c:v>
                </c:pt>
                <c:pt idx="1852">
                  <c:v>42248.166666918201</c:v>
                </c:pt>
                <c:pt idx="1853">
                  <c:v>42248.208333585004</c:v>
                </c:pt>
                <c:pt idx="1854">
                  <c:v>42248.250000251806</c:v>
                </c:pt>
                <c:pt idx="1855">
                  <c:v>42248.291666918609</c:v>
                </c:pt>
                <c:pt idx="1856">
                  <c:v>42248.333333585411</c:v>
                </c:pt>
                <c:pt idx="1857">
                  <c:v>42248.375000252214</c:v>
                </c:pt>
                <c:pt idx="1858">
                  <c:v>42248.416666919016</c:v>
                </c:pt>
                <c:pt idx="1859">
                  <c:v>42248.458333585819</c:v>
                </c:pt>
                <c:pt idx="1860">
                  <c:v>42248.500000252621</c:v>
                </c:pt>
                <c:pt idx="1861">
                  <c:v>42248.541666919424</c:v>
                </c:pt>
                <c:pt idx="1862">
                  <c:v>42248.583333586226</c:v>
                </c:pt>
                <c:pt idx="1863">
                  <c:v>42248.625000253029</c:v>
                </c:pt>
                <c:pt idx="1864">
                  <c:v>42248.666666919831</c:v>
                </c:pt>
                <c:pt idx="1865">
                  <c:v>42248.708333586634</c:v>
                </c:pt>
                <c:pt idx="1866">
                  <c:v>42248.750000253436</c:v>
                </c:pt>
                <c:pt idx="1867">
                  <c:v>42248.791666920239</c:v>
                </c:pt>
                <c:pt idx="1868">
                  <c:v>42248.833333587041</c:v>
                </c:pt>
                <c:pt idx="1869">
                  <c:v>42248.875000253844</c:v>
                </c:pt>
                <c:pt idx="1870">
                  <c:v>42248.916666920646</c:v>
                </c:pt>
                <c:pt idx="1871">
                  <c:v>42248.958333587449</c:v>
                </c:pt>
                <c:pt idx="1872">
                  <c:v>42249.000000254251</c:v>
                </c:pt>
                <c:pt idx="1873">
                  <c:v>42249.041666921054</c:v>
                </c:pt>
                <c:pt idx="1874">
                  <c:v>42249.083333587856</c:v>
                </c:pt>
                <c:pt idx="1875">
                  <c:v>42249.125000254659</c:v>
                </c:pt>
                <c:pt idx="1876">
                  <c:v>42249.166666921461</c:v>
                </c:pt>
                <c:pt idx="1877">
                  <c:v>42249.208333588263</c:v>
                </c:pt>
                <c:pt idx="1878">
                  <c:v>42249.250000255066</c:v>
                </c:pt>
                <c:pt idx="1879">
                  <c:v>42249.291666921868</c:v>
                </c:pt>
                <c:pt idx="1880">
                  <c:v>42249.333333588671</c:v>
                </c:pt>
                <c:pt idx="1881">
                  <c:v>42249.375000255473</c:v>
                </c:pt>
                <c:pt idx="1882">
                  <c:v>42249.416666922276</c:v>
                </c:pt>
                <c:pt idx="1883">
                  <c:v>42249.458333589078</c:v>
                </c:pt>
                <c:pt idx="1884">
                  <c:v>42249.500000255881</c:v>
                </c:pt>
                <c:pt idx="1885">
                  <c:v>42249.541666922683</c:v>
                </c:pt>
                <c:pt idx="1886">
                  <c:v>42249.583333589486</c:v>
                </c:pt>
                <c:pt idx="1887">
                  <c:v>42249.625000256288</c:v>
                </c:pt>
                <c:pt idx="1888">
                  <c:v>42249.666666923091</c:v>
                </c:pt>
                <c:pt idx="1889">
                  <c:v>42249.708333589893</c:v>
                </c:pt>
                <c:pt idx="1890">
                  <c:v>42249.750000256696</c:v>
                </c:pt>
                <c:pt idx="1891">
                  <c:v>42249.791666923498</c:v>
                </c:pt>
                <c:pt idx="1892">
                  <c:v>42249.833333590301</c:v>
                </c:pt>
                <c:pt idx="1893">
                  <c:v>42249.875000257103</c:v>
                </c:pt>
                <c:pt idx="1894">
                  <c:v>42249.916666923906</c:v>
                </c:pt>
                <c:pt idx="1895">
                  <c:v>42249.958333590708</c:v>
                </c:pt>
                <c:pt idx="1896">
                  <c:v>42250.000000257511</c:v>
                </c:pt>
                <c:pt idx="1897">
                  <c:v>42250.041666924313</c:v>
                </c:pt>
                <c:pt idx="1898">
                  <c:v>42250.083333591116</c:v>
                </c:pt>
                <c:pt idx="1899">
                  <c:v>42250.125000257918</c:v>
                </c:pt>
                <c:pt idx="1900">
                  <c:v>42250.166666924721</c:v>
                </c:pt>
                <c:pt idx="1901">
                  <c:v>42250.208333591523</c:v>
                </c:pt>
                <c:pt idx="1902">
                  <c:v>42250.250000258326</c:v>
                </c:pt>
                <c:pt idx="1903">
                  <c:v>42250.291666925128</c:v>
                </c:pt>
                <c:pt idx="1904">
                  <c:v>42250.333333591931</c:v>
                </c:pt>
                <c:pt idx="1905">
                  <c:v>42250.375000258733</c:v>
                </c:pt>
                <c:pt idx="1906">
                  <c:v>42250.416666925536</c:v>
                </c:pt>
                <c:pt idx="1907">
                  <c:v>42250.458333592338</c:v>
                </c:pt>
                <c:pt idx="1908">
                  <c:v>42250.500000259141</c:v>
                </c:pt>
                <c:pt idx="1909">
                  <c:v>42250.541666925943</c:v>
                </c:pt>
                <c:pt idx="1910">
                  <c:v>42250.583333592745</c:v>
                </c:pt>
                <c:pt idx="1911">
                  <c:v>42250.625000259548</c:v>
                </c:pt>
                <c:pt idx="1912">
                  <c:v>42250.66666692635</c:v>
                </c:pt>
                <c:pt idx="1913">
                  <c:v>42250.708333593153</c:v>
                </c:pt>
                <c:pt idx="1914">
                  <c:v>42250.750000259955</c:v>
                </c:pt>
                <c:pt idx="1915">
                  <c:v>42250.791666926758</c:v>
                </c:pt>
                <c:pt idx="1916">
                  <c:v>42250.83333359356</c:v>
                </c:pt>
                <c:pt idx="1917">
                  <c:v>42250.875000260363</c:v>
                </c:pt>
                <c:pt idx="1918">
                  <c:v>42250.916666927165</c:v>
                </c:pt>
                <c:pt idx="1919">
                  <c:v>42250.958333593968</c:v>
                </c:pt>
                <c:pt idx="1920">
                  <c:v>42251.00000026077</c:v>
                </c:pt>
                <c:pt idx="1921">
                  <c:v>42251.041666927573</c:v>
                </c:pt>
                <c:pt idx="1922">
                  <c:v>42251.083333594375</c:v>
                </c:pt>
                <c:pt idx="1923">
                  <c:v>42251.125000261178</c:v>
                </c:pt>
                <c:pt idx="1924">
                  <c:v>42251.16666692798</c:v>
                </c:pt>
                <c:pt idx="1925">
                  <c:v>42251.208333594783</c:v>
                </c:pt>
                <c:pt idx="1926">
                  <c:v>42251.250000261585</c:v>
                </c:pt>
                <c:pt idx="1927">
                  <c:v>42251.291666928388</c:v>
                </c:pt>
                <c:pt idx="1928">
                  <c:v>42251.33333359519</c:v>
                </c:pt>
                <c:pt idx="1929">
                  <c:v>42251.375000261993</c:v>
                </c:pt>
                <c:pt idx="1930">
                  <c:v>42251.416666928795</c:v>
                </c:pt>
                <c:pt idx="1931">
                  <c:v>42251.458333595598</c:v>
                </c:pt>
                <c:pt idx="1932">
                  <c:v>42251.5000002624</c:v>
                </c:pt>
                <c:pt idx="1933">
                  <c:v>42251.541666929203</c:v>
                </c:pt>
                <c:pt idx="1934">
                  <c:v>42251.583333596005</c:v>
                </c:pt>
                <c:pt idx="1935">
                  <c:v>42251.625000262808</c:v>
                </c:pt>
                <c:pt idx="1936">
                  <c:v>42251.66666692961</c:v>
                </c:pt>
                <c:pt idx="1937">
                  <c:v>42251.708333596413</c:v>
                </c:pt>
                <c:pt idx="1938">
                  <c:v>42251.750000263215</c:v>
                </c:pt>
                <c:pt idx="1939">
                  <c:v>42251.791666930018</c:v>
                </c:pt>
                <c:pt idx="1940">
                  <c:v>42251.83333359682</c:v>
                </c:pt>
                <c:pt idx="1941">
                  <c:v>42251.875000263622</c:v>
                </c:pt>
                <c:pt idx="1942">
                  <c:v>42251.916666930425</c:v>
                </c:pt>
                <c:pt idx="1943">
                  <c:v>42251.958333597227</c:v>
                </c:pt>
                <c:pt idx="1944">
                  <c:v>42252.00000026403</c:v>
                </c:pt>
                <c:pt idx="1945">
                  <c:v>42252.041666930832</c:v>
                </c:pt>
                <c:pt idx="1946">
                  <c:v>42252.083333597635</c:v>
                </c:pt>
                <c:pt idx="1947">
                  <c:v>42252.125000264437</c:v>
                </c:pt>
                <c:pt idx="1948">
                  <c:v>42252.16666693124</c:v>
                </c:pt>
                <c:pt idx="1949">
                  <c:v>42252.208333598042</c:v>
                </c:pt>
                <c:pt idx="1950">
                  <c:v>42252.250000264845</c:v>
                </c:pt>
                <c:pt idx="1951">
                  <c:v>42252.291666931647</c:v>
                </c:pt>
                <c:pt idx="1952">
                  <c:v>42252.33333359845</c:v>
                </c:pt>
                <c:pt idx="1953">
                  <c:v>42252.375000265252</c:v>
                </c:pt>
                <c:pt idx="1954">
                  <c:v>42252.416666932055</c:v>
                </c:pt>
                <c:pt idx="1955">
                  <c:v>42252.458333598857</c:v>
                </c:pt>
                <c:pt idx="1956">
                  <c:v>42252.50000026566</c:v>
                </c:pt>
                <c:pt idx="1957">
                  <c:v>42252.541666932462</c:v>
                </c:pt>
                <c:pt idx="1958">
                  <c:v>42252.583333599265</c:v>
                </c:pt>
                <c:pt idx="1959">
                  <c:v>42252.625000266067</c:v>
                </c:pt>
                <c:pt idx="1960">
                  <c:v>42252.66666693287</c:v>
                </c:pt>
                <c:pt idx="1961">
                  <c:v>42252.708333599672</c:v>
                </c:pt>
                <c:pt idx="1962">
                  <c:v>42252.750000266475</c:v>
                </c:pt>
                <c:pt idx="1963">
                  <c:v>42252.791666933277</c:v>
                </c:pt>
                <c:pt idx="1964">
                  <c:v>42252.83333360008</c:v>
                </c:pt>
                <c:pt idx="1965">
                  <c:v>42252.875000266882</c:v>
                </c:pt>
                <c:pt idx="1966">
                  <c:v>42252.916666933685</c:v>
                </c:pt>
                <c:pt idx="1967">
                  <c:v>42252.958333600487</c:v>
                </c:pt>
                <c:pt idx="1968">
                  <c:v>42253.00000026729</c:v>
                </c:pt>
                <c:pt idx="1969">
                  <c:v>42253.041666934092</c:v>
                </c:pt>
                <c:pt idx="1970">
                  <c:v>42253.083333600895</c:v>
                </c:pt>
                <c:pt idx="1971">
                  <c:v>42253.125000267697</c:v>
                </c:pt>
                <c:pt idx="1972">
                  <c:v>42253.1666669345</c:v>
                </c:pt>
                <c:pt idx="1973">
                  <c:v>42253.208333601302</c:v>
                </c:pt>
                <c:pt idx="1974">
                  <c:v>42253.250000268104</c:v>
                </c:pt>
                <c:pt idx="1975">
                  <c:v>42253.291666934907</c:v>
                </c:pt>
                <c:pt idx="1976">
                  <c:v>42253.333333601709</c:v>
                </c:pt>
                <c:pt idx="1977">
                  <c:v>42253.375000268512</c:v>
                </c:pt>
                <c:pt idx="1978">
                  <c:v>42253.416666935314</c:v>
                </c:pt>
                <c:pt idx="1979">
                  <c:v>42253.458333602117</c:v>
                </c:pt>
                <c:pt idx="1980">
                  <c:v>42253.500000268919</c:v>
                </c:pt>
                <c:pt idx="1981">
                  <c:v>42253.541666935722</c:v>
                </c:pt>
                <c:pt idx="1982">
                  <c:v>42253.583333602524</c:v>
                </c:pt>
                <c:pt idx="1983">
                  <c:v>42253.625000269327</c:v>
                </c:pt>
                <c:pt idx="1984">
                  <c:v>42253.666666936129</c:v>
                </c:pt>
                <c:pt idx="1985">
                  <c:v>42253.708333602932</c:v>
                </c:pt>
                <c:pt idx="1986">
                  <c:v>42253.750000269734</c:v>
                </c:pt>
                <c:pt idx="1987">
                  <c:v>42253.791666936537</c:v>
                </c:pt>
                <c:pt idx="1988">
                  <c:v>42253.833333603339</c:v>
                </c:pt>
                <c:pt idx="1989">
                  <c:v>42253.875000270142</c:v>
                </c:pt>
                <c:pt idx="1990">
                  <c:v>42253.916666936944</c:v>
                </c:pt>
                <c:pt idx="1991">
                  <c:v>42253.958333603747</c:v>
                </c:pt>
                <c:pt idx="1992">
                  <c:v>42254.000000270549</c:v>
                </c:pt>
                <c:pt idx="1993">
                  <c:v>42254.041666937352</c:v>
                </c:pt>
                <c:pt idx="1994">
                  <c:v>42254.083333604154</c:v>
                </c:pt>
                <c:pt idx="1995">
                  <c:v>42254.125000270957</c:v>
                </c:pt>
                <c:pt idx="1996">
                  <c:v>42254.166666937759</c:v>
                </c:pt>
                <c:pt idx="1997">
                  <c:v>42254.208333604562</c:v>
                </c:pt>
                <c:pt idx="1998">
                  <c:v>42254.250000271364</c:v>
                </c:pt>
                <c:pt idx="1999">
                  <c:v>42254.291666938167</c:v>
                </c:pt>
                <c:pt idx="2000">
                  <c:v>42254.333333604969</c:v>
                </c:pt>
                <c:pt idx="2001">
                  <c:v>42254.375000271772</c:v>
                </c:pt>
                <c:pt idx="2002">
                  <c:v>42254.416666938574</c:v>
                </c:pt>
                <c:pt idx="2003">
                  <c:v>42254.458333605377</c:v>
                </c:pt>
                <c:pt idx="2004">
                  <c:v>42254.500000272179</c:v>
                </c:pt>
                <c:pt idx="2005">
                  <c:v>42254.541666938982</c:v>
                </c:pt>
                <c:pt idx="2006">
                  <c:v>42254.583333605784</c:v>
                </c:pt>
                <c:pt idx="2007">
                  <c:v>42254.625000272586</c:v>
                </c:pt>
                <c:pt idx="2008">
                  <c:v>42254.666666939389</c:v>
                </c:pt>
                <c:pt idx="2009">
                  <c:v>42254.708333606191</c:v>
                </c:pt>
                <c:pt idx="2010">
                  <c:v>42254.750000272994</c:v>
                </c:pt>
                <c:pt idx="2011">
                  <c:v>42254.791666939796</c:v>
                </c:pt>
                <c:pt idx="2012">
                  <c:v>42254.833333606599</c:v>
                </c:pt>
                <c:pt idx="2013">
                  <c:v>42254.875000273401</c:v>
                </c:pt>
                <c:pt idx="2014">
                  <c:v>42254.916666940204</c:v>
                </c:pt>
                <c:pt idx="2015">
                  <c:v>42254.958333607006</c:v>
                </c:pt>
                <c:pt idx="2016">
                  <c:v>42255.000000273809</c:v>
                </c:pt>
                <c:pt idx="2017">
                  <c:v>42255.041666940611</c:v>
                </c:pt>
                <c:pt idx="2018">
                  <c:v>42255.083333607414</c:v>
                </c:pt>
                <c:pt idx="2019">
                  <c:v>42255.125000274216</c:v>
                </c:pt>
                <c:pt idx="2020">
                  <c:v>42255.166666941019</c:v>
                </c:pt>
                <c:pt idx="2021">
                  <c:v>42255.208333607821</c:v>
                </c:pt>
                <c:pt idx="2022">
                  <c:v>42255.250000274624</c:v>
                </c:pt>
                <c:pt idx="2023">
                  <c:v>42255.291666941426</c:v>
                </c:pt>
                <c:pt idx="2024">
                  <c:v>42255.333333608229</c:v>
                </c:pt>
                <c:pt idx="2025">
                  <c:v>42255.375000275031</c:v>
                </c:pt>
                <c:pt idx="2026">
                  <c:v>42255.416666941834</c:v>
                </c:pt>
                <c:pt idx="2027">
                  <c:v>42255.458333608636</c:v>
                </c:pt>
                <c:pt idx="2028">
                  <c:v>42255.500000275439</c:v>
                </c:pt>
                <c:pt idx="2029">
                  <c:v>42255.541666942241</c:v>
                </c:pt>
                <c:pt idx="2030">
                  <c:v>42255.583333609044</c:v>
                </c:pt>
                <c:pt idx="2031">
                  <c:v>42255.625000275846</c:v>
                </c:pt>
                <c:pt idx="2032">
                  <c:v>42255.666666942649</c:v>
                </c:pt>
                <c:pt idx="2033">
                  <c:v>42255.708333609451</c:v>
                </c:pt>
                <c:pt idx="2034">
                  <c:v>42255.750000276254</c:v>
                </c:pt>
                <c:pt idx="2035">
                  <c:v>42255.791666943056</c:v>
                </c:pt>
                <c:pt idx="2036">
                  <c:v>42255.833333609859</c:v>
                </c:pt>
                <c:pt idx="2037">
                  <c:v>42255.875000276661</c:v>
                </c:pt>
                <c:pt idx="2038">
                  <c:v>42255.916666943463</c:v>
                </c:pt>
                <c:pt idx="2039">
                  <c:v>42255.958333610266</c:v>
                </c:pt>
                <c:pt idx="2040">
                  <c:v>42256.000000277068</c:v>
                </c:pt>
                <c:pt idx="2041">
                  <c:v>42256.041666943871</c:v>
                </c:pt>
                <c:pt idx="2042">
                  <c:v>42256.083333610673</c:v>
                </c:pt>
                <c:pt idx="2043">
                  <c:v>42256.125000277476</c:v>
                </c:pt>
                <c:pt idx="2044">
                  <c:v>42256.166666944278</c:v>
                </c:pt>
                <c:pt idx="2045">
                  <c:v>42256.208333611081</c:v>
                </c:pt>
                <c:pt idx="2046">
                  <c:v>42256.250000277883</c:v>
                </c:pt>
                <c:pt idx="2047">
                  <c:v>42256.291666944686</c:v>
                </c:pt>
                <c:pt idx="2048">
                  <c:v>42256.333333611488</c:v>
                </c:pt>
                <c:pt idx="2049">
                  <c:v>42256.375000278291</c:v>
                </c:pt>
                <c:pt idx="2050">
                  <c:v>42256.416666945093</c:v>
                </c:pt>
                <c:pt idx="2051">
                  <c:v>42256.458333611896</c:v>
                </c:pt>
                <c:pt idx="2052">
                  <c:v>42256.500000278698</c:v>
                </c:pt>
                <c:pt idx="2053">
                  <c:v>42256.541666945501</c:v>
                </c:pt>
                <c:pt idx="2054">
                  <c:v>42256.583333612303</c:v>
                </c:pt>
                <c:pt idx="2055">
                  <c:v>42256.625000279106</c:v>
                </c:pt>
                <c:pt idx="2056">
                  <c:v>42256.666666945908</c:v>
                </c:pt>
                <c:pt idx="2057">
                  <c:v>42256.708333612711</c:v>
                </c:pt>
                <c:pt idx="2058">
                  <c:v>42256.750000279513</c:v>
                </c:pt>
                <c:pt idx="2059">
                  <c:v>42256.791666946316</c:v>
                </c:pt>
                <c:pt idx="2060">
                  <c:v>42256.833333613118</c:v>
                </c:pt>
                <c:pt idx="2061">
                  <c:v>42256.875000279921</c:v>
                </c:pt>
                <c:pt idx="2062">
                  <c:v>42256.916666946723</c:v>
                </c:pt>
                <c:pt idx="2063">
                  <c:v>42256.958333613526</c:v>
                </c:pt>
                <c:pt idx="2064">
                  <c:v>42257.000000280328</c:v>
                </c:pt>
                <c:pt idx="2065">
                  <c:v>42257.041666947131</c:v>
                </c:pt>
                <c:pt idx="2066">
                  <c:v>42257.083333613933</c:v>
                </c:pt>
                <c:pt idx="2067">
                  <c:v>42257.125000280736</c:v>
                </c:pt>
                <c:pt idx="2068">
                  <c:v>42257.166666947538</c:v>
                </c:pt>
                <c:pt idx="2069">
                  <c:v>42257.208333614341</c:v>
                </c:pt>
                <c:pt idx="2070">
                  <c:v>42257.250000281143</c:v>
                </c:pt>
                <c:pt idx="2071">
                  <c:v>42257.291666947945</c:v>
                </c:pt>
                <c:pt idx="2072">
                  <c:v>42257.333333614748</c:v>
                </c:pt>
                <c:pt idx="2073">
                  <c:v>42257.37500028155</c:v>
                </c:pt>
                <c:pt idx="2074">
                  <c:v>42257.416666948353</c:v>
                </c:pt>
                <c:pt idx="2075">
                  <c:v>42257.458333615155</c:v>
                </c:pt>
                <c:pt idx="2076">
                  <c:v>42257.500000281958</c:v>
                </c:pt>
                <c:pt idx="2077">
                  <c:v>42257.54166694876</c:v>
                </c:pt>
                <c:pt idx="2078">
                  <c:v>42257.583333615563</c:v>
                </c:pt>
                <c:pt idx="2079">
                  <c:v>42257.625000282365</c:v>
                </c:pt>
                <c:pt idx="2080">
                  <c:v>42257.666666949168</c:v>
                </c:pt>
                <c:pt idx="2081">
                  <c:v>42257.70833361597</c:v>
                </c:pt>
                <c:pt idx="2082">
                  <c:v>42257.750000282773</c:v>
                </c:pt>
                <c:pt idx="2083">
                  <c:v>42257.791666949575</c:v>
                </c:pt>
                <c:pt idx="2084">
                  <c:v>42257.833333616378</c:v>
                </c:pt>
                <c:pt idx="2085">
                  <c:v>42257.87500028318</c:v>
                </c:pt>
                <c:pt idx="2086">
                  <c:v>42257.916666949983</c:v>
                </c:pt>
                <c:pt idx="2087">
                  <c:v>42257.958333616785</c:v>
                </c:pt>
                <c:pt idx="2088">
                  <c:v>42258.000000283588</c:v>
                </c:pt>
                <c:pt idx="2089">
                  <c:v>42258.04166695039</c:v>
                </c:pt>
                <c:pt idx="2090">
                  <c:v>42258.083333617193</c:v>
                </c:pt>
                <c:pt idx="2091">
                  <c:v>42258.125000283995</c:v>
                </c:pt>
                <c:pt idx="2092">
                  <c:v>42258.166666950798</c:v>
                </c:pt>
                <c:pt idx="2093">
                  <c:v>42258.2083336176</c:v>
                </c:pt>
                <c:pt idx="2094">
                  <c:v>42258.250000284403</c:v>
                </c:pt>
                <c:pt idx="2095">
                  <c:v>42258.291666951205</c:v>
                </c:pt>
                <c:pt idx="2096">
                  <c:v>42258.333333618008</c:v>
                </c:pt>
                <c:pt idx="2097">
                  <c:v>42258.37500028481</c:v>
                </c:pt>
                <c:pt idx="2098">
                  <c:v>42258.416666951613</c:v>
                </c:pt>
                <c:pt idx="2099">
                  <c:v>42258.458333618415</c:v>
                </c:pt>
                <c:pt idx="2100">
                  <c:v>42258.500000285218</c:v>
                </c:pt>
                <c:pt idx="2101">
                  <c:v>42258.54166695202</c:v>
                </c:pt>
                <c:pt idx="2102">
                  <c:v>42258.583333618823</c:v>
                </c:pt>
                <c:pt idx="2103">
                  <c:v>42258.625000285625</c:v>
                </c:pt>
                <c:pt idx="2104">
                  <c:v>42258.666666952427</c:v>
                </c:pt>
                <c:pt idx="2105">
                  <c:v>42258.70833361923</c:v>
                </c:pt>
                <c:pt idx="2106">
                  <c:v>42258.750000286032</c:v>
                </c:pt>
                <c:pt idx="2107">
                  <c:v>42258.791666952835</c:v>
                </c:pt>
                <c:pt idx="2108">
                  <c:v>42258.833333619637</c:v>
                </c:pt>
                <c:pt idx="2109">
                  <c:v>42258.87500028644</c:v>
                </c:pt>
                <c:pt idx="2110">
                  <c:v>42258.916666953242</c:v>
                </c:pt>
                <c:pt idx="2111">
                  <c:v>42258.958333620045</c:v>
                </c:pt>
                <c:pt idx="2112">
                  <c:v>42259.000000286847</c:v>
                </c:pt>
                <c:pt idx="2113">
                  <c:v>42259.04166695365</c:v>
                </c:pt>
                <c:pt idx="2114">
                  <c:v>42259.083333620452</c:v>
                </c:pt>
                <c:pt idx="2115">
                  <c:v>42259.125000287255</c:v>
                </c:pt>
                <c:pt idx="2116">
                  <c:v>42259.166666954057</c:v>
                </c:pt>
                <c:pt idx="2117">
                  <c:v>42259.20833362086</c:v>
                </c:pt>
                <c:pt idx="2118">
                  <c:v>42259.250000287662</c:v>
                </c:pt>
                <c:pt idx="2119">
                  <c:v>42259.291666954465</c:v>
                </c:pt>
                <c:pt idx="2120">
                  <c:v>42259.333333621267</c:v>
                </c:pt>
                <c:pt idx="2121">
                  <c:v>42259.37500028807</c:v>
                </c:pt>
                <c:pt idx="2122">
                  <c:v>42259.416666954872</c:v>
                </c:pt>
                <c:pt idx="2123">
                  <c:v>42259.458333621675</c:v>
                </c:pt>
                <c:pt idx="2124">
                  <c:v>42259.500000288477</c:v>
                </c:pt>
                <c:pt idx="2125">
                  <c:v>42259.54166695528</c:v>
                </c:pt>
                <c:pt idx="2126">
                  <c:v>42259.583333622082</c:v>
                </c:pt>
                <c:pt idx="2127">
                  <c:v>42259.625000288885</c:v>
                </c:pt>
                <c:pt idx="2128">
                  <c:v>42259.666666955687</c:v>
                </c:pt>
                <c:pt idx="2129">
                  <c:v>42259.70833362249</c:v>
                </c:pt>
                <c:pt idx="2130">
                  <c:v>42259.750000289292</c:v>
                </c:pt>
                <c:pt idx="2131">
                  <c:v>42259.791666956095</c:v>
                </c:pt>
                <c:pt idx="2132">
                  <c:v>42259.833333622897</c:v>
                </c:pt>
                <c:pt idx="2133">
                  <c:v>42259.8750002897</c:v>
                </c:pt>
                <c:pt idx="2134">
                  <c:v>42259.916666956502</c:v>
                </c:pt>
                <c:pt idx="2135">
                  <c:v>42259.958333623304</c:v>
                </c:pt>
                <c:pt idx="2136">
                  <c:v>42260.000000290107</c:v>
                </c:pt>
                <c:pt idx="2137">
                  <c:v>42260.041666956909</c:v>
                </c:pt>
                <c:pt idx="2138">
                  <c:v>42260.083333623712</c:v>
                </c:pt>
                <c:pt idx="2139">
                  <c:v>42260.125000290514</c:v>
                </c:pt>
                <c:pt idx="2140">
                  <c:v>42260.166666957317</c:v>
                </c:pt>
                <c:pt idx="2141">
                  <c:v>42260.208333624119</c:v>
                </c:pt>
                <c:pt idx="2142">
                  <c:v>42260.250000290922</c:v>
                </c:pt>
                <c:pt idx="2143">
                  <c:v>42260.291666957724</c:v>
                </c:pt>
                <c:pt idx="2144">
                  <c:v>42260.333333624527</c:v>
                </c:pt>
                <c:pt idx="2145">
                  <c:v>42260.375000291329</c:v>
                </c:pt>
                <c:pt idx="2146">
                  <c:v>42260.416666958132</c:v>
                </c:pt>
                <c:pt idx="2147">
                  <c:v>42260.458333624934</c:v>
                </c:pt>
                <c:pt idx="2148">
                  <c:v>42260.500000291737</c:v>
                </c:pt>
                <c:pt idx="2149">
                  <c:v>42260.541666958539</c:v>
                </c:pt>
                <c:pt idx="2150">
                  <c:v>42260.583333625342</c:v>
                </c:pt>
                <c:pt idx="2151">
                  <c:v>42260.625000292144</c:v>
                </c:pt>
                <c:pt idx="2152">
                  <c:v>42260.666666958947</c:v>
                </c:pt>
                <c:pt idx="2153">
                  <c:v>42260.708333625749</c:v>
                </c:pt>
                <c:pt idx="2154">
                  <c:v>42260.750000292552</c:v>
                </c:pt>
                <c:pt idx="2155">
                  <c:v>42260.791666959354</c:v>
                </c:pt>
                <c:pt idx="2156">
                  <c:v>42260.833333626157</c:v>
                </c:pt>
                <c:pt idx="2157">
                  <c:v>42260.875000292959</c:v>
                </c:pt>
                <c:pt idx="2158">
                  <c:v>42260.916666959762</c:v>
                </c:pt>
                <c:pt idx="2159">
                  <c:v>42260.958333626564</c:v>
                </c:pt>
                <c:pt idx="2160">
                  <c:v>42261.000000293367</c:v>
                </c:pt>
                <c:pt idx="2161">
                  <c:v>42261.041666960169</c:v>
                </c:pt>
                <c:pt idx="2162">
                  <c:v>42261.083333626972</c:v>
                </c:pt>
                <c:pt idx="2163">
                  <c:v>42261.125000293774</c:v>
                </c:pt>
                <c:pt idx="2164">
                  <c:v>42261.166666960577</c:v>
                </c:pt>
                <c:pt idx="2165">
                  <c:v>42261.208333627379</c:v>
                </c:pt>
                <c:pt idx="2166">
                  <c:v>42261.250000294182</c:v>
                </c:pt>
                <c:pt idx="2167">
                  <c:v>42261.291666960984</c:v>
                </c:pt>
                <c:pt idx="2168">
                  <c:v>42261.333333627786</c:v>
                </c:pt>
                <c:pt idx="2169">
                  <c:v>42261.375000294589</c:v>
                </c:pt>
                <c:pt idx="2170">
                  <c:v>42261.416666961391</c:v>
                </c:pt>
                <c:pt idx="2171">
                  <c:v>42261.458333628194</c:v>
                </c:pt>
                <c:pt idx="2172">
                  <c:v>42261.500000294996</c:v>
                </c:pt>
                <c:pt idx="2173">
                  <c:v>42261.541666961799</c:v>
                </c:pt>
                <c:pt idx="2174">
                  <c:v>42261.583333628601</c:v>
                </c:pt>
                <c:pt idx="2175">
                  <c:v>42261.625000295404</c:v>
                </c:pt>
                <c:pt idx="2176">
                  <c:v>42261.666666962206</c:v>
                </c:pt>
                <c:pt idx="2177">
                  <c:v>42261.708333629009</c:v>
                </c:pt>
                <c:pt idx="2178">
                  <c:v>42261.750000295811</c:v>
                </c:pt>
                <c:pt idx="2179">
                  <c:v>42261.791666962614</c:v>
                </c:pt>
                <c:pt idx="2180">
                  <c:v>42261.833333629416</c:v>
                </c:pt>
                <c:pt idx="2181">
                  <c:v>42261.875000296219</c:v>
                </c:pt>
                <c:pt idx="2182">
                  <c:v>42261.916666963021</c:v>
                </c:pt>
                <c:pt idx="2183">
                  <c:v>42261.958333629824</c:v>
                </c:pt>
                <c:pt idx="2184">
                  <c:v>42262.000000296626</c:v>
                </c:pt>
                <c:pt idx="2185">
                  <c:v>42262.041666963429</c:v>
                </c:pt>
                <c:pt idx="2186">
                  <c:v>42262.083333630231</c:v>
                </c:pt>
                <c:pt idx="2187">
                  <c:v>42262.125000297034</c:v>
                </c:pt>
                <c:pt idx="2188">
                  <c:v>42262.166666963836</c:v>
                </c:pt>
                <c:pt idx="2189">
                  <c:v>42262.208333630639</c:v>
                </c:pt>
                <c:pt idx="2190">
                  <c:v>42262.250000297441</c:v>
                </c:pt>
                <c:pt idx="2191">
                  <c:v>42262.291666964244</c:v>
                </c:pt>
                <c:pt idx="2192">
                  <c:v>42262.333333631046</c:v>
                </c:pt>
                <c:pt idx="2193">
                  <c:v>42262.375000297849</c:v>
                </c:pt>
                <c:pt idx="2194">
                  <c:v>42262.416666964651</c:v>
                </c:pt>
                <c:pt idx="2195">
                  <c:v>42262.458333631454</c:v>
                </c:pt>
                <c:pt idx="2196">
                  <c:v>42262.500000298256</c:v>
                </c:pt>
                <c:pt idx="2197">
                  <c:v>42262.541666965059</c:v>
                </c:pt>
                <c:pt idx="2198">
                  <c:v>42262.583333631861</c:v>
                </c:pt>
                <c:pt idx="2199">
                  <c:v>42262.625000298664</c:v>
                </c:pt>
                <c:pt idx="2200">
                  <c:v>42262.666666965466</c:v>
                </c:pt>
                <c:pt idx="2201">
                  <c:v>42262.708333632268</c:v>
                </c:pt>
                <c:pt idx="2202">
                  <c:v>42262.750000299071</c:v>
                </c:pt>
                <c:pt idx="2203">
                  <c:v>42262.791666965873</c:v>
                </c:pt>
                <c:pt idx="2204">
                  <c:v>42262.833333632676</c:v>
                </c:pt>
                <c:pt idx="2205">
                  <c:v>42262.875000299478</c:v>
                </c:pt>
                <c:pt idx="2206">
                  <c:v>42262.916666966281</c:v>
                </c:pt>
                <c:pt idx="2207">
                  <c:v>42262.958333633083</c:v>
                </c:pt>
                <c:pt idx="2208">
                  <c:v>42263.000000299886</c:v>
                </c:pt>
                <c:pt idx="2209">
                  <c:v>42263.041666966688</c:v>
                </c:pt>
                <c:pt idx="2210">
                  <c:v>42263.083333633491</c:v>
                </c:pt>
                <c:pt idx="2211">
                  <c:v>42263.125000300293</c:v>
                </c:pt>
                <c:pt idx="2212">
                  <c:v>42263.166666967096</c:v>
                </c:pt>
                <c:pt idx="2213">
                  <c:v>42263.208333633898</c:v>
                </c:pt>
                <c:pt idx="2214">
                  <c:v>42263.250000300701</c:v>
                </c:pt>
                <c:pt idx="2215">
                  <c:v>42263.291666967503</c:v>
                </c:pt>
                <c:pt idx="2216">
                  <c:v>42263.333333634306</c:v>
                </c:pt>
                <c:pt idx="2217">
                  <c:v>42263.375000301108</c:v>
                </c:pt>
                <c:pt idx="2218">
                  <c:v>42263.416666967911</c:v>
                </c:pt>
                <c:pt idx="2219">
                  <c:v>42263.458333634713</c:v>
                </c:pt>
                <c:pt idx="2220">
                  <c:v>42263.500000301516</c:v>
                </c:pt>
                <c:pt idx="2221">
                  <c:v>42263.541666968318</c:v>
                </c:pt>
                <c:pt idx="2222">
                  <c:v>42263.583333635121</c:v>
                </c:pt>
                <c:pt idx="2223">
                  <c:v>42263.625000301923</c:v>
                </c:pt>
                <c:pt idx="2224">
                  <c:v>42263.666666968726</c:v>
                </c:pt>
                <c:pt idx="2225">
                  <c:v>42263.708333635528</c:v>
                </c:pt>
                <c:pt idx="2226">
                  <c:v>42263.750000302331</c:v>
                </c:pt>
                <c:pt idx="2227">
                  <c:v>42263.791666969133</c:v>
                </c:pt>
                <c:pt idx="2228">
                  <c:v>42263.833333635936</c:v>
                </c:pt>
                <c:pt idx="2229">
                  <c:v>42263.875000302738</c:v>
                </c:pt>
                <c:pt idx="2230">
                  <c:v>42263.916666969541</c:v>
                </c:pt>
                <c:pt idx="2231">
                  <c:v>42263.958333636343</c:v>
                </c:pt>
                <c:pt idx="2232">
                  <c:v>42264.000000303145</c:v>
                </c:pt>
                <c:pt idx="2233">
                  <c:v>42264.041666969948</c:v>
                </c:pt>
                <c:pt idx="2234">
                  <c:v>42264.08333363675</c:v>
                </c:pt>
                <c:pt idx="2235">
                  <c:v>42264.125000303553</c:v>
                </c:pt>
                <c:pt idx="2236">
                  <c:v>42264.166666970355</c:v>
                </c:pt>
                <c:pt idx="2237">
                  <c:v>42264.208333637158</c:v>
                </c:pt>
                <c:pt idx="2238">
                  <c:v>42264.25000030396</c:v>
                </c:pt>
                <c:pt idx="2239">
                  <c:v>42264.291666970763</c:v>
                </c:pt>
                <c:pt idx="2240">
                  <c:v>42264.333333637565</c:v>
                </c:pt>
                <c:pt idx="2241">
                  <c:v>42264.375000304368</c:v>
                </c:pt>
                <c:pt idx="2242">
                  <c:v>42264.41666697117</c:v>
                </c:pt>
                <c:pt idx="2243">
                  <c:v>42264.458333637973</c:v>
                </c:pt>
                <c:pt idx="2244">
                  <c:v>42264.500000304775</c:v>
                </c:pt>
                <c:pt idx="2245">
                  <c:v>42264.541666971578</c:v>
                </c:pt>
                <c:pt idx="2246">
                  <c:v>42264.58333363838</c:v>
                </c:pt>
                <c:pt idx="2247">
                  <c:v>42264.625000305183</c:v>
                </c:pt>
                <c:pt idx="2248">
                  <c:v>42264.666666971985</c:v>
                </c:pt>
                <c:pt idx="2249">
                  <c:v>42264.708333638788</c:v>
                </c:pt>
                <c:pt idx="2250">
                  <c:v>42264.75000030559</c:v>
                </c:pt>
                <c:pt idx="2251">
                  <c:v>42264.791666972393</c:v>
                </c:pt>
                <c:pt idx="2252">
                  <c:v>42264.833333639195</c:v>
                </c:pt>
                <c:pt idx="2253">
                  <c:v>42264.875000305998</c:v>
                </c:pt>
                <c:pt idx="2254">
                  <c:v>42264.9166669728</c:v>
                </c:pt>
                <c:pt idx="2255">
                  <c:v>42264.958333639603</c:v>
                </c:pt>
                <c:pt idx="2256">
                  <c:v>42265.000000306405</c:v>
                </c:pt>
                <c:pt idx="2257">
                  <c:v>42265.041666973208</c:v>
                </c:pt>
                <c:pt idx="2258">
                  <c:v>42265.08333364001</c:v>
                </c:pt>
                <c:pt idx="2259">
                  <c:v>42265.125000306813</c:v>
                </c:pt>
                <c:pt idx="2260">
                  <c:v>42265.166666973615</c:v>
                </c:pt>
                <c:pt idx="2261">
                  <c:v>42265.208333640418</c:v>
                </c:pt>
                <c:pt idx="2262">
                  <c:v>42265.25000030722</c:v>
                </c:pt>
                <c:pt idx="2263">
                  <c:v>42265.291666974023</c:v>
                </c:pt>
                <c:pt idx="2264">
                  <c:v>42265.333333640825</c:v>
                </c:pt>
                <c:pt idx="2265">
                  <c:v>42265.375000307627</c:v>
                </c:pt>
                <c:pt idx="2266">
                  <c:v>42265.41666697443</c:v>
                </c:pt>
                <c:pt idx="2267">
                  <c:v>42265.458333641232</c:v>
                </c:pt>
                <c:pt idx="2268">
                  <c:v>42265.500000308035</c:v>
                </c:pt>
                <c:pt idx="2269">
                  <c:v>42265.541666974837</c:v>
                </c:pt>
                <c:pt idx="2270">
                  <c:v>42265.58333364164</c:v>
                </c:pt>
                <c:pt idx="2271">
                  <c:v>42265.625000308442</c:v>
                </c:pt>
                <c:pt idx="2272">
                  <c:v>42265.666666975245</c:v>
                </c:pt>
                <c:pt idx="2273">
                  <c:v>42265.708333642047</c:v>
                </c:pt>
                <c:pt idx="2274">
                  <c:v>42265.75000030885</c:v>
                </c:pt>
                <c:pt idx="2275">
                  <c:v>42265.791666975652</c:v>
                </c:pt>
                <c:pt idx="2276">
                  <c:v>42265.833333642455</c:v>
                </c:pt>
                <c:pt idx="2277">
                  <c:v>42265.875000309257</c:v>
                </c:pt>
                <c:pt idx="2278">
                  <c:v>42265.91666697606</c:v>
                </c:pt>
                <c:pt idx="2279">
                  <c:v>42265.958333642862</c:v>
                </c:pt>
                <c:pt idx="2280">
                  <c:v>42266.000000309665</c:v>
                </c:pt>
                <c:pt idx="2281">
                  <c:v>42266.041666976467</c:v>
                </c:pt>
                <c:pt idx="2282">
                  <c:v>42266.08333364327</c:v>
                </c:pt>
                <c:pt idx="2283">
                  <c:v>42266.125000310072</c:v>
                </c:pt>
                <c:pt idx="2284">
                  <c:v>42266.166666976875</c:v>
                </c:pt>
                <c:pt idx="2285">
                  <c:v>42266.208333643677</c:v>
                </c:pt>
                <c:pt idx="2286">
                  <c:v>42266.25000031048</c:v>
                </c:pt>
                <c:pt idx="2287">
                  <c:v>42266.291666977282</c:v>
                </c:pt>
                <c:pt idx="2288">
                  <c:v>42266.333333644085</c:v>
                </c:pt>
                <c:pt idx="2289">
                  <c:v>42266.375000310887</c:v>
                </c:pt>
                <c:pt idx="2290">
                  <c:v>42266.41666697769</c:v>
                </c:pt>
                <c:pt idx="2291">
                  <c:v>42266.458333644492</c:v>
                </c:pt>
                <c:pt idx="2292">
                  <c:v>42266.500000311295</c:v>
                </c:pt>
                <c:pt idx="2293">
                  <c:v>42266.541666978097</c:v>
                </c:pt>
                <c:pt idx="2294">
                  <c:v>42266.5833336449</c:v>
                </c:pt>
                <c:pt idx="2295">
                  <c:v>42266.625000311702</c:v>
                </c:pt>
                <c:pt idx="2296">
                  <c:v>42266.666666978505</c:v>
                </c:pt>
                <c:pt idx="2297">
                  <c:v>42266.708333645307</c:v>
                </c:pt>
                <c:pt idx="2298">
                  <c:v>42266.750000312109</c:v>
                </c:pt>
                <c:pt idx="2299">
                  <c:v>42266.791666978912</c:v>
                </c:pt>
                <c:pt idx="2300">
                  <c:v>42266.833333645714</c:v>
                </c:pt>
                <c:pt idx="2301">
                  <c:v>42266.875000312517</c:v>
                </c:pt>
                <c:pt idx="2302">
                  <c:v>42266.916666979319</c:v>
                </c:pt>
                <c:pt idx="2303">
                  <c:v>42266.958333646122</c:v>
                </c:pt>
                <c:pt idx="2304">
                  <c:v>42267.000000312924</c:v>
                </c:pt>
                <c:pt idx="2305">
                  <c:v>42267.041666979727</c:v>
                </c:pt>
                <c:pt idx="2306">
                  <c:v>42267.083333646529</c:v>
                </c:pt>
                <c:pt idx="2307">
                  <c:v>42267.125000313332</c:v>
                </c:pt>
                <c:pt idx="2308">
                  <c:v>42267.166666980134</c:v>
                </c:pt>
                <c:pt idx="2309">
                  <c:v>42267.208333646937</c:v>
                </c:pt>
                <c:pt idx="2310">
                  <c:v>42267.250000313739</c:v>
                </c:pt>
                <c:pt idx="2311">
                  <c:v>42267.291666980542</c:v>
                </c:pt>
                <c:pt idx="2312">
                  <c:v>42267.333333647344</c:v>
                </c:pt>
                <c:pt idx="2313">
                  <c:v>42267.375000314147</c:v>
                </c:pt>
                <c:pt idx="2314">
                  <c:v>42267.416666980949</c:v>
                </c:pt>
                <c:pt idx="2315">
                  <c:v>42267.458333647752</c:v>
                </c:pt>
                <c:pt idx="2316">
                  <c:v>42267.500000314554</c:v>
                </c:pt>
                <c:pt idx="2317">
                  <c:v>42267.541666981357</c:v>
                </c:pt>
                <c:pt idx="2318">
                  <c:v>42267.583333648159</c:v>
                </c:pt>
                <c:pt idx="2319">
                  <c:v>42267.625000314962</c:v>
                </c:pt>
                <c:pt idx="2320">
                  <c:v>42267.666666981764</c:v>
                </c:pt>
                <c:pt idx="2321">
                  <c:v>42267.708333648567</c:v>
                </c:pt>
                <c:pt idx="2322">
                  <c:v>42267.750000315369</c:v>
                </c:pt>
                <c:pt idx="2323">
                  <c:v>42267.791666982172</c:v>
                </c:pt>
                <c:pt idx="2324">
                  <c:v>42267.833333648974</c:v>
                </c:pt>
                <c:pt idx="2325">
                  <c:v>42267.875000315777</c:v>
                </c:pt>
                <c:pt idx="2326">
                  <c:v>42267.916666982579</c:v>
                </c:pt>
                <c:pt idx="2327">
                  <c:v>42267.958333649382</c:v>
                </c:pt>
                <c:pt idx="2328">
                  <c:v>42268.000000316184</c:v>
                </c:pt>
                <c:pt idx="2329">
                  <c:v>42268.041666982986</c:v>
                </c:pt>
                <c:pt idx="2330">
                  <c:v>42268.083333649789</c:v>
                </c:pt>
                <c:pt idx="2331">
                  <c:v>42268.125000316591</c:v>
                </c:pt>
                <c:pt idx="2332">
                  <c:v>42268.166666983394</c:v>
                </c:pt>
                <c:pt idx="2333">
                  <c:v>42268.208333650196</c:v>
                </c:pt>
                <c:pt idx="2334">
                  <c:v>42268.250000316999</c:v>
                </c:pt>
                <c:pt idx="2335">
                  <c:v>42268.291666983801</c:v>
                </c:pt>
                <c:pt idx="2336">
                  <c:v>42268.333333650604</c:v>
                </c:pt>
                <c:pt idx="2337">
                  <c:v>42268.375000317406</c:v>
                </c:pt>
                <c:pt idx="2338">
                  <c:v>42268.416666984209</c:v>
                </c:pt>
                <c:pt idx="2339">
                  <c:v>42268.458333651011</c:v>
                </c:pt>
                <c:pt idx="2340">
                  <c:v>42268.500000317814</c:v>
                </c:pt>
                <c:pt idx="2341">
                  <c:v>42268.541666984616</c:v>
                </c:pt>
                <c:pt idx="2342">
                  <c:v>42268.583333651419</c:v>
                </c:pt>
                <c:pt idx="2343">
                  <c:v>42268.625000318221</c:v>
                </c:pt>
                <c:pt idx="2344">
                  <c:v>42268.666666985024</c:v>
                </c:pt>
                <c:pt idx="2345">
                  <c:v>42268.708333651826</c:v>
                </c:pt>
                <c:pt idx="2346">
                  <c:v>42268.750000318629</c:v>
                </c:pt>
                <c:pt idx="2347">
                  <c:v>42268.791666985431</c:v>
                </c:pt>
                <c:pt idx="2348">
                  <c:v>42268.833333652234</c:v>
                </c:pt>
                <c:pt idx="2349">
                  <c:v>42268.875000319036</c:v>
                </c:pt>
                <c:pt idx="2350">
                  <c:v>42268.916666985839</c:v>
                </c:pt>
                <c:pt idx="2351">
                  <c:v>42268.958333652641</c:v>
                </c:pt>
                <c:pt idx="2352">
                  <c:v>42269.000000319444</c:v>
                </c:pt>
                <c:pt idx="2353">
                  <c:v>42269.041666986246</c:v>
                </c:pt>
                <c:pt idx="2354">
                  <c:v>42269.083333653049</c:v>
                </c:pt>
                <c:pt idx="2355">
                  <c:v>42269.125000319851</c:v>
                </c:pt>
                <c:pt idx="2356">
                  <c:v>42269.166666986654</c:v>
                </c:pt>
                <c:pt idx="2357">
                  <c:v>42269.208333653456</c:v>
                </c:pt>
                <c:pt idx="2358">
                  <c:v>42269.250000320259</c:v>
                </c:pt>
                <c:pt idx="2359">
                  <c:v>42269.291666987061</c:v>
                </c:pt>
                <c:pt idx="2360">
                  <c:v>42269.333333653864</c:v>
                </c:pt>
                <c:pt idx="2361">
                  <c:v>42269.375000320666</c:v>
                </c:pt>
                <c:pt idx="2362">
                  <c:v>42269.416666987468</c:v>
                </c:pt>
                <c:pt idx="2363">
                  <c:v>42269.458333654271</c:v>
                </c:pt>
                <c:pt idx="2364">
                  <c:v>42269.500000321073</c:v>
                </c:pt>
                <c:pt idx="2365">
                  <c:v>42269.541666987876</c:v>
                </c:pt>
                <c:pt idx="2366">
                  <c:v>42269.583333654678</c:v>
                </c:pt>
                <c:pt idx="2367">
                  <c:v>42269.625000321481</c:v>
                </c:pt>
                <c:pt idx="2368">
                  <c:v>42269.666666988283</c:v>
                </c:pt>
                <c:pt idx="2369">
                  <c:v>42269.708333655086</c:v>
                </c:pt>
                <c:pt idx="2370">
                  <c:v>42269.750000321888</c:v>
                </c:pt>
                <c:pt idx="2371">
                  <c:v>42269.791666988691</c:v>
                </c:pt>
                <c:pt idx="2372">
                  <c:v>42269.833333655493</c:v>
                </c:pt>
                <c:pt idx="2373">
                  <c:v>42269.875000322296</c:v>
                </c:pt>
                <c:pt idx="2374">
                  <c:v>42269.916666989098</c:v>
                </c:pt>
                <c:pt idx="2375">
                  <c:v>42269.958333655901</c:v>
                </c:pt>
                <c:pt idx="2376">
                  <c:v>42270.000000322703</c:v>
                </c:pt>
                <c:pt idx="2377">
                  <c:v>42270.041666989506</c:v>
                </c:pt>
                <c:pt idx="2378">
                  <c:v>42270.083333656308</c:v>
                </c:pt>
                <c:pt idx="2379">
                  <c:v>42270.125000323111</c:v>
                </c:pt>
                <c:pt idx="2380">
                  <c:v>42270.166666989913</c:v>
                </c:pt>
                <c:pt idx="2381">
                  <c:v>42270.208333656716</c:v>
                </c:pt>
                <c:pt idx="2382">
                  <c:v>42270.250000323518</c:v>
                </c:pt>
                <c:pt idx="2383">
                  <c:v>42270.291666990321</c:v>
                </c:pt>
                <c:pt idx="2384">
                  <c:v>42270.333333657123</c:v>
                </c:pt>
                <c:pt idx="2385">
                  <c:v>42270.375000323926</c:v>
                </c:pt>
                <c:pt idx="2386">
                  <c:v>42270.416666990728</c:v>
                </c:pt>
                <c:pt idx="2387">
                  <c:v>42270.458333657531</c:v>
                </c:pt>
                <c:pt idx="2388">
                  <c:v>42270.500000324333</c:v>
                </c:pt>
                <c:pt idx="2389">
                  <c:v>42270.541666991136</c:v>
                </c:pt>
                <c:pt idx="2390">
                  <c:v>42270.583333657938</c:v>
                </c:pt>
                <c:pt idx="2391">
                  <c:v>42270.625000324741</c:v>
                </c:pt>
                <c:pt idx="2392">
                  <c:v>42270.666666991543</c:v>
                </c:pt>
                <c:pt idx="2393">
                  <c:v>42270.708333658346</c:v>
                </c:pt>
                <c:pt idx="2394">
                  <c:v>42270.750000325148</c:v>
                </c:pt>
                <c:pt idx="2395">
                  <c:v>42270.79166699195</c:v>
                </c:pt>
                <c:pt idx="2396">
                  <c:v>42270.833333658753</c:v>
                </c:pt>
                <c:pt idx="2397">
                  <c:v>42270.875000325555</c:v>
                </c:pt>
                <c:pt idx="2398">
                  <c:v>42270.916666992358</c:v>
                </c:pt>
                <c:pt idx="2399">
                  <c:v>42270.95833365916</c:v>
                </c:pt>
                <c:pt idx="2400">
                  <c:v>42271.000000325963</c:v>
                </c:pt>
                <c:pt idx="2401">
                  <c:v>42271.041666992765</c:v>
                </c:pt>
                <c:pt idx="2402">
                  <c:v>42271.083333659568</c:v>
                </c:pt>
                <c:pt idx="2403">
                  <c:v>42271.12500032637</c:v>
                </c:pt>
                <c:pt idx="2404">
                  <c:v>42271.166666993173</c:v>
                </c:pt>
                <c:pt idx="2405">
                  <c:v>42271.208333659975</c:v>
                </c:pt>
                <c:pt idx="2406">
                  <c:v>42271.250000326778</c:v>
                </c:pt>
                <c:pt idx="2407">
                  <c:v>42271.29166699358</c:v>
                </c:pt>
                <c:pt idx="2408">
                  <c:v>42271.333333660383</c:v>
                </c:pt>
                <c:pt idx="2409">
                  <c:v>42271.375000327185</c:v>
                </c:pt>
                <c:pt idx="2410">
                  <c:v>42271.416666993988</c:v>
                </c:pt>
                <c:pt idx="2411">
                  <c:v>42271.45833366079</c:v>
                </c:pt>
                <c:pt idx="2412">
                  <c:v>42271.500000327593</c:v>
                </c:pt>
                <c:pt idx="2413">
                  <c:v>42271.541666994395</c:v>
                </c:pt>
                <c:pt idx="2414">
                  <c:v>42271.583333661198</c:v>
                </c:pt>
                <c:pt idx="2415">
                  <c:v>42271.625000328</c:v>
                </c:pt>
                <c:pt idx="2416">
                  <c:v>42271.666666994803</c:v>
                </c:pt>
                <c:pt idx="2417">
                  <c:v>42271.708333661605</c:v>
                </c:pt>
                <c:pt idx="2418">
                  <c:v>42271.750000328408</c:v>
                </c:pt>
                <c:pt idx="2419">
                  <c:v>42271.79166699521</c:v>
                </c:pt>
                <c:pt idx="2420">
                  <c:v>42271.833333662013</c:v>
                </c:pt>
                <c:pt idx="2421">
                  <c:v>42271.875000328815</c:v>
                </c:pt>
                <c:pt idx="2422">
                  <c:v>42271.916666995618</c:v>
                </c:pt>
                <c:pt idx="2423">
                  <c:v>42271.95833366242</c:v>
                </c:pt>
                <c:pt idx="2424">
                  <c:v>42272.000000329223</c:v>
                </c:pt>
                <c:pt idx="2425">
                  <c:v>42272.041666996025</c:v>
                </c:pt>
                <c:pt idx="2426">
                  <c:v>42272.083333662827</c:v>
                </c:pt>
                <c:pt idx="2427">
                  <c:v>42272.12500032963</c:v>
                </c:pt>
                <c:pt idx="2428">
                  <c:v>42272.166666996432</c:v>
                </c:pt>
                <c:pt idx="2429">
                  <c:v>42272.208333663235</c:v>
                </c:pt>
                <c:pt idx="2430">
                  <c:v>42272.250000330037</c:v>
                </c:pt>
                <c:pt idx="2431">
                  <c:v>42272.29166699684</c:v>
                </c:pt>
                <c:pt idx="2432">
                  <c:v>42272.333333663642</c:v>
                </c:pt>
                <c:pt idx="2433">
                  <c:v>42272.375000330445</c:v>
                </c:pt>
                <c:pt idx="2434">
                  <c:v>42272.416666997247</c:v>
                </c:pt>
                <c:pt idx="2435">
                  <c:v>42272.45833366405</c:v>
                </c:pt>
                <c:pt idx="2436">
                  <c:v>42272.500000330852</c:v>
                </c:pt>
                <c:pt idx="2437">
                  <c:v>42272.541666997655</c:v>
                </c:pt>
                <c:pt idx="2438">
                  <c:v>42272.583333664457</c:v>
                </c:pt>
                <c:pt idx="2439">
                  <c:v>42272.62500033126</c:v>
                </c:pt>
                <c:pt idx="2440">
                  <c:v>42272.666666998062</c:v>
                </c:pt>
                <c:pt idx="2441">
                  <c:v>42272.708333664865</c:v>
                </c:pt>
                <c:pt idx="2442">
                  <c:v>42272.750000331667</c:v>
                </c:pt>
                <c:pt idx="2443">
                  <c:v>42272.79166699847</c:v>
                </c:pt>
                <c:pt idx="2444">
                  <c:v>42272.833333665272</c:v>
                </c:pt>
                <c:pt idx="2445">
                  <c:v>42272.875000332075</c:v>
                </c:pt>
                <c:pt idx="2446">
                  <c:v>42272.916666998877</c:v>
                </c:pt>
                <c:pt idx="2447">
                  <c:v>42272.95833366568</c:v>
                </c:pt>
                <c:pt idx="2448">
                  <c:v>42273.000000332482</c:v>
                </c:pt>
                <c:pt idx="2449">
                  <c:v>42273.041666999285</c:v>
                </c:pt>
                <c:pt idx="2450">
                  <c:v>42273.083333666087</c:v>
                </c:pt>
                <c:pt idx="2451">
                  <c:v>42273.12500033289</c:v>
                </c:pt>
                <c:pt idx="2452">
                  <c:v>42273.166666999692</c:v>
                </c:pt>
                <c:pt idx="2453">
                  <c:v>42273.208333666495</c:v>
                </c:pt>
                <c:pt idx="2454">
                  <c:v>42273.250000333297</c:v>
                </c:pt>
                <c:pt idx="2455">
                  <c:v>42273.2916670001</c:v>
                </c:pt>
                <c:pt idx="2456">
                  <c:v>42273.333333666902</c:v>
                </c:pt>
                <c:pt idx="2457">
                  <c:v>42273.375000333705</c:v>
                </c:pt>
                <c:pt idx="2458">
                  <c:v>42273.416667000507</c:v>
                </c:pt>
                <c:pt idx="2459">
                  <c:v>42273.458333667309</c:v>
                </c:pt>
                <c:pt idx="2460">
                  <c:v>42273.500000334112</c:v>
                </c:pt>
                <c:pt idx="2461">
                  <c:v>42273.541667000914</c:v>
                </c:pt>
                <c:pt idx="2462">
                  <c:v>42273.583333667717</c:v>
                </c:pt>
                <c:pt idx="2463">
                  <c:v>42273.625000334519</c:v>
                </c:pt>
                <c:pt idx="2464">
                  <c:v>42273.666667001322</c:v>
                </c:pt>
                <c:pt idx="2465">
                  <c:v>42273.708333668124</c:v>
                </c:pt>
                <c:pt idx="2466">
                  <c:v>42273.750000334927</c:v>
                </c:pt>
                <c:pt idx="2467">
                  <c:v>42273.791667001729</c:v>
                </c:pt>
                <c:pt idx="2468">
                  <c:v>42273.833333668532</c:v>
                </c:pt>
                <c:pt idx="2469">
                  <c:v>42273.875000335334</c:v>
                </c:pt>
                <c:pt idx="2470">
                  <c:v>42273.916667002137</c:v>
                </c:pt>
                <c:pt idx="2471">
                  <c:v>42273.958333668939</c:v>
                </c:pt>
                <c:pt idx="2472">
                  <c:v>42274.000000335742</c:v>
                </c:pt>
                <c:pt idx="2473">
                  <c:v>42274.041667002544</c:v>
                </c:pt>
                <c:pt idx="2474">
                  <c:v>42274.083333669347</c:v>
                </c:pt>
                <c:pt idx="2475">
                  <c:v>42274.125000336149</c:v>
                </c:pt>
                <c:pt idx="2476">
                  <c:v>42274.166667002952</c:v>
                </c:pt>
                <c:pt idx="2477">
                  <c:v>42274.208333669754</c:v>
                </c:pt>
                <c:pt idx="2478">
                  <c:v>42274.250000336557</c:v>
                </c:pt>
                <c:pt idx="2479">
                  <c:v>42274.291667003359</c:v>
                </c:pt>
                <c:pt idx="2480">
                  <c:v>42274.333333670162</c:v>
                </c:pt>
                <c:pt idx="2481">
                  <c:v>42274.375000336964</c:v>
                </c:pt>
                <c:pt idx="2482">
                  <c:v>42274.416667003767</c:v>
                </c:pt>
                <c:pt idx="2483">
                  <c:v>42274.458333670569</c:v>
                </c:pt>
                <c:pt idx="2484">
                  <c:v>42274.500000337372</c:v>
                </c:pt>
                <c:pt idx="2485">
                  <c:v>42274.541667004174</c:v>
                </c:pt>
                <c:pt idx="2486">
                  <c:v>42274.583333670977</c:v>
                </c:pt>
                <c:pt idx="2487">
                  <c:v>42274.625000337779</c:v>
                </c:pt>
                <c:pt idx="2488">
                  <c:v>42274.666667004582</c:v>
                </c:pt>
                <c:pt idx="2489">
                  <c:v>42274.708333671384</c:v>
                </c:pt>
                <c:pt idx="2490">
                  <c:v>42274.750000338187</c:v>
                </c:pt>
                <c:pt idx="2491">
                  <c:v>42274.791667004989</c:v>
                </c:pt>
                <c:pt idx="2492">
                  <c:v>42274.833333671791</c:v>
                </c:pt>
                <c:pt idx="2493">
                  <c:v>42274.875000338594</c:v>
                </c:pt>
                <c:pt idx="2494">
                  <c:v>42274.916667005396</c:v>
                </c:pt>
                <c:pt idx="2495">
                  <c:v>42274.958333672199</c:v>
                </c:pt>
                <c:pt idx="2496">
                  <c:v>42275.000000339001</c:v>
                </c:pt>
                <c:pt idx="2497">
                  <c:v>42275.041667005804</c:v>
                </c:pt>
                <c:pt idx="2498">
                  <c:v>42275.083333672606</c:v>
                </c:pt>
                <c:pt idx="2499">
                  <c:v>42275.125000339409</c:v>
                </c:pt>
                <c:pt idx="2500">
                  <c:v>42275.166667006211</c:v>
                </c:pt>
                <c:pt idx="2501">
                  <c:v>42275.208333673014</c:v>
                </c:pt>
                <c:pt idx="2502">
                  <c:v>42275.250000339816</c:v>
                </c:pt>
                <c:pt idx="2503">
                  <c:v>42275.291667006619</c:v>
                </c:pt>
                <c:pt idx="2504">
                  <c:v>42275.333333673421</c:v>
                </c:pt>
                <c:pt idx="2505">
                  <c:v>42275.375000340224</c:v>
                </c:pt>
                <c:pt idx="2506">
                  <c:v>42275.416667007026</c:v>
                </c:pt>
                <c:pt idx="2507">
                  <c:v>42275.458333673829</c:v>
                </c:pt>
                <c:pt idx="2508">
                  <c:v>42275.500000340631</c:v>
                </c:pt>
                <c:pt idx="2509">
                  <c:v>42275.541667007434</c:v>
                </c:pt>
                <c:pt idx="2510">
                  <c:v>42275.583333674236</c:v>
                </c:pt>
                <c:pt idx="2511">
                  <c:v>42275.625000341039</c:v>
                </c:pt>
                <c:pt idx="2512">
                  <c:v>42275.666667007841</c:v>
                </c:pt>
                <c:pt idx="2513">
                  <c:v>42275.708333674644</c:v>
                </c:pt>
                <c:pt idx="2514">
                  <c:v>42275.750000341446</c:v>
                </c:pt>
                <c:pt idx="2515">
                  <c:v>42275.791667008249</c:v>
                </c:pt>
                <c:pt idx="2516">
                  <c:v>42275.833333675051</c:v>
                </c:pt>
                <c:pt idx="2517">
                  <c:v>42275.875000341854</c:v>
                </c:pt>
                <c:pt idx="2518">
                  <c:v>42275.916667008656</c:v>
                </c:pt>
                <c:pt idx="2519">
                  <c:v>42275.958333675459</c:v>
                </c:pt>
                <c:pt idx="2520">
                  <c:v>42276.000000342261</c:v>
                </c:pt>
                <c:pt idx="2521">
                  <c:v>42276.041667009064</c:v>
                </c:pt>
                <c:pt idx="2522">
                  <c:v>42276.083333675866</c:v>
                </c:pt>
                <c:pt idx="2523">
                  <c:v>42276.125000342668</c:v>
                </c:pt>
                <c:pt idx="2524">
                  <c:v>42276.166667009471</c:v>
                </c:pt>
                <c:pt idx="2525">
                  <c:v>42276.208333676273</c:v>
                </c:pt>
                <c:pt idx="2526">
                  <c:v>42276.250000343076</c:v>
                </c:pt>
                <c:pt idx="2527">
                  <c:v>42276.291667009878</c:v>
                </c:pt>
                <c:pt idx="2528">
                  <c:v>42276.333333676681</c:v>
                </c:pt>
                <c:pt idx="2529">
                  <c:v>42276.375000343483</c:v>
                </c:pt>
                <c:pt idx="2530">
                  <c:v>42276.416667010286</c:v>
                </c:pt>
                <c:pt idx="2531">
                  <c:v>42276.458333677088</c:v>
                </c:pt>
                <c:pt idx="2532">
                  <c:v>42276.500000343891</c:v>
                </c:pt>
                <c:pt idx="2533">
                  <c:v>42276.541667010693</c:v>
                </c:pt>
                <c:pt idx="2534">
                  <c:v>42276.583333677496</c:v>
                </c:pt>
                <c:pt idx="2535">
                  <c:v>42276.625000344298</c:v>
                </c:pt>
                <c:pt idx="2536">
                  <c:v>42276.666667011101</c:v>
                </c:pt>
                <c:pt idx="2537">
                  <c:v>42276.708333677903</c:v>
                </c:pt>
                <c:pt idx="2538">
                  <c:v>42276.750000344706</c:v>
                </c:pt>
                <c:pt idx="2539">
                  <c:v>42276.791667011508</c:v>
                </c:pt>
                <c:pt idx="2540">
                  <c:v>42276.833333678311</c:v>
                </c:pt>
                <c:pt idx="2541">
                  <c:v>42276.875000345113</c:v>
                </c:pt>
                <c:pt idx="2542">
                  <c:v>42276.916667011916</c:v>
                </c:pt>
                <c:pt idx="2543">
                  <c:v>42276.958333678718</c:v>
                </c:pt>
                <c:pt idx="2544">
                  <c:v>42277.000000345521</c:v>
                </c:pt>
                <c:pt idx="2545">
                  <c:v>42277.041667012323</c:v>
                </c:pt>
                <c:pt idx="2546">
                  <c:v>42277.083333679126</c:v>
                </c:pt>
                <c:pt idx="2547">
                  <c:v>42277.125000345928</c:v>
                </c:pt>
                <c:pt idx="2548">
                  <c:v>42277.166667012731</c:v>
                </c:pt>
                <c:pt idx="2549">
                  <c:v>42277.208333679533</c:v>
                </c:pt>
                <c:pt idx="2550">
                  <c:v>42277.250000346336</c:v>
                </c:pt>
                <c:pt idx="2551">
                  <c:v>42277.291667013138</c:v>
                </c:pt>
                <c:pt idx="2552">
                  <c:v>42277.333333679941</c:v>
                </c:pt>
                <c:pt idx="2553">
                  <c:v>42277.375000346743</c:v>
                </c:pt>
                <c:pt idx="2554">
                  <c:v>42277.416667013546</c:v>
                </c:pt>
                <c:pt idx="2555">
                  <c:v>42277.458333680348</c:v>
                </c:pt>
                <c:pt idx="2556">
                  <c:v>42277.50000034715</c:v>
                </c:pt>
                <c:pt idx="2557">
                  <c:v>42277.541667013953</c:v>
                </c:pt>
                <c:pt idx="2558">
                  <c:v>42277.583333680755</c:v>
                </c:pt>
                <c:pt idx="2559">
                  <c:v>42277.625000347558</c:v>
                </c:pt>
                <c:pt idx="2560">
                  <c:v>42277.66666701436</c:v>
                </c:pt>
                <c:pt idx="2561">
                  <c:v>42277.708333681163</c:v>
                </c:pt>
                <c:pt idx="2562">
                  <c:v>42277.750000347965</c:v>
                </c:pt>
                <c:pt idx="2563">
                  <c:v>42277.791667014768</c:v>
                </c:pt>
                <c:pt idx="2564">
                  <c:v>42277.83333368157</c:v>
                </c:pt>
                <c:pt idx="2565">
                  <c:v>42277.875000348373</c:v>
                </c:pt>
                <c:pt idx="2566">
                  <c:v>42277.916667015175</c:v>
                </c:pt>
                <c:pt idx="2567">
                  <c:v>42277.958333681978</c:v>
                </c:pt>
                <c:pt idx="2568">
                  <c:v>42278.00000034878</c:v>
                </c:pt>
                <c:pt idx="2569">
                  <c:v>42278.041667015583</c:v>
                </c:pt>
                <c:pt idx="2570">
                  <c:v>42278.083333682385</c:v>
                </c:pt>
                <c:pt idx="2571">
                  <c:v>42278.125000349188</c:v>
                </c:pt>
                <c:pt idx="2572">
                  <c:v>42278.16666701599</c:v>
                </c:pt>
                <c:pt idx="2573">
                  <c:v>42278.208333682793</c:v>
                </c:pt>
                <c:pt idx="2574">
                  <c:v>42278.250000349595</c:v>
                </c:pt>
                <c:pt idx="2575">
                  <c:v>42278.291667016398</c:v>
                </c:pt>
                <c:pt idx="2576">
                  <c:v>42278.3333336832</c:v>
                </c:pt>
                <c:pt idx="2577">
                  <c:v>42278.375000350003</c:v>
                </c:pt>
                <c:pt idx="2578">
                  <c:v>42278.416667016805</c:v>
                </c:pt>
                <c:pt idx="2579">
                  <c:v>42278.458333683608</c:v>
                </c:pt>
                <c:pt idx="2580">
                  <c:v>42278.50000035041</c:v>
                </c:pt>
                <c:pt idx="2581">
                  <c:v>42278.541667017213</c:v>
                </c:pt>
                <c:pt idx="2582">
                  <c:v>42278.583333684015</c:v>
                </c:pt>
                <c:pt idx="2583">
                  <c:v>42278.625000350818</c:v>
                </c:pt>
                <c:pt idx="2584">
                  <c:v>42278.66666701762</c:v>
                </c:pt>
                <c:pt idx="2585">
                  <c:v>42278.708333684423</c:v>
                </c:pt>
                <c:pt idx="2586">
                  <c:v>42278.750000351225</c:v>
                </c:pt>
                <c:pt idx="2587">
                  <c:v>42278.791667018028</c:v>
                </c:pt>
                <c:pt idx="2588">
                  <c:v>42278.83333368483</c:v>
                </c:pt>
                <c:pt idx="2589">
                  <c:v>42278.875000351632</c:v>
                </c:pt>
                <c:pt idx="2590">
                  <c:v>42278.916667018435</c:v>
                </c:pt>
                <c:pt idx="2591">
                  <c:v>42278.958333685237</c:v>
                </c:pt>
                <c:pt idx="2592">
                  <c:v>42279.00000035204</c:v>
                </c:pt>
                <c:pt idx="2593">
                  <c:v>42279.041667018842</c:v>
                </c:pt>
                <c:pt idx="2594">
                  <c:v>42279.083333685645</c:v>
                </c:pt>
                <c:pt idx="2595">
                  <c:v>42279.125000352447</c:v>
                </c:pt>
                <c:pt idx="2596">
                  <c:v>42279.16666701925</c:v>
                </c:pt>
                <c:pt idx="2597">
                  <c:v>42279.208333686052</c:v>
                </c:pt>
                <c:pt idx="2598">
                  <c:v>42279.250000352855</c:v>
                </c:pt>
                <c:pt idx="2599">
                  <c:v>42279.291667019657</c:v>
                </c:pt>
                <c:pt idx="2600">
                  <c:v>42279.33333368646</c:v>
                </c:pt>
                <c:pt idx="2601">
                  <c:v>42279.375000353262</c:v>
                </c:pt>
                <c:pt idx="2602">
                  <c:v>42279.416667020065</c:v>
                </c:pt>
                <c:pt idx="2603">
                  <c:v>42279.458333686867</c:v>
                </c:pt>
                <c:pt idx="2604">
                  <c:v>42279.50000035367</c:v>
                </c:pt>
                <c:pt idx="2605">
                  <c:v>42279.541667020472</c:v>
                </c:pt>
                <c:pt idx="2606">
                  <c:v>42279.583333687275</c:v>
                </c:pt>
                <c:pt idx="2607">
                  <c:v>42279.625000354077</c:v>
                </c:pt>
                <c:pt idx="2608">
                  <c:v>42279.66666702088</c:v>
                </c:pt>
                <c:pt idx="2609">
                  <c:v>42279.708333687682</c:v>
                </c:pt>
                <c:pt idx="2610">
                  <c:v>42279.750000354485</c:v>
                </c:pt>
                <c:pt idx="2611">
                  <c:v>42279.791667021287</c:v>
                </c:pt>
                <c:pt idx="2612">
                  <c:v>42279.83333368809</c:v>
                </c:pt>
                <c:pt idx="2613">
                  <c:v>42279.875000354892</c:v>
                </c:pt>
                <c:pt idx="2614">
                  <c:v>42279.916667021695</c:v>
                </c:pt>
                <c:pt idx="2615">
                  <c:v>42279.958333688497</c:v>
                </c:pt>
                <c:pt idx="2616">
                  <c:v>42280.0000003553</c:v>
                </c:pt>
                <c:pt idx="2617">
                  <c:v>42280.041667022102</c:v>
                </c:pt>
                <c:pt idx="2618">
                  <c:v>42280.083333688905</c:v>
                </c:pt>
                <c:pt idx="2619">
                  <c:v>42280.125000355707</c:v>
                </c:pt>
                <c:pt idx="2620">
                  <c:v>42280.16666702251</c:v>
                </c:pt>
                <c:pt idx="2621">
                  <c:v>42280.208333689312</c:v>
                </c:pt>
                <c:pt idx="2622">
                  <c:v>42280.250000356114</c:v>
                </c:pt>
                <c:pt idx="2623">
                  <c:v>42280.291667022917</c:v>
                </c:pt>
                <c:pt idx="2624">
                  <c:v>42280.333333689719</c:v>
                </c:pt>
                <c:pt idx="2625">
                  <c:v>42280.375000356522</c:v>
                </c:pt>
                <c:pt idx="2626">
                  <c:v>42280.416667023324</c:v>
                </c:pt>
                <c:pt idx="2627">
                  <c:v>42280.458333690127</c:v>
                </c:pt>
                <c:pt idx="2628">
                  <c:v>42280.500000356929</c:v>
                </c:pt>
                <c:pt idx="2629">
                  <c:v>42280.541667023732</c:v>
                </c:pt>
                <c:pt idx="2630">
                  <c:v>42280.583333690534</c:v>
                </c:pt>
                <c:pt idx="2631">
                  <c:v>42280.625000357337</c:v>
                </c:pt>
                <c:pt idx="2632">
                  <c:v>42280.666667024139</c:v>
                </c:pt>
                <c:pt idx="2633">
                  <c:v>42280.708333690942</c:v>
                </c:pt>
                <c:pt idx="2634">
                  <c:v>42280.750000357744</c:v>
                </c:pt>
                <c:pt idx="2635">
                  <c:v>42280.791667024547</c:v>
                </c:pt>
                <c:pt idx="2636">
                  <c:v>42280.833333691349</c:v>
                </c:pt>
                <c:pt idx="2637">
                  <c:v>42280.875000358152</c:v>
                </c:pt>
                <c:pt idx="2638">
                  <c:v>42280.916667024954</c:v>
                </c:pt>
                <c:pt idx="2639">
                  <c:v>42280.958333691757</c:v>
                </c:pt>
                <c:pt idx="2640">
                  <c:v>42281.000000358559</c:v>
                </c:pt>
                <c:pt idx="2641">
                  <c:v>42281.041667025362</c:v>
                </c:pt>
                <c:pt idx="2642">
                  <c:v>42281.083333692164</c:v>
                </c:pt>
                <c:pt idx="2643">
                  <c:v>42281.125000358967</c:v>
                </c:pt>
                <c:pt idx="2644">
                  <c:v>42281.166667025769</c:v>
                </c:pt>
                <c:pt idx="2645">
                  <c:v>42281.208333692572</c:v>
                </c:pt>
                <c:pt idx="2646">
                  <c:v>42281.250000359374</c:v>
                </c:pt>
                <c:pt idx="2647">
                  <c:v>42281.291667026177</c:v>
                </c:pt>
                <c:pt idx="2648">
                  <c:v>42281.333333692979</c:v>
                </c:pt>
                <c:pt idx="2649">
                  <c:v>42281.375000359782</c:v>
                </c:pt>
                <c:pt idx="2650">
                  <c:v>42281.416667026584</c:v>
                </c:pt>
                <c:pt idx="2651">
                  <c:v>42281.458333693387</c:v>
                </c:pt>
                <c:pt idx="2652">
                  <c:v>42281.500000360189</c:v>
                </c:pt>
                <c:pt idx="2653">
                  <c:v>42281.541667026991</c:v>
                </c:pt>
                <c:pt idx="2654">
                  <c:v>42281.583333693794</c:v>
                </c:pt>
                <c:pt idx="2655">
                  <c:v>42281.625000360596</c:v>
                </c:pt>
                <c:pt idx="2656">
                  <c:v>42281.666667027399</c:v>
                </c:pt>
                <c:pt idx="2657">
                  <c:v>42281.708333694201</c:v>
                </c:pt>
                <c:pt idx="2658">
                  <c:v>42281.750000361004</c:v>
                </c:pt>
                <c:pt idx="2659">
                  <c:v>42281.791667027806</c:v>
                </c:pt>
                <c:pt idx="2660">
                  <c:v>42281.833333694609</c:v>
                </c:pt>
                <c:pt idx="2661">
                  <c:v>42281.875000361411</c:v>
                </c:pt>
                <c:pt idx="2662">
                  <c:v>42281.916667028214</c:v>
                </c:pt>
                <c:pt idx="2663">
                  <c:v>42281.958333695016</c:v>
                </c:pt>
                <c:pt idx="2664">
                  <c:v>42282.000000361819</c:v>
                </c:pt>
                <c:pt idx="2665">
                  <c:v>42282.041667028621</c:v>
                </c:pt>
                <c:pt idx="2666">
                  <c:v>42282.083333695424</c:v>
                </c:pt>
                <c:pt idx="2667">
                  <c:v>42282.125000362226</c:v>
                </c:pt>
                <c:pt idx="2668">
                  <c:v>42282.166667029029</c:v>
                </c:pt>
                <c:pt idx="2669">
                  <c:v>42282.208333695831</c:v>
                </c:pt>
                <c:pt idx="2670">
                  <c:v>42282.250000362634</c:v>
                </c:pt>
                <c:pt idx="2671">
                  <c:v>42282.291667029436</c:v>
                </c:pt>
                <c:pt idx="2672">
                  <c:v>42282.333333696239</c:v>
                </c:pt>
                <c:pt idx="2673">
                  <c:v>42282.375000363041</c:v>
                </c:pt>
                <c:pt idx="2674">
                  <c:v>42282.416667029844</c:v>
                </c:pt>
                <c:pt idx="2675">
                  <c:v>42282.458333696646</c:v>
                </c:pt>
                <c:pt idx="2676">
                  <c:v>42282.500000363449</c:v>
                </c:pt>
                <c:pt idx="2677">
                  <c:v>42282.541667030251</c:v>
                </c:pt>
                <c:pt idx="2678">
                  <c:v>42282.583333697054</c:v>
                </c:pt>
                <c:pt idx="2679">
                  <c:v>42282.625000363856</c:v>
                </c:pt>
                <c:pt idx="2680">
                  <c:v>42282.666667030659</c:v>
                </c:pt>
                <c:pt idx="2681">
                  <c:v>42282.708333697461</c:v>
                </c:pt>
                <c:pt idx="2682">
                  <c:v>42282.750000364264</c:v>
                </c:pt>
                <c:pt idx="2683">
                  <c:v>42282.791667031066</c:v>
                </c:pt>
                <c:pt idx="2684">
                  <c:v>42282.833333697869</c:v>
                </c:pt>
                <c:pt idx="2685">
                  <c:v>42282.875000364671</c:v>
                </c:pt>
                <c:pt idx="2686">
                  <c:v>42282.916667031473</c:v>
                </c:pt>
                <c:pt idx="2687">
                  <c:v>42282.958333698276</c:v>
                </c:pt>
                <c:pt idx="2688">
                  <c:v>42283.000000365078</c:v>
                </c:pt>
                <c:pt idx="2689">
                  <c:v>42283.041667031881</c:v>
                </c:pt>
                <c:pt idx="2690">
                  <c:v>42283.083333698683</c:v>
                </c:pt>
                <c:pt idx="2691">
                  <c:v>42283.125000365486</c:v>
                </c:pt>
                <c:pt idx="2692">
                  <c:v>42283.166667032288</c:v>
                </c:pt>
                <c:pt idx="2693">
                  <c:v>42283.208333699091</c:v>
                </c:pt>
                <c:pt idx="2694">
                  <c:v>42283.250000365893</c:v>
                </c:pt>
                <c:pt idx="2695">
                  <c:v>42283.291667032696</c:v>
                </c:pt>
                <c:pt idx="2696">
                  <c:v>42283.333333699498</c:v>
                </c:pt>
                <c:pt idx="2697">
                  <c:v>42283.375000366301</c:v>
                </c:pt>
                <c:pt idx="2698">
                  <c:v>42283.416667033103</c:v>
                </c:pt>
                <c:pt idx="2699">
                  <c:v>42283.458333699906</c:v>
                </c:pt>
                <c:pt idx="2700">
                  <c:v>42283.500000366708</c:v>
                </c:pt>
                <c:pt idx="2701">
                  <c:v>42283.541667033511</c:v>
                </c:pt>
                <c:pt idx="2702">
                  <c:v>42283.583333700313</c:v>
                </c:pt>
                <c:pt idx="2703">
                  <c:v>42283.625000367116</c:v>
                </c:pt>
                <c:pt idx="2704">
                  <c:v>42283.666667033918</c:v>
                </c:pt>
                <c:pt idx="2705">
                  <c:v>42283.708333700721</c:v>
                </c:pt>
                <c:pt idx="2706">
                  <c:v>42283.750000367523</c:v>
                </c:pt>
                <c:pt idx="2707">
                  <c:v>42283.791667034326</c:v>
                </c:pt>
                <c:pt idx="2708">
                  <c:v>42283.833333701128</c:v>
                </c:pt>
                <c:pt idx="2709">
                  <c:v>42283.875000367931</c:v>
                </c:pt>
                <c:pt idx="2710">
                  <c:v>42283.916667034733</c:v>
                </c:pt>
                <c:pt idx="2711">
                  <c:v>42283.958333701536</c:v>
                </c:pt>
              </c:numCache>
            </c:numRef>
          </c:xVal>
          <c:yVal>
            <c:numRef>
              <c:f>'8-Hr'!$H$2:$H$2713</c:f>
              <c:numCache>
                <c:formatCode>General</c:formatCode>
                <c:ptCount val="2712"/>
                <c:pt idx="11" formatCode="0.0">
                  <c:v>33.200000000000003</c:v>
                </c:pt>
                <c:pt idx="12" formatCode="0.0">
                  <c:v>30.6</c:v>
                </c:pt>
                <c:pt idx="13" formatCode="0.0">
                  <c:v>29.5</c:v>
                </c:pt>
                <c:pt idx="14" formatCode="0.0">
                  <c:v>26.9</c:v>
                </c:pt>
                <c:pt idx="15" formatCode="0.0">
                  <c:v>25.8</c:v>
                </c:pt>
                <c:pt idx="16" formatCode="0.0">
                  <c:v>23.8</c:v>
                </c:pt>
                <c:pt idx="17" formatCode="0.0">
                  <c:v>23</c:v>
                </c:pt>
                <c:pt idx="18" formatCode="0.0">
                  <c:v>20.8</c:v>
                </c:pt>
                <c:pt idx="19" formatCode="0.0">
                  <c:v>19.600000000000001</c:v>
                </c:pt>
                <c:pt idx="20" formatCode="0.0">
                  <c:v>19.2</c:v>
                </c:pt>
                <c:pt idx="21" formatCode="0.0">
                  <c:v>16.100000000000001</c:v>
                </c:pt>
                <c:pt idx="22" formatCode="0.0">
                  <c:v>15.1</c:v>
                </c:pt>
                <c:pt idx="23" formatCode="0.0">
                  <c:v>13.7</c:v>
                </c:pt>
                <c:pt idx="24" formatCode="0.0">
                  <c:v>14.9</c:v>
                </c:pt>
                <c:pt idx="25" formatCode="0.0">
                  <c:v>14.3</c:v>
                </c:pt>
                <c:pt idx="26" formatCode="0.0">
                  <c:v>15.6</c:v>
                </c:pt>
                <c:pt idx="27" formatCode="0.0">
                  <c:v>16.899999999999999</c:v>
                </c:pt>
                <c:pt idx="28" formatCode="0.0">
                  <c:v>19.2</c:v>
                </c:pt>
                <c:pt idx="29" formatCode="0.0">
                  <c:v>22.8</c:v>
                </c:pt>
                <c:pt idx="30" formatCode="0.0">
                  <c:v>26.5</c:v>
                </c:pt>
                <c:pt idx="31" formatCode="0.0">
                  <c:v>29.8</c:v>
                </c:pt>
                <c:pt idx="32" formatCode="0.0">
                  <c:v>32.799999999999997</c:v>
                </c:pt>
                <c:pt idx="33" formatCode="0.0">
                  <c:v>34.5</c:v>
                </c:pt>
                <c:pt idx="34" formatCode="0.0">
                  <c:v>35.200000000000003</c:v>
                </c:pt>
                <c:pt idx="35" formatCode="0.0">
                  <c:v>35.200000000000003</c:v>
                </c:pt>
                <c:pt idx="36" formatCode="0.0">
                  <c:v>34.6</c:v>
                </c:pt>
                <c:pt idx="37" formatCode="0.0">
                  <c:v>33.799999999999997</c:v>
                </c:pt>
                <c:pt idx="38" formatCode="0.0">
                  <c:v>32.5</c:v>
                </c:pt>
                <c:pt idx="39" formatCode="0.0">
                  <c:v>30.3</c:v>
                </c:pt>
                <c:pt idx="40" formatCode="0.0">
                  <c:v>28.2</c:v>
                </c:pt>
                <c:pt idx="41" formatCode="0.0">
                  <c:v>26.5</c:v>
                </c:pt>
                <c:pt idx="42" formatCode="0.0">
                  <c:v>25.9</c:v>
                </c:pt>
                <c:pt idx="43" formatCode="0.0">
                  <c:v>25.9</c:v>
                </c:pt>
                <c:pt idx="44" formatCode="0.0">
                  <c:v>25.6</c:v>
                </c:pt>
                <c:pt idx="45" formatCode="0.0">
                  <c:v>25.6</c:v>
                </c:pt>
                <c:pt idx="46" formatCode="0.0">
                  <c:v>25.2</c:v>
                </c:pt>
                <c:pt idx="47" formatCode="0.0">
                  <c:v>24.8</c:v>
                </c:pt>
                <c:pt idx="48" formatCode="0.0">
                  <c:v>25.2</c:v>
                </c:pt>
                <c:pt idx="49" formatCode="0.0">
                  <c:v>25.4</c:v>
                </c:pt>
                <c:pt idx="50" formatCode="0.0">
                  <c:v>25.2</c:v>
                </c:pt>
                <c:pt idx="51" formatCode="0.0">
                  <c:v>25</c:v>
                </c:pt>
                <c:pt idx="52" formatCode="0.0">
                  <c:v>25.8</c:v>
                </c:pt>
                <c:pt idx="53" formatCode="0.0">
                  <c:v>27.6</c:v>
                </c:pt>
                <c:pt idx="54" formatCode="0.0">
                  <c:v>30.4</c:v>
                </c:pt>
                <c:pt idx="55" formatCode="0.0">
                  <c:v>33.1</c:v>
                </c:pt>
                <c:pt idx="56" formatCode="0.0">
                  <c:v>34.9</c:v>
                </c:pt>
                <c:pt idx="57" formatCode="0.0">
                  <c:v>36.4</c:v>
                </c:pt>
                <c:pt idx="58" formatCode="0.0">
                  <c:v>38</c:v>
                </c:pt>
                <c:pt idx="59" formatCode="0.0">
                  <c:v>38.799999999999997</c:v>
                </c:pt>
                <c:pt idx="60" formatCode="0.0">
                  <c:v>39.1</c:v>
                </c:pt>
                <c:pt idx="61" formatCode="0.0">
                  <c:v>38.6</c:v>
                </c:pt>
                <c:pt idx="62" formatCode="0.0">
                  <c:v>37.700000000000003</c:v>
                </c:pt>
                <c:pt idx="63" formatCode="0.0">
                  <c:v>36.700000000000003</c:v>
                </c:pt>
                <c:pt idx="64" formatCode="0.0">
                  <c:v>35.9</c:v>
                </c:pt>
                <c:pt idx="65" formatCode="0.0">
                  <c:v>35.200000000000003</c:v>
                </c:pt>
                <c:pt idx="66" formatCode="0.0">
                  <c:v>34.700000000000003</c:v>
                </c:pt>
                <c:pt idx="67" formatCode="0.0">
                  <c:v>34.200000000000003</c:v>
                </c:pt>
                <c:pt idx="68" formatCode="0.0">
                  <c:v>32.1</c:v>
                </c:pt>
                <c:pt idx="69" formatCode="0.0">
                  <c:v>29.1</c:v>
                </c:pt>
                <c:pt idx="70" formatCode="0.0">
                  <c:v>25.7</c:v>
                </c:pt>
                <c:pt idx="71" formatCode="0.0">
                  <c:v>21.6</c:v>
                </c:pt>
                <c:pt idx="72" formatCode="0.0">
                  <c:v>21.5</c:v>
                </c:pt>
                <c:pt idx="73" formatCode="0.0">
                  <c:v>20</c:v>
                </c:pt>
                <c:pt idx="74" formatCode="0.0">
                  <c:v>18.8</c:v>
                </c:pt>
                <c:pt idx="75" formatCode="0.0">
                  <c:v>17.399999999999999</c:v>
                </c:pt>
                <c:pt idx="76" formatCode="0.0">
                  <c:v>19.2</c:v>
                </c:pt>
                <c:pt idx="77" formatCode="0.0">
                  <c:v>23.2</c:v>
                </c:pt>
                <c:pt idx="78" formatCode="0.0">
                  <c:v>28.7</c:v>
                </c:pt>
                <c:pt idx="79" formatCode="0.0">
                  <c:v>36.1</c:v>
                </c:pt>
                <c:pt idx="80" formatCode="0.0">
                  <c:v>40.200000000000003</c:v>
                </c:pt>
                <c:pt idx="81" formatCode="0.0">
                  <c:v>41.5</c:v>
                </c:pt>
                <c:pt idx="82" formatCode="0.0">
                  <c:v>42.9</c:v>
                </c:pt>
                <c:pt idx="83" formatCode="0.0">
                  <c:v>41.4</c:v>
                </c:pt>
                <c:pt idx="84" formatCode="0.0">
                  <c:v>39.5</c:v>
                </c:pt>
                <c:pt idx="85" formatCode="0.0">
                  <c:v>37.299999999999997</c:v>
                </c:pt>
                <c:pt idx="86" formatCode="0.0">
                  <c:v>34.1</c:v>
                </c:pt>
                <c:pt idx="87" formatCode="0.0">
                  <c:v>30.1</c:v>
                </c:pt>
                <c:pt idx="88" formatCode="0.0">
                  <c:v>27.4</c:v>
                </c:pt>
                <c:pt idx="89" formatCode="0.0">
                  <c:v>27</c:v>
                </c:pt>
                <c:pt idx="90" formatCode="0.0">
                  <c:v>26.4</c:v>
                </c:pt>
                <c:pt idx="91" formatCode="0.0">
                  <c:v>26.3</c:v>
                </c:pt>
                <c:pt idx="92" formatCode="0.0">
                  <c:v>28</c:v>
                </c:pt>
                <c:pt idx="93" formatCode="0.0">
                  <c:v>27.8</c:v>
                </c:pt>
                <c:pt idx="94" formatCode="0.0">
                  <c:v>27.2</c:v>
                </c:pt>
                <c:pt idx="95" formatCode="0.0">
                  <c:v>26.1</c:v>
                </c:pt>
                <c:pt idx="96" formatCode="0.0">
                  <c:v>25.3</c:v>
                </c:pt>
                <c:pt idx="97" formatCode="0.0">
                  <c:v>24.9</c:v>
                </c:pt>
                <c:pt idx="98" formatCode="0.0">
                  <c:v>25.1</c:v>
                </c:pt>
                <c:pt idx="99" formatCode="0.0">
                  <c:v>25.9</c:v>
                </c:pt>
                <c:pt idx="100" formatCode="0.0">
                  <c:v>27.2</c:v>
                </c:pt>
                <c:pt idx="101" formatCode="0.0">
                  <c:v>28.6</c:v>
                </c:pt>
                <c:pt idx="102" formatCode="0.0">
                  <c:v>30.3</c:v>
                </c:pt>
                <c:pt idx="103" formatCode="0.0">
                  <c:v>32.6</c:v>
                </c:pt>
                <c:pt idx="104" formatCode="0.0">
                  <c:v>34.6</c:v>
                </c:pt>
                <c:pt idx="105" formatCode="0.0">
                  <c:v>35.4</c:v>
                </c:pt>
                <c:pt idx="106" formatCode="0.0">
                  <c:v>35</c:v>
                </c:pt>
                <c:pt idx="107" formatCode="0.0">
                  <c:v>33.9</c:v>
                </c:pt>
                <c:pt idx="108" formatCode="0.0">
                  <c:v>32.5</c:v>
                </c:pt>
                <c:pt idx="109" formatCode="0.0">
                  <c:v>31.6</c:v>
                </c:pt>
                <c:pt idx="110" formatCode="0.0">
                  <c:v>29.8</c:v>
                </c:pt>
                <c:pt idx="111" formatCode="0.0">
                  <c:v>27.8</c:v>
                </c:pt>
                <c:pt idx="112" formatCode="0.0">
                  <c:v>26.6</c:v>
                </c:pt>
                <c:pt idx="113" formatCode="0.0">
                  <c:v>26.1</c:v>
                </c:pt>
                <c:pt idx="114" formatCode="0.0">
                  <c:v>25.3</c:v>
                </c:pt>
                <c:pt idx="115" formatCode="0.0">
                  <c:v>25.1</c:v>
                </c:pt>
                <c:pt idx="116" formatCode="0.0">
                  <c:v>25.7</c:v>
                </c:pt>
                <c:pt idx="117" formatCode="0.0">
                  <c:v>26.5</c:v>
                </c:pt>
                <c:pt idx="118" formatCode="0.0">
                  <c:v>27.8</c:v>
                </c:pt>
                <c:pt idx="119" formatCode="0.0">
                  <c:v>29.4</c:v>
                </c:pt>
                <c:pt idx="120" formatCode="0.0">
                  <c:v>30.3</c:v>
                </c:pt>
                <c:pt idx="121" formatCode="0.0">
                  <c:v>31.4</c:v>
                </c:pt>
                <c:pt idx="122" formatCode="0.0">
                  <c:v>32.9</c:v>
                </c:pt>
                <c:pt idx="123" formatCode="0.0">
                  <c:v>34</c:v>
                </c:pt>
                <c:pt idx="124" formatCode="0.0">
                  <c:v>34.6</c:v>
                </c:pt>
                <c:pt idx="125" formatCode="0.0">
                  <c:v>35.200000000000003</c:v>
                </c:pt>
                <c:pt idx="126" formatCode="0.0">
                  <c:v>35.799999999999997</c:v>
                </c:pt>
                <c:pt idx="127" formatCode="0.0">
                  <c:v>36.200000000000003</c:v>
                </c:pt>
                <c:pt idx="128" formatCode="0.0">
                  <c:v>36.299999999999997</c:v>
                </c:pt>
                <c:pt idx="129" formatCode="0.0">
                  <c:v>36.6</c:v>
                </c:pt>
                <c:pt idx="130" formatCode="0.0">
                  <c:v>37.200000000000003</c:v>
                </c:pt>
                <c:pt idx="131" formatCode="0.0">
                  <c:v>37.5</c:v>
                </c:pt>
                <c:pt idx="132" formatCode="0.0">
                  <c:v>36.6</c:v>
                </c:pt>
                <c:pt idx="133" formatCode="0.0">
                  <c:v>34.299999999999997</c:v>
                </c:pt>
                <c:pt idx="134" formatCode="0.0">
                  <c:v>31.4</c:v>
                </c:pt>
                <c:pt idx="135" formatCode="0.0">
                  <c:v>28.6</c:v>
                </c:pt>
                <c:pt idx="136" formatCode="0.0">
                  <c:v>27.4</c:v>
                </c:pt>
                <c:pt idx="137" formatCode="0.0">
                  <c:v>22.4</c:v>
                </c:pt>
                <c:pt idx="138" formatCode="0.0">
                  <c:v>17.8</c:v>
                </c:pt>
                <c:pt idx="139" formatCode="0.0">
                  <c:v>15.6</c:v>
                </c:pt>
                <c:pt idx="140" formatCode="0.0">
                  <c:v>15.3</c:v>
                </c:pt>
                <c:pt idx="141" formatCode="0.0">
                  <c:v>16.600000000000001</c:v>
                </c:pt>
                <c:pt idx="142" formatCode="0.0">
                  <c:v>18.600000000000001</c:v>
                </c:pt>
                <c:pt idx="143" formatCode="0.0">
                  <c:v>21.6</c:v>
                </c:pt>
                <c:pt idx="144" formatCode="0.0">
                  <c:v>23.9</c:v>
                </c:pt>
                <c:pt idx="145" formatCode="0.0">
                  <c:v>28.6</c:v>
                </c:pt>
                <c:pt idx="146" formatCode="0.0">
                  <c:v>33.299999999999997</c:v>
                </c:pt>
                <c:pt idx="147" formatCode="0.0">
                  <c:v>36.299999999999997</c:v>
                </c:pt>
                <c:pt idx="148" formatCode="0.0">
                  <c:v>38.799999999999997</c:v>
                </c:pt>
                <c:pt idx="149" formatCode="0.0">
                  <c:v>41.4</c:v>
                </c:pt>
                <c:pt idx="150" formatCode="0.0">
                  <c:v>44.8</c:v>
                </c:pt>
                <c:pt idx="151" formatCode="0.0">
                  <c:v>47.6</c:v>
                </c:pt>
                <c:pt idx="152" formatCode="0.0">
                  <c:v>49.4</c:v>
                </c:pt>
                <c:pt idx="153" formatCode="0.0">
                  <c:v>50.9</c:v>
                </c:pt>
                <c:pt idx="154" formatCode="0.0">
                  <c:v>52.1</c:v>
                </c:pt>
                <c:pt idx="155" formatCode="0.0">
                  <c:v>51.8</c:v>
                </c:pt>
                <c:pt idx="156" formatCode="0.0">
                  <c:v>48.4</c:v>
                </c:pt>
                <c:pt idx="157" formatCode="0.0">
                  <c:v>45.6</c:v>
                </c:pt>
                <c:pt idx="158" formatCode="0.0">
                  <c:v>39.9</c:v>
                </c:pt>
                <c:pt idx="159" formatCode="0.0">
                  <c:v>33.299999999999997</c:v>
                </c:pt>
                <c:pt idx="160" formatCode="0.0">
                  <c:v>30.4</c:v>
                </c:pt>
                <c:pt idx="161" formatCode="0.0">
                  <c:v>23.2</c:v>
                </c:pt>
                <c:pt idx="162" formatCode="0.0">
                  <c:v>18.100000000000001</c:v>
                </c:pt>
                <c:pt idx="163" formatCode="0.0">
                  <c:v>11.4</c:v>
                </c:pt>
                <c:pt idx="164" formatCode="0.0">
                  <c:v>8.6999999999999993</c:v>
                </c:pt>
                <c:pt idx="165" formatCode="0.0">
                  <c:v>4.8</c:v>
                </c:pt>
                <c:pt idx="166" formatCode="0.0">
                  <c:v>3.9</c:v>
                </c:pt>
                <c:pt idx="167" formatCode="0.0">
                  <c:v>8.1</c:v>
                </c:pt>
                <c:pt idx="168" formatCode="0.0">
                  <c:v>12.8</c:v>
                </c:pt>
                <c:pt idx="169" formatCode="0.0">
                  <c:v>19.100000000000001</c:v>
                </c:pt>
                <c:pt idx="170" formatCode="0.0">
                  <c:v>23.2</c:v>
                </c:pt>
                <c:pt idx="171" formatCode="0.0">
                  <c:v>30.3</c:v>
                </c:pt>
                <c:pt idx="172" formatCode="0.0">
                  <c:v>39.6</c:v>
                </c:pt>
                <c:pt idx="173" formatCode="0.0">
                  <c:v>48.8</c:v>
                </c:pt>
                <c:pt idx="174" formatCode="0.0">
                  <c:v>57.9</c:v>
                </c:pt>
                <c:pt idx="175" formatCode="0.0">
                  <c:v>63.6</c:v>
                </c:pt>
                <c:pt idx="176" formatCode="0.0">
                  <c:v>67.5</c:v>
                </c:pt>
                <c:pt idx="177" formatCode="0.0">
                  <c:v>68.7</c:v>
                </c:pt>
                <c:pt idx="178" formatCode="0.0">
                  <c:v>68.2</c:v>
                </c:pt>
                <c:pt idx="179" formatCode="0.0">
                  <c:v>67.5</c:v>
                </c:pt>
                <c:pt idx="180" formatCode="0.0">
                  <c:v>61.3</c:v>
                </c:pt>
                <c:pt idx="181" formatCode="0.0">
                  <c:v>55.2</c:v>
                </c:pt>
                <c:pt idx="182" formatCode="0.0">
                  <c:v>49.2</c:v>
                </c:pt>
                <c:pt idx="183" formatCode="0.0">
                  <c:v>42.4</c:v>
                </c:pt>
                <c:pt idx="184" formatCode="0.0">
                  <c:v>38</c:v>
                </c:pt>
                <c:pt idx="185" formatCode="0.0">
                  <c:v>34</c:v>
                </c:pt>
                <c:pt idx="186" formatCode="0.0">
                  <c:v>30.2</c:v>
                </c:pt>
                <c:pt idx="187" formatCode="0.0">
                  <c:v>25.4</c:v>
                </c:pt>
                <c:pt idx="188" formatCode="0.0">
                  <c:v>24.7</c:v>
                </c:pt>
                <c:pt idx="189" formatCode="0.0">
                  <c:v>21.6</c:v>
                </c:pt>
                <c:pt idx="190" formatCode="0.0">
                  <c:v>19.7</c:v>
                </c:pt>
                <c:pt idx="191" formatCode="0.0">
                  <c:v>20.100000000000001</c:v>
                </c:pt>
                <c:pt idx="192" formatCode="0.0">
                  <c:v>21.2</c:v>
                </c:pt>
                <c:pt idx="193" formatCode="0.0">
                  <c:v>21.6</c:v>
                </c:pt>
                <c:pt idx="194" formatCode="0.0">
                  <c:v>23.2</c:v>
                </c:pt>
                <c:pt idx="195" formatCode="0.0">
                  <c:v>25.4</c:v>
                </c:pt>
                <c:pt idx="196" formatCode="0.0">
                  <c:v>27.4</c:v>
                </c:pt>
                <c:pt idx="197" formatCode="0.0">
                  <c:v>31.5</c:v>
                </c:pt>
                <c:pt idx="198" formatCode="0.0">
                  <c:v>34.799999999999997</c:v>
                </c:pt>
                <c:pt idx="199" formatCode="0.0">
                  <c:v>36.9</c:v>
                </c:pt>
                <c:pt idx="200" formatCode="0.0">
                  <c:v>38.5</c:v>
                </c:pt>
                <c:pt idx="201" formatCode="0.0">
                  <c:v>39.6</c:v>
                </c:pt>
                <c:pt idx="202" formatCode="0.0">
                  <c:v>40.299999999999997</c:v>
                </c:pt>
                <c:pt idx="203" formatCode="0.0">
                  <c:v>40.1</c:v>
                </c:pt>
                <c:pt idx="204" formatCode="0.0">
                  <c:v>38.4</c:v>
                </c:pt>
                <c:pt idx="205" formatCode="0.0">
                  <c:v>35.799999999999997</c:v>
                </c:pt>
                <c:pt idx="206" formatCode="0.0">
                  <c:v>32.9</c:v>
                </c:pt>
                <c:pt idx="207" formatCode="0.0">
                  <c:v>29.6</c:v>
                </c:pt>
                <c:pt idx="208" formatCode="0.0">
                  <c:v>28</c:v>
                </c:pt>
                <c:pt idx="209" formatCode="0.0">
                  <c:v>23.7</c:v>
                </c:pt>
                <c:pt idx="210" formatCode="0.0">
                  <c:v>20.2</c:v>
                </c:pt>
                <c:pt idx="211" formatCode="0.0">
                  <c:v>16.3</c:v>
                </c:pt>
                <c:pt idx="212" formatCode="0.0">
                  <c:v>13</c:v>
                </c:pt>
                <c:pt idx="213" formatCode="0.0">
                  <c:v>10.6</c:v>
                </c:pt>
                <c:pt idx="214" formatCode="0.0">
                  <c:v>8.6</c:v>
                </c:pt>
                <c:pt idx="215" formatCode="0.0">
                  <c:v>8</c:v>
                </c:pt>
                <c:pt idx="216" formatCode="0.0">
                  <c:v>9.5</c:v>
                </c:pt>
                <c:pt idx="217" formatCode="0.0">
                  <c:v>11.3</c:v>
                </c:pt>
                <c:pt idx="218" formatCode="0.0">
                  <c:v>13</c:v>
                </c:pt>
                <c:pt idx="219" formatCode="0.0">
                  <c:v>16.100000000000001</c:v>
                </c:pt>
                <c:pt idx="220" formatCode="0.0">
                  <c:v>20.7</c:v>
                </c:pt>
                <c:pt idx="221" formatCode="0.0">
                  <c:v>25.5</c:v>
                </c:pt>
                <c:pt idx="222" formatCode="0.0">
                  <c:v>30.9</c:v>
                </c:pt>
                <c:pt idx="223" formatCode="0.0">
                  <c:v>36.6</c:v>
                </c:pt>
                <c:pt idx="224" formatCode="0.0">
                  <c:v>41.1</c:v>
                </c:pt>
                <c:pt idx="225" formatCode="0.0">
                  <c:v>45.3</c:v>
                </c:pt>
                <c:pt idx="226" formatCode="0.0">
                  <c:v>46.9</c:v>
                </c:pt>
                <c:pt idx="227" formatCode="0.0">
                  <c:v>47.1</c:v>
                </c:pt>
                <c:pt idx="228" formatCode="0.0">
                  <c:v>47.2</c:v>
                </c:pt>
                <c:pt idx="229" formatCode="0.0">
                  <c:v>48.2</c:v>
                </c:pt>
                <c:pt idx="230" formatCode="0.0">
                  <c:v>48.5</c:v>
                </c:pt>
                <c:pt idx="231" formatCode="0.0">
                  <c:v>47</c:v>
                </c:pt>
                <c:pt idx="232" formatCode="0.0">
                  <c:v>45.7</c:v>
                </c:pt>
                <c:pt idx="233" formatCode="0.0">
                  <c:v>39.299999999999997</c:v>
                </c:pt>
                <c:pt idx="234" formatCode="0.0">
                  <c:v>35</c:v>
                </c:pt>
                <c:pt idx="235" formatCode="0.0">
                  <c:v>31.3</c:v>
                </c:pt>
                <c:pt idx="236" formatCode="0.0">
                  <c:v>25.8</c:v>
                </c:pt>
                <c:pt idx="237" formatCode="0.0">
                  <c:v>19.899999999999999</c:v>
                </c:pt>
                <c:pt idx="238" formatCode="0.0">
                  <c:v>14</c:v>
                </c:pt>
                <c:pt idx="239" formatCode="0.0">
                  <c:v>9.6</c:v>
                </c:pt>
                <c:pt idx="240" formatCode="0.0">
                  <c:v>11.1</c:v>
                </c:pt>
                <c:pt idx="241" formatCode="0.0">
                  <c:v>12.5</c:v>
                </c:pt>
                <c:pt idx="242" formatCode="0.0">
                  <c:v>14.5</c:v>
                </c:pt>
                <c:pt idx="243" formatCode="0.0">
                  <c:v>17.600000000000001</c:v>
                </c:pt>
                <c:pt idx="244" formatCode="0.0">
                  <c:v>22.2</c:v>
                </c:pt>
                <c:pt idx="245" formatCode="0.0">
                  <c:v>26.4</c:v>
                </c:pt>
                <c:pt idx="246" formatCode="0.0">
                  <c:v>30.8</c:v>
                </c:pt>
                <c:pt idx="247" formatCode="0.0">
                  <c:v>34.799999999999997</c:v>
                </c:pt>
                <c:pt idx="248" formatCode="0.0">
                  <c:v>37.6</c:v>
                </c:pt>
                <c:pt idx="249" formatCode="0.0">
                  <c:v>39.9</c:v>
                </c:pt>
                <c:pt idx="250" formatCode="0.0">
                  <c:v>40.799999999999997</c:v>
                </c:pt>
                <c:pt idx="251" formatCode="0.0">
                  <c:v>41.1</c:v>
                </c:pt>
                <c:pt idx="252" formatCode="0.0">
                  <c:v>40.9</c:v>
                </c:pt>
                <c:pt idx="253" formatCode="0.0">
                  <c:v>36.799999999999997</c:v>
                </c:pt>
                <c:pt idx="254" formatCode="0.0">
                  <c:v>35</c:v>
                </c:pt>
                <c:pt idx="255" formatCode="0.0">
                  <c:v>33.6</c:v>
                </c:pt>
                <c:pt idx="256" formatCode="0.0">
                  <c:v>32</c:v>
                </c:pt>
                <c:pt idx="257" formatCode="0.0">
                  <c:v>27.6</c:v>
                </c:pt>
                <c:pt idx="258" formatCode="0.0">
                  <c:v>22.8</c:v>
                </c:pt>
                <c:pt idx="259" formatCode="0.0">
                  <c:v>17.8</c:v>
                </c:pt>
                <c:pt idx="260" formatCode="0.0">
                  <c:v>12.7</c:v>
                </c:pt>
                <c:pt idx="261" formatCode="0.0">
                  <c:v>11.7</c:v>
                </c:pt>
                <c:pt idx="262" formatCode="0.0">
                  <c:v>8.4</c:v>
                </c:pt>
                <c:pt idx="263" formatCode="0.0">
                  <c:v>4.5999999999999996</c:v>
                </c:pt>
                <c:pt idx="264" formatCode="0.0">
                  <c:v>5.5</c:v>
                </c:pt>
                <c:pt idx="265" formatCode="0.0">
                  <c:v>6.8</c:v>
                </c:pt>
                <c:pt idx="266" formatCode="0.0">
                  <c:v>10.3</c:v>
                </c:pt>
                <c:pt idx="267" formatCode="0.0">
                  <c:v>13.7</c:v>
                </c:pt>
                <c:pt idx="268" formatCode="0.0">
                  <c:v>17.2</c:v>
                </c:pt>
                <c:pt idx="269" formatCode="0.0">
                  <c:v>20.9</c:v>
                </c:pt>
                <c:pt idx="270" formatCode="0.0">
                  <c:v>24.1</c:v>
                </c:pt>
                <c:pt idx="271" formatCode="0.0">
                  <c:v>27.1</c:v>
                </c:pt>
                <c:pt idx="272" formatCode="0.0">
                  <c:v>29.5</c:v>
                </c:pt>
                <c:pt idx="273" formatCode="0.0">
                  <c:v>30.4</c:v>
                </c:pt>
                <c:pt idx="274" formatCode="0.0">
                  <c:v>30.1</c:v>
                </c:pt>
                <c:pt idx="275" formatCode="0.0">
                  <c:v>30.2</c:v>
                </c:pt>
                <c:pt idx="276" formatCode="0.0">
                  <c:v>30.2</c:v>
                </c:pt>
                <c:pt idx="277" formatCode="0.0">
                  <c:v>29.8</c:v>
                </c:pt>
                <c:pt idx="278" formatCode="0.0">
                  <c:v>29.1</c:v>
                </c:pt>
                <c:pt idx="279" formatCode="0.0">
                  <c:v>28.5</c:v>
                </c:pt>
                <c:pt idx="280" formatCode="0.0">
                  <c:v>28.1</c:v>
                </c:pt>
                <c:pt idx="281" formatCode="0.0">
                  <c:v>28</c:v>
                </c:pt>
                <c:pt idx="282" formatCode="0.0">
                  <c:v>28.5</c:v>
                </c:pt>
                <c:pt idx="283" formatCode="0.0">
                  <c:v>28.9</c:v>
                </c:pt>
                <c:pt idx="284" formatCode="0.0">
                  <c:v>29.1</c:v>
                </c:pt>
                <c:pt idx="285" formatCode="0.0">
                  <c:v>29</c:v>
                </c:pt>
                <c:pt idx="286" formatCode="0.0">
                  <c:v>29</c:v>
                </c:pt>
                <c:pt idx="287" formatCode="0.0">
                  <c:v>28.7</c:v>
                </c:pt>
                <c:pt idx="288" formatCode="0.0">
                  <c:v>28.2</c:v>
                </c:pt>
                <c:pt idx="289" formatCode="0.0">
                  <c:v>27.5</c:v>
                </c:pt>
                <c:pt idx="290" formatCode="0.0">
                  <c:v>26.5</c:v>
                </c:pt>
                <c:pt idx="291" formatCode="0.0">
                  <c:v>25.3</c:v>
                </c:pt>
                <c:pt idx="292" formatCode="0.0">
                  <c:v>24</c:v>
                </c:pt>
                <c:pt idx="293" formatCode="0.0">
                  <c:v>22.9</c:v>
                </c:pt>
                <c:pt idx="294" formatCode="0.0">
                  <c:v>22.3</c:v>
                </c:pt>
                <c:pt idx="295" formatCode="0.0">
                  <c:v>21.9</c:v>
                </c:pt>
                <c:pt idx="296" formatCode="0.0">
                  <c:v>21.8</c:v>
                </c:pt>
                <c:pt idx="297" formatCode="0.0">
                  <c:v>22.1</c:v>
                </c:pt>
                <c:pt idx="298" formatCode="0.0">
                  <c:v>22.1</c:v>
                </c:pt>
                <c:pt idx="299" formatCode="0.0">
                  <c:v>21.2</c:v>
                </c:pt>
                <c:pt idx="300" formatCode="0.0">
                  <c:v>20.100000000000001</c:v>
                </c:pt>
                <c:pt idx="301" formatCode="0.0">
                  <c:v>18.8</c:v>
                </c:pt>
                <c:pt idx="302" formatCode="0.0">
                  <c:v>17.399999999999999</c:v>
                </c:pt>
                <c:pt idx="303" formatCode="0.0">
                  <c:v>15.3</c:v>
                </c:pt>
                <c:pt idx="304" formatCode="0.0">
                  <c:v>14</c:v>
                </c:pt>
                <c:pt idx="305" formatCode="0.0">
                  <c:v>11.2</c:v>
                </c:pt>
                <c:pt idx="306" formatCode="0.0">
                  <c:v>9.3000000000000007</c:v>
                </c:pt>
                <c:pt idx="307" formatCode="0.0">
                  <c:v>7.5</c:v>
                </c:pt>
                <c:pt idx="308" formatCode="0.0">
                  <c:v>5.7</c:v>
                </c:pt>
                <c:pt idx="309" formatCode="0.0">
                  <c:v>4.5</c:v>
                </c:pt>
                <c:pt idx="310" formatCode="0.0">
                  <c:v>4.7</c:v>
                </c:pt>
                <c:pt idx="311" formatCode="0.0">
                  <c:v>7.1</c:v>
                </c:pt>
                <c:pt idx="312" formatCode="0.0">
                  <c:v>9.4</c:v>
                </c:pt>
                <c:pt idx="313" formatCode="0.0">
                  <c:v>12.1</c:v>
                </c:pt>
                <c:pt idx="314" formatCode="0.0">
                  <c:v>13.7</c:v>
                </c:pt>
                <c:pt idx="315" formatCode="0.0">
                  <c:v>16.399999999999999</c:v>
                </c:pt>
                <c:pt idx="316" formatCode="0.0">
                  <c:v>19.7</c:v>
                </c:pt>
                <c:pt idx="317" formatCode="0.0">
                  <c:v>23.3</c:v>
                </c:pt>
                <c:pt idx="318" formatCode="0.0">
                  <c:v>26.6</c:v>
                </c:pt>
                <c:pt idx="319" formatCode="0.0">
                  <c:v>28.6</c:v>
                </c:pt>
                <c:pt idx="320" formatCode="0.0">
                  <c:v>29.7</c:v>
                </c:pt>
                <c:pt idx="321" formatCode="0.0">
                  <c:v>31</c:v>
                </c:pt>
                <c:pt idx="322" formatCode="0.0">
                  <c:v>32.4</c:v>
                </c:pt>
                <c:pt idx="323" formatCode="0.0">
                  <c:v>33.700000000000003</c:v>
                </c:pt>
                <c:pt idx="324" formatCode="0.0">
                  <c:v>34.1</c:v>
                </c:pt>
                <c:pt idx="325" formatCode="0.0">
                  <c:v>32.4</c:v>
                </c:pt>
                <c:pt idx="326" formatCode="0.0">
                  <c:v>27.9</c:v>
                </c:pt>
                <c:pt idx="327" formatCode="0.0">
                  <c:v>23.6</c:v>
                </c:pt>
                <c:pt idx="328" formatCode="0.0">
                  <c:v>19.8</c:v>
                </c:pt>
                <c:pt idx="329" formatCode="0.0">
                  <c:v>15.6</c:v>
                </c:pt>
                <c:pt idx="330" formatCode="0.0">
                  <c:v>11.4</c:v>
                </c:pt>
                <c:pt idx="331" formatCode="0.0">
                  <c:v>7.3</c:v>
                </c:pt>
                <c:pt idx="332" formatCode="0.0">
                  <c:v>3.7</c:v>
                </c:pt>
                <c:pt idx="333" formatCode="0.0">
                  <c:v>1.8</c:v>
                </c:pt>
                <c:pt idx="334" formatCode="0.0">
                  <c:v>2.1</c:v>
                </c:pt>
                <c:pt idx="335" formatCode="0.0">
                  <c:v>3.3</c:v>
                </c:pt>
                <c:pt idx="336" formatCode="0.0">
                  <c:v>6.9</c:v>
                </c:pt>
                <c:pt idx="337" formatCode="0.0">
                  <c:v>11.3</c:v>
                </c:pt>
                <c:pt idx="338" formatCode="0.0">
                  <c:v>16.8</c:v>
                </c:pt>
                <c:pt idx="339" formatCode="0.0">
                  <c:v>22.8</c:v>
                </c:pt>
                <c:pt idx="340" formatCode="0.0">
                  <c:v>28.7</c:v>
                </c:pt>
                <c:pt idx="341" formatCode="0.0">
                  <c:v>34.799999999999997</c:v>
                </c:pt>
                <c:pt idx="342" formatCode="0.0">
                  <c:v>40.4</c:v>
                </c:pt>
                <c:pt idx="343" formatCode="0.0">
                  <c:v>45</c:v>
                </c:pt>
                <c:pt idx="344" formatCode="0.0">
                  <c:v>46.8</c:v>
                </c:pt>
                <c:pt idx="345" formatCode="0.0">
                  <c:v>47.6</c:v>
                </c:pt>
                <c:pt idx="346" formatCode="0.0">
                  <c:v>47.2</c:v>
                </c:pt>
                <c:pt idx="347" formatCode="0.0">
                  <c:v>46.3</c:v>
                </c:pt>
                <c:pt idx="348" formatCode="0.0">
                  <c:v>44.9</c:v>
                </c:pt>
                <c:pt idx="349" formatCode="0.0">
                  <c:v>43.3</c:v>
                </c:pt>
                <c:pt idx="350" formatCode="0.0">
                  <c:v>42.3</c:v>
                </c:pt>
                <c:pt idx="351" formatCode="0.0">
                  <c:v>41.3</c:v>
                </c:pt>
                <c:pt idx="352" formatCode="0.0">
                  <c:v>40.4</c:v>
                </c:pt>
                <c:pt idx="353" formatCode="0.0">
                  <c:v>39.4</c:v>
                </c:pt>
                <c:pt idx="354" formatCode="0.0">
                  <c:v>38.5</c:v>
                </c:pt>
                <c:pt idx="355" formatCode="0.0">
                  <c:v>36.6</c:v>
                </c:pt>
                <c:pt idx="356" formatCode="0.0">
                  <c:v>35.6</c:v>
                </c:pt>
                <c:pt idx="357" formatCode="0.0">
                  <c:v>36.200000000000003</c:v>
                </c:pt>
                <c:pt idx="358" formatCode="0.0">
                  <c:v>34.299999999999997</c:v>
                </c:pt>
                <c:pt idx="359" formatCode="0.0">
                  <c:v>32</c:v>
                </c:pt>
                <c:pt idx="360" formatCode="0.0">
                  <c:v>30.4</c:v>
                </c:pt>
                <c:pt idx="361" formatCode="0.0">
                  <c:v>31</c:v>
                </c:pt>
                <c:pt idx="362" formatCode="0.0">
                  <c:v>31.2</c:v>
                </c:pt>
                <c:pt idx="363" formatCode="0.0">
                  <c:v>32.9</c:v>
                </c:pt>
                <c:pt idx="364" formatCode="0.0">
                  <c:v>35.4</c:v>
                </c:pt>
                <c:pt idx="365" formatCode="0.0">
                  <c:v>37.299999999999997</c:v>
                </c:pt>
                <c:pt idx="366" formatCode="0.0">
                  <c:v>42.7</c:v>
                </c:pt>
                <c:pt idx="367" formatCode="0.0">
                  <c:v>48.9</c:v>
                </c:pt>
                <c:pt idx="368" formatCode="0.0">
                  <c:v>54.6</c:v>
                </c:pt>
                <c:pt idx="369" formatCode="0.0">
                  <c:v>58.2</c:v>
                </c:pt>
                <c:pt idx="370" formatCode="0.0">
                  <c:v>61.6</c:v>
                </c:pt>
                <c:pt idx="371" formatCode="0.0">
                  <c:v>63.9</c:v>
                </c:pt>
                <c:pt idx="372" formatCode="0.0">
                  <c:v>64.5</c:v>
                </c:pt>
                <c:pt idx="373" formatCode="0.0">
                  <c:v>63</c:v>
                </c:pt>
                <c:pt idx="374" formatCode="0.0">
                  <c:v>58.6</c:v>
                </c:pt>
                <c:pt idx="375" formatCode="0.0">
                  <c:v>53.7</c:v>
                </c:pt>
                <c:pt idx="376" formatCode="0.0">
                  <c:v>48.5</c:v>
                </c:pt>
                <c:pt idx="377" formatCode="0.0">
                  <c:v>42.2</c:v>
                </c:pt>
                <c:pt idx="378" formatCode="0.0">
                  <c:v>36.5</c:v>
                </c:pt>
                <c:pt idx="379" formatCode="0.0">
                  <c:v>30.1</c:v>
                </c:pt>
                <c:pt idx="380" formatCode="0.0">
                  <c:v>23.9</c:v>
                </c:pt>
                <c:pt idx="381" formatCode="0.0">
                  <c:v>18.600000000000001</c:v>
                </c:pt>
                <c:pt idx="382" formatCode="0.0">
                  <c:v>15.2</c:v>
                </c:pt>
                <c:pt idx="383" formatCode="0.0">
                  <c:v>13.4</c:v>
                </c:pt>
                <c:pt idx="384" formatCode="0.0">
                  <c:v>12.5</c:v>
                </c:pt>
                <c:pt idx="385" formatCode="0.0">
                  <c:v>13.3</c:v>
                </c:pt>
                <c:pt idx="386" formatCode="0.0">
                  <c:v>14.4</c:v>
                </c:pt>
                <c:pt idx="387" formatCode="0.0">
                  <c:v>15.1</c:v>
                </c:pt>
                <c:pt idx="388" formatCode="0.0">
                  <c:v>20.6</c:v>
                </c:pt>
                <c:pt idx="389" formatCode="0.0">
                  <c:v>26.2</c:v>
                </c:pt>
                <c:pt idx="390" formatCode="0.0">
                  <c:v>32.1</c:v>
                </c:pt>
                <c:pt idx="391" formatCode="0.0">
                  <c:v>36.299999999999997</c:v>
                </c:pt>
                <c:pt idx="392" formatCode="0.0">
                  <c:v>39.799999999999997</c:v>
                </c:pt>
                <c:pt idx="393" formatCode="0.0">
                  <c:v>43.6</c:v>
                </c:pt>
                <c:pt idx="394" formatCode="0.0">
                  <c:v>45.4</c:v>
                </c:pt>
                <c:pt idx="395" formatCode="0.0">
                  <c:v>44.2</c:v>
                </c:pt>
                <c:pt idx="396" formatCode="0.0">
                  <c:v>42.8</c:v>
                </c:pt>
                <c:pt idx="397" formatCode="0.0">
                  <c:v>39</c:v>
                </c:pt>
                <c:pt idx="398" formatCode="0.0">
                  <c:v>34.1</c:v>
                </c:pt>
                <c:pt idx="399" formatCode="0.0">
                  <c:v>29.8</c:v>
                </c:pt>
                <c:pt idx="400" formatCode="0.0">
                  <c:v>25.8</c:v>
                </c:pt>
                <c:pt idx="401" formatCode="0.0">
                  <c:v>21</c:v>
                </c:pt>
                <c:pt idx="402" formatCode="0.0">
                  <c:v>18.2</c:v>
                </c:pt>
                <c:pt idx="403" formatCode="0.0">
                  <c:v>16.7</c:v>
                </c:pt>
                <c:pt idx="404" formatCode="0.0">
                  <c:v>16.7</c:v>
                </c:pt>
                <c:pt idx="405" formatCode="0.0">
                  <c:v>18.7</c:v>
                </c:pt>
                <c:pt idx="406" formatCode="0.0">
                  <c:v>21.3</c:v>
                </c:pt>
                <c:pt idx="407" formatCode="0.0">
                  <c:v>23</c:v>
                </c:pt>
                <c:pt idx="408" formatCode="0.0">
                  <c:v>24.5</c:v>
                </c:pt>
                <c:pt idx="409" formatCode="0.0">
                  <c:v>26.5</c:v>
                </c:pt>
                <c:pt idx="410" formatCode="0.0">
                  <c:v>28</c:v>
                </c:pt>
                <c:pt idx="411" formatCode="0.0">
                  <c:v>29.1</c:v>
                </c:pt>
                <c:pt idx="412" formatCode="0.0">
                  <c:v>30</c:v>
                </c:pt>
                <c:pt idx="413" formatCode="0.0">
                  <c:v>31.7</c:v>
                </c:pt>
                <c:pt idx="414" formatCode="0.0">
                  <c:v>33.700000000000003</c:v>
                </c:pt>
                <c:pt idx="415" formatCode="0.0">
                  <c:v>36.200000000000003</c:v>
                </c:pt>
                <c:pt idx="416" formatCode="0.0">
                  <c:v>38.5</c:v>
                </c:pt>
                <c:pt idx="417" formatCode="0.0">
                  <c:v>40.799999999999997</c:v>
                </c:pt>
                <c:pt idx="418" formatCode="0.0">
                  <c:v>42</c:v>
                </c:pt>
                <c:pt idx="419" formatCode="0.0">
                  <c:v>42.7</c:v>
                </c:pt>
                <c:pt idx="420" formatCode="0.0">
                  <c:v>43.4</c:v>
                </c:pt>
                <c:pt idx="421" formatCode="0.0">
                  <c:v>43.7</c:v>
                </c:pt>
                <c:pt idx="422" formatCode="0.0">
                  <c:v>44.3</c:v>
                </c:pt>
                <c:pt idx="423" formatCode="0.0">
                  <c:v>42.8</c:v>
                </c:pt>
                <c:pt idx="424" formatCode="0.0">
                  <c:v>38.9</c:v>
                </c:pt>
                <c:pt idx="425" formatCode="0.0">
                  <c:v>34</c:v>
                </c:pt>
                <c:pt idx="426" formatCode="0.0">
                  <c:v>30.1</c:v>
                </c:pt>
                <c:pt idx="427" formatCode="0.0">
                  <c:v>26.7</c:v>
                </c:pt>
                <c:pt idx="428" formatCode="0.0">
                  <c:v>22.7</c:v>
                </c:pt>
                <c:pt idx="429" formatCode="0.0">
                  <c:v>18.600000000000001</c:v>
                </c:pt>
                <c:pt idx="430" formatCode="0.0">
                  <c:v>13.9</c:v>
                </c:pt>
                <c:pt idx="431" formatCode="0.0">
                  <c:v>12.6</c:v>
                </c:pt>
                <c:pt idx="432" formatCode="0.0">
                  <c:v>15.1</c:v>
                </c:pt>
                <c:pt idx="433" formatCode="0.0">
                  <c:v>18.399999999999999</c:v>
                </c:pt>
                <c:pt idx="434" formatCode="0.0">
                  <c:v>21.9</c:v>
                </c:pt>
                <c:pt idx="435" formatCode="0.0">
                  <c:v>25.1</c:v>
                </c:pt>
                <c:pt idx="436" formatCode="0.0">
                  <c:v>28.2</c:v>
                </c:pt>
                <c:pt idx="437" formatCode="0.0">
                  <c:v>31.2</c:v>
                </c:pt>
                <c:pt idx="438" formatCode="0.0">
                  <c:v>34.4</c:v>
                </c:pt>
                <c:pt idx="439" formatCode="0.0">
                  <c:v>36.9</c:v>
                </c:pt>
                <c:pt idx="440" formatCode="0.0">
                  <c:v>38.200000000000003</c:v>
                </c:pt>
                <c:pt idx="441" formatCode="0.0">
                  <c:v>39.799999999999997</c:v>
                </c:pt>
                <c:pt idx="442" formatCode="0.0">
                  <c:v>41.2</c:v>
                </c:pt>
                <c:pt idx="443" formatCode="0.0">
                  <c:v>42.2</c:v>
                </c:pt>
                <c:pt idx="444" formatCode="0.0">
                  <c:v>41.9</c:v>
                </c:pt>
                <c:pt idx="445" formatCode="0.0">
                  <c:v>40.9</c:v>
                </c:pt>
                <c:pt idx="446" formatCode="0.0">
                  <c:v>37.9</c:v>
                </c:pt>
                <c:pt idx="447" formatCode="0.0">
                  <c:v>33.799999999999997</c:v>
                </c:pt>
                <c:pt idx="448" formatCode="0.0">
                  <c:v>29.4</c:v>
                </c:pt>
                <c:pt idx="449" formatCode="0.0">
                  <c:v>24.8</c:v>
                </c:pt>
                <c:pt idx="450" formatCode="0.0">
                  <c:v>19.2</c:v>
                </c:pt>
                <c:pt idx="451" formatCode="0.0">
                  <c:v>14</c:v>
                </c:pt>
                <c:pt idx="452" formatCode="0.0">
                  <c:v>10.1</c:v>
                </c:pt>
                <c:pt idx="453" formatCode="0.0">
                  <c:v>7.4</c:v>
                </c:pt>
                <c:pt idx="454" formatCode="0.0">
                  <c:v>7.1</c:v>
                </c:pt>
                <c:pt idx="455" formatCode="0.0">
                  <c:v>8.4</c:v>
                </c:pt>
                <c:pt idx="456" formatCode="0.0">
                  <c:v>10.6</c:v>
                </c:pt>
                <c:pt idx="457" formatCode="0.0">
                  <c:v>13.2</c:v>
                </c:pt>
                <c:pt idx="458" formatCode="0.0">
                  <c:v>17.399999999999999</c:v>
                </c:pt>
                <c:pt idx="459" formatCode="0.0">
                  <c:v>22.9</c:v>
                </c:pt>
                <c:pt idx="460" formatCode="0.0">
                  <c:v>28.7</c:v>
                </c:pt>
                <c:pt idx="461" formatCode="0.0">
                  <c:v>34.6</c:v>
                </c:pt>
                <c:pt idx="462" formatCode="0.0">
                  <c:v>40.200000000000003</c:v>
                </c:pt>
                <c:pt idx="463" formatCode="0.0">
                  <c:v>45.3</c:v>
                </c:pt>
                <c:pt idx="464" formatCode="0.0">
                  <c:v>49.7</c:v>
                </c:pt>
                <c:pt idx="465" formatCode="0.0">
                  <c:v>53.8</c:v>
                </c:pt>
                <c:pt idx="466" formatCode="0.0">
                  <c:v>56.9</c:v>
                </c:pt>
                <c:pt idx="467" formatCode="0.0">
                  <c:v>58.7</c:v>
                </c:pt>
                <c:pt idx="468" formatCode="0.0">
                  <c:v>58.9</c:v>
                </c:pt>
                <c:pt idx="469" formatCode="0.0">
                  <c:v>58.5</c:v>
                </c:pt>
                <c:pt idx="470" formatCode="0.0">
                  <c:v>57.1</c:v>
                </c:pt>
                <c:pt idx="471" formatCode="0.0">
                  <c:v>53.7</c:v>
                </c:pt>
                <c:pt idx="472" formatCode="0.0">
                  <c:v>46.8</c:v>
                </c:pt>
                <c:pt idx="473" formatCode="0.0">
                  <c:v>39.5</c:v>
                </c:pt>
                <c:pt idx="474" formatCode="0.0">
                  <c:v>32.200000000000003</c:v>
                </c:pt>
                <c:pt idx="475" formatCode="0.0">
                  <c:v>24.7</c:v>
                </c:pt>
                <c:pt idx="476" formatCode="0.0">
                  <c:v>18.3</c:v>
                </c:pt>
                <c:pt idx="477" formatCode="0.0">
                  <c:v>12.4</c:v>
                </c:pt>
                <c:pt idx="478" formatCode="0.0">
                  <c:v>7.1</c:v>
                </c:pt>
                <c:pt idx="479" formatCode="0.0">
                  <c:v>3.7</c:v>
                </c:pt>
                <c:pt idx="480" formatCode="0.0">
                  <c:v>4.7</c:v>
                </c:pt>
                <c:pt idx="481" formatCode="0.0">
                  <c:v>7.4</c:v>
                </c:pt>
                <c:pt idx="482" formatCode="0.0">
                  <c:v>11</c:v>
                </c:pt>
                <c:pt idx="483" formatCode="0.0">
                  <c:v>16.8</c:v>
                </c:pt>
                <c:pt idx="484" formatCode="0.0">
                  <c:v>23.9</c:v>
                </c:pt>
                <c:pt idx="485" formatCode="0.0">
                  <c:v>32.1</c:v>
                </c:pt>
                <c:pt idx="486" formatCode="0.0">
                  <c:v>39.5</c:v>
                </c:pt>
                <c:pt idx="487" formatCode="0.0">
                  <c:v>46.3</c:v>
                </c:pt>
                <c:pt idx="488" formatCode="0.0">
                  <c:v>51.4</c:v>
                </c:pt>
                <c:pt idx="489" formatCode="0.0">
                  <c:v>54.3</c:v>
                </c:pt>
                <c:pt idx="490" formatCode="0.0">
                  <c:v>56</c:v>
                </c:pt>
                <c:pt idx="491" formatCode="0.0">
                  <c:v>55</c:v>
                </c:pt>
                <c:pt idx="492" formatCode="0.0">
                  <c:v>52.4</c:v>
                </c:pt>
                <c:pt idx="493" formatCode="0.0">
                  <c:v>48.4</c:v>
                </c:pt>
                <c:pt idx="494" formatCode="0.0">
                  <c:v>45.3</c:v>
                </c:pt>
                <c:pt idx="495" formatCode="0.0">
                  <c:v>42.5</c:v>
                </c:pt>
                <c:pt idx="496" formatCode="0.0">
                  <c:v>39.4</c:v>
                </c:pt>
                <c:pt idx="497" formatCode="0.0">
                  <c:v>34.5</c:v>
                </c:pt>
                <c:pt idx="498" formatCode="0.0">
                  <c:v>30.2</c:v>
                </c:pt>
                <c:pt idx="499" formatCode="0.0">
                  <c:v>25.8</c:v>
                </c:pt>
                <c:pt idx="500" formatCode="0.0">
                  <c:v>24.3</c:v>
                </c:pt>
                <c:pt idx="501" formatCode="0.0">
                  <c:v>23.5</c:v>
                </c:pt>
                <c:pt idx="502" formatCode="0.0">
                  <c:v>22.3</c:v>
                </c:pt>
                <c:pt idx="503" formatCode="0.0">
                  <c:v>20.5</c:v>
                </c:pt>
                <c:pt idx="504" formatCode="0.0">
                  <c:v>19.399999999999999</c:v>
                </c:pt>
                <c:pt idx="505" formatCode="0.0">
                  <c:v>20.9</c:v>
                </c:pt>
                <c:pt idx="506" formatCode="0.0">
                  <c:v>22.6</c:v>
                </c:pt>
                <c:pt idx="507" formatCode="0.0">
                  <c:v>26.3</c:v>
                </c:pt>
                <c:pt idx="508" formatCode="0.0">
                  <c:v>28.5</c:v>
                </c:pt>
                <c:pt idx="509" formatCode="0.0">
                  <c:v>30.5</c:v>
                </c:pt>
                <c:pt idx="510" formatCode="0.0">
                  <c:v>33.5</c:v>
                </c:pt>
                <c:pt idx="511" formatCode="0.0">
                  <c:v>36.5</c:v>
                </c:pt>
                <c:pt idx="512" formatCode="0.0">
                  <c:v>39.200000000000003</c:v>
                </c:pt>
                <c:pt idx="513" formatCode="0.0">
                  <c:v>42.4</c:v>
                </c:pt>
                <c:pt idx="514" formatCode="0.0">
                  <c:v>45.5</c:v>
                </c:pt>
                <c:pt idx="515" formatCode="0.0">
                  <c:v>47.3</c:v>
                </c:pt>
                <c:pt idx="516" formatCode="0.0">
                  <c:v>46.7</c:v>
                </c:pt>
                <c:pt idx="517" formatCode="0.0">
                  <c:v>44.4</c:v>
                </c:pt>
                <c:pt idx="518" formatCode="0.0">
                  <c:v>41.4</c:v>
                </c:pt>
                <c:pt idx="519" formatCode="0.0">
                  <c:v>38.4</c:v>
                </c:pt>
                <c:pt idx="520" formatCode="0.0">
                  <c:v>35.1</c:v>
                </c:pt>
                <c:pt idx="521" formatCode="0.0">
                  <c:v>30.9</c:v>
                </c:pt>
                <c:pt idx="522" formatCode="0.0">
                  <c:v>25.6</c:v>
                </c:pt>
                <c:pt idx="523" formatCode="0.0">
                  <c:v>22.6</c:v>
                </c:pt>
                <c:pt idx="524" formatCode="0.0">
                  <c:v>21.7</c:v>
                </c:pt>
                <c:pt idx="525" formatCode="0.0">
                  <c:v>22.1</c:v>
                </c:pt>
                <c:pt idx="526" formatCode="0.0">
                  <c:v>22.6</c:v>
                </c:pt>
                <c:pt idx="527" formatCode="0.0">
                  <c:v>22.8</c:v>
                </c:pt>
                <c:pt idx="528" formatCode="0.0">
                  <c:v>23.4</c:v>
                </c:pt>
                <c:pt idx="529" formatCode="0.0">
                  <c:v>24.2</c:v>
                </c:pt>
                <c:pt idx="530" formatCode="0.0">
                  <c:v>26.7</c:v>
                </c:pt>
                <c:pt idx="531" formatCode="0.0">
                  <c:v>28.3</c:v>
                </c:pt>
                <c:pt idx="532" formatCode="0.0">
                  <c:v>30.8</c:v>
                </c:pt>
                <c:pt idx="533" formatCode="0.0">
                  <c:v>34.9</c:v>
                </c:pt>
                <c:pt idx="534" formatCode="0.0">
                  <c:v>40.1</c:v>
                </c:pt>
                <c:pt idx="535" formatCode="0.0">
                  <c:v>45.1</c:v>
                </c:pt>
                <c:pt idx="536" formatCode="0.0">
                  <c:v>48.1</c:v>
                </c:pt>
                <c:pt idx="537" formatCode="0.0">
                  <c:v>50</c:v>
                </c:pt>
                <c:pt idx="538" formatCode="0.0">
                  <c:v>50.7</c:v>
                </c:pt>
                <c:pt idx="539" formatCode="0.0">
                  <c:v>49.4</c:v>
                </c:pt>
                <c:pt idx="540" formatCode="0.0">
                  <c:v>46.3</c:v>
                </c:pt>
                <c:pt idx="541" formatCode="0.0">
                  <c:v>41.4</c:v>
                </c:pt>
                <c:pt idx="542" formatCode="0.0">
                  <c:v>33.299999999999997</c:v>
                </c:pt>
                <c:pt idx="543" formatCode="0.0">
                  <c:v>25.3</c:v>
                </c:pt>
                <c:pt idx="544" formatCode="0.0">
                  <c:v>19.899999999999999</c:v>
                </c:pt>
                <c:pt idx="545" formatCode="0.0">
                  <c:v>16.3</c:v>
                </c:pt>
                <c:pt idx="546" formatCode="0.0">
                  <c:v>13.8</c:v>
                </c:pt>
                <c:pt idx="547" formatCode="0.0">
                  <c:v>12</c:v>
                </c:pt>
                <c:pt idx="548" formatCode="0.0">
                  <c:v>10.5</c:v>
                </c:pt>
                <c:pt idx="549" formatCode="0.0">
                  <c:v>9.8000000000000007</c:v>
                </c:pt>
                <c:pt idx="550" formatCode="0.0">
                  <c:v>10.9</c:v>
                </c:pt>
                <c:pt idx="551" formatCode="0.0">
                  <c:v>12.8</c:v>
                </c:pt>
                <c:pt idx="552" formatCode="0.0">
                  <c:v>14.6</c:v>
                </c:pt>
                <c:pt idx="553" formatCode="0.0">
                  <c:v>15.8</c:v>
                </c:pt>
                <c:pt idx="554" formatCode="0.0">
                  <c:v>17.100000000000001</c:v>
                </c:pt>
                <c:pt idx="555" formatCode="0.0">
                  <c:v>19</c:v>
                </c:pt>
                <c:pt idx="556" formatCode="0.0">
                  <c:v>21.5</c:v>
                </c:pt>
                <c:pt idx="557" formatCode="0.0">
                  <c:v>24.2</c:v>
                </c:pt>
                <c:pt idx="558" formatCode="0.0">
                  <c:v>27.5</c:v>
                </c:pt>
                <c:pt idx="559" formatCode="0.0">
                  <c:v>30.7</c:v>
                </c:pt>
                <c:pt idx="560" formatCode="0.0">
                  <c:v>33.700000000000003</c:v>
                </c:pt>
                <c:pt idx="561" formatCode="0.0">
                  <c:v>36.700000000000003</c:v>
                </c:pt>
                <c:pt idx="562" formatCode="0.0">
                  <c:v>38.700000000000003</c:v>
                </c:pt>
                <c:pt idx="563" formatCode="0.0">
                  <c:v>40.4</c:v>
                </c:pt>
                <c:pt idx="564" formatCode="0.0">
                  <c:v>39.9</c:v>
                </c:pt>
                <c:pt idx="565" formatCode="0.0">
                  <c:v>39</c:v>
                </c:pt>
                <c:pt idx="566" formatCode="0.0">
                  <c:v>37.4</c:v>
                </c:pt>
                <c:pt idx="567" formatCode="0.0">
                  <c:v>35.4</c:v>
                </c:pt>
                <c:pt idx="568" formatCode="0.0">
                  <c:v>32.5</c:v>
                </c:pt>
                <c:pt idx="569" formatCode="0.0">
                  <c:v>28.8</c:v>
                </c:pt>
                <c:pt idx="570" formatCode="0.0">
                  <c:v>25.3</c:v>
                </c:pt>
                <c:pt idx="571" formatCode="0.0">
                  <c:v>21.6</c:v>
                </c:pt>
                <c:pt idx="572" formatCode="0.0">
                  <c:v>20.100000000000001</c:v>
                </c:pt>
                <c:pt idx="573" formatCode="0.0">
                  <c:v>18.8</c:v>
                </c:pt>
                <c:pt idx="574" formatCode="0.0">
                  <c:v>18.2</c:v>
                </c:pt>
                <c:pt idx="575" formatCode="0.0">
                  <c:v>17.8</c:v>
                </c:pt>
                <c:pt idx="576" formatCode="0.0">
                  <c:v>18.3</c:v>
                </c:pt>
                <c:pt idx="577" formatCode="0.0">
                  <c:v>20</c:v>
                </c:pt>
                <c:pt idx="578" formatCode="0.0">
                  <c:v>21.9</c:v>
                </c:pt>
                <c:pt idx="579" formatCode="0.0">
                  <c:v>24.4</c:v>
                </c:pt>
                <c:pt idx="580" formatCode="0.0">
                  <c:v>26.2</c:v>
                </c:pt>
                <c:pt idx="581" formatCode="0.0">
                  <c:v>28.2</c:v>
                </c:pt>
                <c:pt idx="582" formatCode="0.0">
                  <c:v>29.9</c:v>
                </c:pt>
                <c:pt idx="583" formatCode="0.0">
                  <c:v>31.8</c:v>
                </c:pt>
                <c:pt idx="584" formatCode="0.0">
                  <c:v>33.700000000000003</c:v>
                </c:pt>
                <c:pt idx="585" formatCode="0.0">
                  <c:v>35.5</c:v>
                </c:pt>
                <c:pt idx="586" formatCode="0.0">
                  <c:v>36.6</c:v>
                </c:pt>
                <c:pt idx="587" formatCode="0.0">
                  <c:v>36.5</c:v>
                </c:pt>
                <c:pt idx="588" formatCode="0.0">
                  <c:v>33.799999999999997</c:v>
                </c:pt>
                <c:pt idx="589" formatCode="0.0">
                  <c:v>29.4</c:v>
                </c:pt>
                <c:pt idx="590" formatCode="0.0">
                  <c:v>25.9</c:v>
                </c:pt>
                <c:pt idx="591" formatCode="0.0">
                  <c:v>22.8</c:v>
                </c:pt>
                <c:pt idx="592" formatCode="0.0">
                  <c:v>20.3</c:v>
                </c:pt>
                <c:pt idx="593" formatCode="0.0">
                  <c:v>17.7</c:v>
                </c:pt>
                <c:pt idx="594" formatCode="0.0">
                  <c:v>15.7</c:v>
                </c:pt>
                <c:pt idx="595" formatCode="0.0">
                  <c:v>14.9</c:v>
                </c:pt>
                <c:pt idx="596" formatCode="0.0">
                  <c:v>16.8</c:v>
                </c:pt>
                <c:pt idx="597" formatCode="0.0">
                  <c:v>19.5</c:v>
                </c:pt>
                <c:pt idx="598" formatCode="0.0">
                  <c:v>19.7</c:v>
                </c:pt>
                <c:pt idx="599" formatCode="0.0">
                  <c:v>20.5</c:v>
                </c:pt>
                <c:pt idx="600" formatCode="0.0">
                  <c:v>21.5</c:v>
                </c:pt>
                <c:pt idx="601" formatCode="0.0">
                  <c:v>23</c:v>
                </c:pt>
                <c:pt idx="602" formatCode="0.0">
                  <c:v>25.2</c:v>
                </c:pt>
                <c:pt idx="603" formatCode="0.0">
                  <c:v>27.6</c:v>
                </c:pt>
                <c:pt idx="604" formatCode="0.0">
                  <c:v>30.5</c:v>
                </c:pt>
                <c:pt idx="605" formatCode="0.0">
                  <c:v>34.1</c:v>
                </c:pt>
                <c:pt idx="606" formatCode="0.0">
                  <c:v>39</c:v>
                </c:pt>
                <c:pt idx="607" formatCode="0.0">
                  <c:v>42.8</c:v>
                </c:pt>
                <c:pt idx="608" formatCode="0.0">
                  <c:v>45.7</c:v>
                </c:pt>
                <c:pt idx="609" formatCode="0.0">
                  <c:v>48.5</c:v>
                </c:pt>
                <c:pt idx="610" formatCode="0.0">
                  <c:v>50.7</c:v>
                </c:pt>
                <c:pt idx="611" formatCode="0.0">
                  <c:v>50</c:v>
                </c:pt>
                <c:pt idx="612" formatCode="0.0">
                  <c:v>47.3</c:v>
                </c:pt>
                <c:pt idx="613" formatCode="0.0">
                  <c:v>41.6</c:v>
                </c:pt>
                <c:pt idx="614" formatCode="0.0">
                  <c:v>35.700000000000003</c:v>
                </c:pt>
                <c:pt idx="615" formatCode="0.0">
                  <c:v>29.7</c:v>
                </c:pt>
                <c:pt idx="616" formatCode="0.0">
                  <c:v>23.9</c:v>
                </c:pt>
                <c:pt idx="617" formatCode="0.0">
                  <c:v>17.5</c:v>
                </c:pt>
                <c:pt idx="618" formatCode="0.0">
                  <c:v>10.9</c:v>
                </c:pt>
                <c:pt idx="619" formatCode="0.0">
                  <c:v>6.6</c:v>
                </c:pt>
                <c:pt idx="620" formatCode="0.0">
                  <c:v>3.7</c:v>
                </c:pt>
                <c:pt idx="621" formatCode="0.0">
                  <c:v>3.2</c:v>
                </c:pt>
                <c:pt idx="622" formatCode="0.0">
                  <c:v>3.3</c:v>
                </c:pt>
                <c:pt idx="623" formatCode="0.0">
                  <c:v>4.3</c:v>
                </c:pt>
                <c:pt idx="624" formatCode="0.0">
                  <c:v>7.4</c:v>
                </c:pt>
                <c:pt idx="625" formatCode="0.0">
                  <c:v>11.8</c:v>
                </c:pt>
                <c:pt idx="626" formatCode="0.0">
                  <c:v>17.3</c:v>
                </c:pt>
                <c:pt idx="627" formatCode="0.0">
                  <c:v>23.3</c:v>
                </c:pt>
                <c:pt idx="628" formatCode="0.0">
                  <c:v>29.2</c:v>
                </c:pt>
                <c:pt idx="629" formatCode="0.0">
                  <c:v>36</c:v>
                </c:pt>
                <c:pt idx="630" formatCode="0.0">
                  <c:v>43</c:v>
                </c:pt>
                <c:pt idx="631" formatCode="0.0">
                  <c:v>50.1</c:v>
                </c:pt>
                <c:pt idx="632" formatCode="0.0">
                  <c:v>55.3</c:v>
                </c:pt>
                <c:pt idx="633" formatCode="0.0">
                  <c:v>58.1</c:v>
                </c:pt>
                <c:pt idx="634" formatCode="0.0">
                  <c:v>59.2</c:v>
                </c:pt>
                <c:pt idx="635" formatCode="0.0">
                  <c:v>60.5</c:v>
                </c:pt>
                <c:pt idx="636" formatCode="0.0">
                  <c:v>61.2</c:v>
                </c:pt>
                <c:pt idx="637" formatCode="0.0">
                  <c:v>59.7</c:v>
                </c:pt>
                <c:pt idx="638" formatCode="0.0">
                  <c:v>57.1</c:v>
                </c:pt>
                <c:pt idx="639" formatCode="0.0">
                  <c:v>52</c:v>
                </c:pt>
                <c:pt idx="640" formatCode="0.0">
                  <c:v>44.5</c:v>
                </c:pt>
                <c:pt idx="641" formatCode="0.0">
                  <c:v>37.799999999999997</c:v>
                </c:pt>
                <c:pt idx="642" formatCode="0.0">
                  <c:v>31.3</c:v>
                </c:pt>
                <c:pt idx="643" formatCode="0.0">
                  <c:v>23.9</c:v>
                </c:pt>
                <c:pt idx="644" formatCode="0.0">
                  <c:v>17</c:v>
                </c:pt>
                <c:pt idx="645" formatCode="0.0">
                  <c:v>11.5</c:v>
                </c:pt>
                <c:pt idx="646" formatCode="0.0">
                  <c:v>7.1</c:v>
                </c:pt>
                <c:pt idx="647" formatCode="0.0">
                  <c:v>4.4000000000000004</c:v>
                </c:pt>
                <c:pt idx="648" formatCode="0.0">
                  <c:v>5</c:v>
                </c:pt>
                <c:pt idx="649" formatCode="0.0">
                  <c:v>7.8</c:v>
                </c:pt>
                <c:pt idx="650" formatCode="0.0">
                  <c:v>12.3</c:v>
                </c:pt>
                <c:pt idx="651" formatCode="0.0">
                  <c:v>18.399999999999999</c:v>
                </c:pt>
                <c:pt idx="652" formatCode="0.0">
                  <c:v>26.8</c:v>
                </c:pt>
                <c:pt idx="653" formatCode="0.0">
                  <c:v>35.1</c:v>
                </c:pt>
                <c:pt idx="654" formatCode="0.0">
                  <c:v>43.7</c:v>
                </c:pt>
                <c:pt idx="655" formatCode="0.0">
                  <c:v>50.9</c:v>
                </c:pt>
                <c:pt idx="656" formatCode="0.0">
                  <c:v>56.8</c:v>
                </c:pt>
                <c:pt idx="657" formatCode="0.0">
                  <c:v>60.3</c:v>
                </c:pt>
                <c:pt idx="658" formatCode="0.0">
                  <c:v>61.7</c:v>
                </c:pt>
                <c:pt idx="659" formatCode="0.0">
                  <c:v>60.9</c:v>
                </c:pt>
                <c:pt idx="660" formatCode="0.0">
                  <c:v>57.5</c:v>
                </c:pt>
                <c:pt idx="661" formatCode="0.0">
                  <c:v>54.2</c:v>
                </c:pt>
                <c:pt idx="662" formatCode="0.0">
                  <c:v>49.9</c:v>
                </c:pt>
                <c:pt idx="663" formatCode="0.0">
                  <c:v>46.3</c:v>
                </c:pt>
                <c:pt idx="664" formatCode="0.0">
                  <c:v>44.2</c:v>
                </c:pt>
                <c:pt idx="665" formatCode="0.0">
                  <c:v>36.9</c:v>
                </c:pt>
                <c:pt idx="666" formatCode="0.0">
                  <c:v>30.7</c:v>
                </c:pt>
                <c:pt idx="667" formatCode="0.0">
                  <c:v>25.9</c:v>
                </c:pt>
                <c:pt idx="668" formatCode="0.0">
                  <c:v>24.5</c:v>
                </c:pt>
                <c:pt idx="669" formatCode="0.0">
                  <c:v>23.2</c:v>
                </c:pt>
                <c:pt idx="670" formatCode="0.0">
                  <c:v>21.3</c:v>
                </c:pt>
                <c:pt idx="671" formatCode="0.0">
                  <c:v>20.2</c:v>
                </c:pt>
                <c:pt idx="672" formatCode="0.0">
                  <c:v>21.8</c:v>
                </c:pt>
                <c:pt idx="673" formatCode="0.0">
                  <c:v>25.2</c:v>
                </c:pt>
                <c:pt idx="674" formatCode="0.0">
                  <c:v>29.2</c:v>
                </c:pt>
                <c:pt idx="675" formatCode="0.0">
                  <c:v>33.1</c:v>
                </c:pt>
                <c:pt idx="676" formatCode="0.0">
                  <c:v>34.700000000000003</c:v>
                </c:pt>
                <c:pt idx="677" formatCode="0.0">
                  <c:v>36.5</c:v>
                </c:pt>
                <c:pt idx="678" formatCode="0.0">
                  <c:v>39.299999999999997</c:v>
                </c:pt>
                <c:pt idx="679" formatCode="0.0">
                  <c:v>40.5</c:v>
                </c:pt>
                <c:pt idx="680" formatCode="0.0">
                  <c:v>40.4</c:v>
                </c:pt>
                <c:pt idx="681" formatCode="0.0">
                  <c:v>40.5</c:v>
                </c:pt>
                <c:pt idx="682" formatCode="0.0">
                  <c:v>39.5</c:v>
                </c:pt>
                <c:pt idx="683" formatCode="0.0">
                  <c:v>39</c:v>
                </c:pt>
                <c:pt idx="684" formatCode="0.0">
                  <c:v>37.299999999999997</c:v>
                </c:pt>
                <c:pt idx="685" formatCode="0.0">
                  <c:v>34.5</c:v>
                </c:pt>
                <c:pt idx="686" formatCode="0.0">
                  <c:v>30.3</c:v>
                </c:pt>
                <c:pt idx="687" formatCode="0.0">
                  <c:v>27.3</c:v>
                </c:pt>
                <c:pt idx="688" formatCode="0.0">
                  <c:v>24.4</c:v>
                </c:pt>
                <c:pt idx="689" formatCode="0.0">
                  <c:v>21.1</c:v>
                </c:pt>
                <c:pt idx="690" formatCode="0.0">
                  <c:v>18.100000000000001</c:v>
                </c:pt>
                <c:pt idx="691" formatCode="0.0">
                  <c:v>14.5</c:v>
                </c:pt>
                <c:pt idx="692" formatCode="0.0">
                  <c:v>11.9</c:v>
                </c:pt>
                <c:pt idx="693" formatCode="0.0">
                  <c:v>10</c:v>
                </c:pt>
                <c:pt idx="694" formatCode="0.0">
                  <c:v>10.4</c:v>
                </c:pt>
                <c:pt idx="695" formatCode="0.0">
                  <c:v>11</c:v>
                </c:pt>
                <c:pt idx="696" formatCode="0.0">
                  <c:v>11.8</c:v>
                </c:pt>
                <c:pt idx="697" formatCode="0.0">
                  <c:v>14.1</c:v>
                </c:pt>
                <c:pt idx="698" formatCode="0.0">
                  <c:v>16.2</c:v>
                </c:pt>
                <c:pt idx="699" formatCode="0.0">
                  <c:v>18.600000000000001</c:v>
                </c:pt>
                <c:pt idx="700" formatCode="0.0">
                  <c:v>21.5</c:v>
                </c:pt>
                <c:pt idx="701" formatCode="0.0">
                  <c:v>25.1</c:v>
                </c:pt>
                <c:pt idx="702" formatCode="0.0">
                  <c:v>28.4</c:v>
                </c:pt>
                <c:pt idx="703" formatCode="0.0">
                  <c:v>31.6</c:v>
                </c:pt>
                <c:pt idx="704" formatCode="0.0">
                  <c:v>34.1</c:v>
                </c:pt>
                <c:pt idx="705" formatCode="0.0">
                  <c:v>34.700000000000003</c:v>
                </c:pt>
                <c:pt idx="706" formatCode="0.0">
                  <c:v>35.5</c:v>
                </c:pt>
                <c:pt idx="707" formatCode="0.0">
                  <c:v>36.1</c:v>
                </c:pt>
                <c:pt idx="708" formatCode="0.0">
                  <c:v>36.299999999999997</c:v>
                </c:pt>
                <c:pt idx="709" formatCode="0.0">
                  <c:v>36</c:v>
                </c:pt>
                <c:pt idx="710" formatCode="0.0">
                  <c:v>35</c:v>
                </c:pt>
                <c:pt idx="711" formatCode="0.0">
                  <c:v>33.5</c:v>
                </c:pt>
                <c:pt idx="712" formatCode="0.0">
                  <c:v>33.1</c:v>
                </c:pt>
                <c:pt idx="713" formatCode="0.0">
                  <c:v>33</c:v>
                </c:pt>
                <c:pt idx="714" formatCode="0.0">
                  <c:v>33</c:v>
                </c:pt>
                <c:pt idx="715" formatCode="0.0">
                  <c:v>32.299999999999997</c:v>
                </c:pt>
                <c:pt idx="716" formatCode="0.0">
                  <c:v>31.3</c:v>
                </c:pt>
                <c:pt idx="717" formatCode="0.0">
                  <c:v>29.8</c:v>
                </c:pt>
                <c:pt idx="718" formatCode="0.0">
                  <c:v>28.4</c:v>
                </c:pt>
                <c:pt idx="719" formatCode="0.0">
                  <c:v>27</c:v>
                </c:pt>
                <c:pt idx="720" formatCode="0.0">
                  <c:v>25.5</c:v>
                </c:pt>
                <c:pt idx="721" formatCode="0.0">
                  <c:v>24.4</c:v>
                </c:pt>
                <c:pt idx="722" formatCode="0.0">
                  <c:v>23.6</c:v>
                </c:pt>
                <c:pt idx="723" formatCode="0.0">
                  <c:v>23.3</c:v>
                </c:pt>
                <c:pt idx="724" formatCode="0.0">
                  <c:v>23.7</c:v>
                </c:pt>
                <c:pt idx="725" formatCode="0.0">
                  <c:v>25.1</c:v>
                </c:pt>
                <c:pt idx="726" formatCode="0.0">
                  <c:v>27.4</c:v>
                </c:pt>
                <c:pt idx="727" formatCode="0.0">
                  <c:v>30.3</c:v>
                </c:pt>
                <c:pt idx="728" formatCode="0.0">
                  <c:v>33.5</c:v>
                </c:pt>
                <c:pt idx="729" formatCode="0.0">
                  <c:v>36.5</c:v>
                </c:pt>
                <c:pt idx="730" formatCode="0.0">
                  <c:v>38.9</c:v>
                </c:pt>
                <c:pt idx="731" formatCode="0.0">
                  <c:v>39.9</c:v>
                </c:pt>
                <c:pt idx="732" formatCode="0.0">
                  <c:v>39.799999999999997</c:v>
                </c:pt>
                <c:pt idx="733" formatCode="0.0">
                  <c:v>35.5</c:v>
                </c:pt>
                <c:pt idx="734" formatCode="0.0">
                  <c:v>30.5</c:v>
                </c:pt>
                <c:pt idx="735" formatCode="0.0">
                  <c:v>25.1</c:v>
                </c:pt>
                <c:pt idx="736" formatCode="0.0">
                  <c:v>19.5</c:v>
                </c:pt>
                <c:pt idx="737" formatCode="0.0">
                  <c:v>14</c:v>
                </c:pt>
                <c:pt idx="738" formatCode="0.0">
                  <c:v>8.6999999999999993</c:v>
                </c:pt>
                <c:pt idx="739" formatCode="0.0">
                  <c:v>4.4000000000000004</c:v>
                </c:pt>
                <c:pt idx="740" formatCode="0.0">
                  <c:v>0.8</c:v>
                </c:pt>
                <c:pt idx="741" formatCode="0.0">
                  <c:v>0.7</c:v>
                </c:pt>
                <c:pt idx="742" formatCode="0.0">
                  <c:v>0.8</c:v>
                </c:pt>
                <c:pt idx="743" formatCode="0.0">
                  <c:v>1.3</c:v>
                </c:pt>
                <c:pt idx="744" formatCode="0.0">
                  <c:v>3.4</c:v>
                </c:pt>
                <c:pt idx="745" formatCode="0.0">
                  <c:v>6.2</c:v>
                </c:pt>
                <c:pt idx="746" formatCode="0.0">
                  <c:v>9.1999999999999993</c:v>
                </c:pt>
                <c:pt idx="747" formatCode="0.0">
                  <c:v>13.1</c:v>
                </c:pt>
                <c:pt idx="748" formatCode="0.0">
                  <c:v>18.399999999999999</c:v>
                </c:pt>
                <c:pt idx="749" formatCode="0.0">
                  <c:v>25.2</c:v>
                </c:pt>
                <c:pt idx="750" formatCode="0.0">
                  <c:v>32.799999999999997</c:v>
                </c:pt>
                <c:pt idx="751" formatCode="0.0">
                  <c:v>40.200000000000003</c:v>
                </c:pt>
                <c:pt idx="752" formatCode="0.0">
                  <c:v>44.9</c:v>
                </c:pt>
                <c:pt idx="753" formatCode="0.0">
                  <c:v>48.9</c:v>
                </c:pt>
                <c:pt idx="754" formatCode="0.0">
                  <c:v>52</c:v>
                </c:pt>
                <c:pt idx="755" formatCode="0.0">
                  <c:v>53.3</c:v>
                </c:pt>
                <c:pt idx="756" formatCode="0.0">
                  <c:v>52.7</c:v>
                </c:pt>
                <c:pt idx="757" formatCode="0.0">
                  <c:v>50.2</c:v>
                </c:pt>
                <c:pt idx="758" formatCode="0.0">
                  <c:v>47.1</c:v>
                </c:pt>
                <c:pt idx="759" formatCode="0.0">
                  <c:v>44.1</c:v>
                </c:pt>
                <c:pt idx="760" formatCode="0.0">
                  <c:v>42.9</c:v>
                </c:pt>
                <c:pt idx="761" formatCode="0.0">
                  <c:v>42.4</c:v>
                </c:pt>
                <c:pt idx="762" formatCode="0.0">
                  <c:v>42.5</c:v>
                </c:pt>
                <c:pt idx="763" formatCode="0.0">
                  <c:v>43.3</c:v>
                </c:pt>
                <c:pt idx="764" formatCode="0.0">
                  <c:v>44.5</c:v>
                </c:pt>
                <c:pt idx="765" formatCode="0.0">
                  <c:v>45.7</c:v>
                </c:pt>
                <c:pt idx="766" formatCode="0.0">
                  <c:v>46.2</c:v>
                </c:pt>
                <c:pt idx="767" formatCode="0.0">
                  <c:v>46.1</c:v>
                </c:pt>
                <c:pt idx="768" formatCode="0.0">
                  <c:v>44.7</c:v>
                </c:pt>
                <c:pt idx="769" formatCode="0.0">
                  <c:v>43</c:v>
                </c:pt>
                <c:pt idx="770" formatCode="0.0">
                  <c:v>41.1</c:v>
                </c:pt>
                <c:pt idx="771" formatCode="0.0">
                  <c:v>39.5</c:v>
                </c:pt>
                <c:pt idx="772" formatCode="0.0">
                  <c:v>38.5</c:v>
                </c:pt>
                <c:pt idx="773" formatCode="0.0">
                  <c:v>38.700000000000003</c:v>
                </c:pt>
                <c:pt idx="774" formatCode="0.0">
                  <c:v>40.299999999999997</c:v>
                </c:pt>
                <c:pt idx="775" formatCode="0.0">
                  <c:v>43.4</c:v>
                </c:pt>
                <c:pt idx="776" formatCode="0.0">
                  <c:v>46.6</c:v>
                </c:pt>
                <c:pt idx="777" formatCode="0.0">
                  <c:v>48.9</c:v>
                </c:pt>
                <c:pt idx="778" formatCode="0.0">
                  <c:v>49.9</c:v>
                </c:pt>
                <c:pt idx="779" formatCode="0.0">
                  <c:v>49.9</c:v>
                </c:pt>
                <c:pt idx="780" formatCode="0.0">
                  <c:v>48.4</c:v>
                </c:pt>
                <c:pt idx="781" formatCode="0.0">
                  <c:v>45.7</c:v>
                </c:pt>
                <c:pt idx="782" formatCode="0.0">
                  <c:v>42.5</c:v>
                </c:pt>
                <c:pt idx="783" formatCode="0.0">
                  <c:v>37.299999999999997</c:v>
                </c:pt>
                <c:pt idx="784" formatCode="0.0">
                  <c:v>31.2</c:v>
                </c:pt>
                <c:pt idx="785" formatCode="0.0">
                  <c:v>25.3</c:v>
                </c:pt>
                <c:pt idx="786" formatCode="0.0">
                  <c:v>20.7</c:v>
                </c:pt>
                <c:pt idx="787" formatCode="0.0">
                  <c:v>16.7</c:v>
                </c:pt>
                <c:pt idx="788" formatCode="0.0">
                  <c:v>13.6</c:v>
                </c:pt>
                <c:pt idx="789" formatCode="0.0">
                  <c:v>10.7</c:v>
                </c:pt>
                <c:pt idx="790" formatCode="0.0">
                  <c:v>7.4</c:v>
                </c:pt>
                <c:pt idx="791" formatCode="0.0">
                  <c:v>5.4</c:v>
                </c:pt>
                <c:pt idx="792" formatCode="0.0">
                  <c:v>6.1</c:v>
                </c:pt>
                <c:pt idx="793" formatCode="0.0">
                  <c:v>9.1999999999999993</c:v>
                </c:pt>
                <c:pt idx="794" formatCode="0.0">
                  <c:v>15.1</c:v>
                </c:pt>
                <c:pt idx="795" formatCode="0.0">
                  <c:v>22.8</c:v>
                </c:pt>
                <c:pt idx="796" formatCode="0.0">
                  <c:v>32</c:v>
                </c:pt>
                <c:pt idx="797" formatCode="0.0">
                  <c:v>42.8</c:v>
                </c:pt>
                <c:pt idx="798" formatCode="0.0">
                  <c:v>54.3</c:v>
                </c:pt>
                <c:pt idx="799" formatCode="0.0">
                  <c:v>65.7</c:v>
                </c:pt>
                <c:pt idx="800" formatCode="0.0">
                  <c:v>75.099999999999994</c:v>
                </c:pt>
                <c:pt idx="801" formatCode="0.0">
                  <c:v>80.8</c:v>
                </c:pt>
                <c:pt idx="802" formatCode="0.0">
                  <c:v>81.900000000000006</c:v>
                </c:pt>
                <c:pt idx="803" formatCode="0.0">
                  <c:v>80.7</c:v>
                </c:pt>
                <c:pt idx="804" formatCode="0.0">
                  <c:v>77.2</c:v>
                </c:pt>
                <c:pt idx="805" formatCode="0.0">
                  <c:v>71.599999999999994</c:v>
                </c:pt>
                <c:pt idx="806" formatCode="0.0">
                  <c:v>65.3</c:v>
                </c:pt>
                <c:pt idx="807" formatCode="0.0">
                  <c:v>58.4</c:v>
                </c:pt>
                <c:pt idx="808" formatCode="0.0">
                  <c:v>51.1</c:v>
                </c:pt>
                <c:pt idx="809" formatCode="0.0">
                  <c:v>44.3</c:v>
                </c:pt>
                <c:pt idx="810" formatCode="0.0">
                  <c:v>39.200000000000003</c:v>
                </c:pt>
                <c:pt idx="811" formatCode="0.0">
                  <c:v>35.299999999999997</c:v>
                </c:pt>
                <c:pt idx="812" formatCode="0.0">
                  <c:v>31.1</c:v>
                </c:pt>
                <c:pt idx="813" formatCode="0.0">
                  <c:v>27</c:v>
                </c:pt>
                <c:pt idx="814" formatCode="0.0">
                  <c:v>22.3</c:v>
                </c:pt>
                <c:pt idx="815" formatCode="0.0">
                  <c:v>19.8</c:v>
                </c:pt>
                <c:pt idx="816" formatCode="0.0">
                  <c:v>20.100000000000001</c:v>
                </c:pt>
                <c:pt idx="817" formatCode="0.0">
                  <c:v>22.6</c:v>
                </c:pt>
                <c:pt idx="818" formatCode="0.0">
                  <c:v>26</c:v>
                </c:pt>
                <c:pt idx="819" formatCode="0.0">
                  <c:v>30.3</c:v>
                </c:pt>
                <c:pt idx="820" formatCode="0.0">
                  <c:v>36.4</c:v>
                </c:pt>
                <c:pt idx="821" formatCode="0.0">
                  <c:v>43.2</c:v>
                </c:pt>
                <c:pt idx="822" formatCode="0.0">
                  <c:v>50.7</c:v>
                </c:pt>
                <c:pt idx="823" formatCode="0.0">
                  <c:v>56.7</c:v>
                </c:pt>
                <c:pt idx="824" formatCode="0.0">
                  <c:v>59.5</c:v>
                </c:pt>
                <c:pt idx="825" formatCode="0.0">
                  <c:v>60.1</c:v>
                </c:pt>
                <c:pt idx="826" formatCode="0.0">
                  <c:v>60.1</c:v>
                </c:pt>
                <c:pt idx="827" formatCode="0.0">
                  <c:v>60.7</c:v>
                </c:pt>
                <c:pt idx="828" formatCode="0.0">
                  <c:v>59.9</c:v>
                </c:pt>
                <c:pt idx="829" formatCode="0.0">
                  <c:v>57.5</c:v>
                </c:pt>
                <c:pt idx="830" formatCode="0.0">
                  <c:v>54.7</c:v>
                </c:pt>
                <c:pt idx="831" formatCode="0.0">
                  <c:v>49.6</c:v>
                </c:pt>
                <c:pt idx="832" formatCode="0.0">
                  <c:v>44.6</c:v>
                </c:pt>
                <c:pt idx="833" formatCode="0.0">
                  <c:v>40.200000000000003</c:v>
                </c:pt>
                <c:pt idx="834" formatCode="0.0">
                  <c:v>34.700000000000003</c:v>
                </c:pt>
                <c:pt idx="835" formatCode="0.0">
                  <c:v>26.9</c:v>
                </c:pt>
                <c:pt idx="836" formatCode="0.0">
                  <c:v>20.2</c:v>
                </c:pt>
                <c:pt idx="837" formatCode="0.0">
                  <c:v>14.9</c:v>
                </c:pt>
                <c:pt idx="838" formatCode="0.0">
                  <c:v>9.6</c:v>
                </c:pt>
                <c:pt idx="839" formatCode="0.0">
                  <c:v>6.6</c:v>
                </c:pt>
                <c:pt idx="840" formatCode="0.0">
                  <c:v>4.8</c:v>
                </c:pt>
                <c:pt idx="841" formatCode="0.0">
                  <c:v>4.5</c:v>
                </c:pt>
                <c:pt idx="842" formatCode="0.0">
                  <c:v>6.9</c:v>
                </c:pt>
                <c:pt idx="843" formatCode="0.0">
                  <c:v>9.4</c:v>
                </c:pt>
                <c:pt idx="844" formatCode="0.0">
                  <c:v>13.2</c:v>
                </c:pt>
                <c:pt idx="845" formatCode="0.0">
                  <c:v>18.2</c:v>
                </c:pt>
                <c:pt idx="846" formatCode="0.0">
                  <c:v>26.1</c:v>
                </c:pt>
                <c:pt idx="847" formatCode="0.0">
                  <c:v>35</c:v>
                </c:pt>
                <c:pt idx="848" formatCode="0.0">
                  <c:v>45.9</c:v>
                </c:pt>
                <c:pt idx="849" formatCode="0.0">
                  <c:v>55.7</c:v>
                </c:pt>
                <c:pt idx="850" formatCode="0.0">
                  <c:v>61.9</c:v>
                </c:pt>
                <c:pt idx="851" formatCode="0.0">
                  <c:v>66.900000000000006</c:v>
                </c:pt>
                <c:pt idx="852" formatCode="0.0">
                  <c:v>68.599999999999994</c:v>
                </c:pt>
                <c:pt idx="853" formatCode="0.0">
                  <c:v>68.7</c:v>
                </c:pt>
                <c:pt idx="854" formatCode="0.0">
                  <c:v>65.400000000000006</c:v>
                </c:pt>
                <c:pt idx="855" formatCode="0.0">
                  <c:v>60.2</c:v>
                </c:pt>
                <c:pt idx="856" formatCode="0.0">
                  <c:v>52.7</c:v>
                </c:pt>
                <c:pt idx="857" formatCode="0.0">
                  <c:v>45.7</c:v>
                </c:pt>
                <c:pt idx="858" formatCode="0.0">
                  <c:v>40.200000000000003</c:v>
                </c:pt>
                <c:pt idx="859" formatCode="0.0">
                  <c:v>34.299999999999997</c:v>
                </c:pt>
                <c:pt idx="860" formatCode="0.0">
                  <c:v>28.6</c:v>
                </c:pt>
                <c:pt idx="861" formatCode="0.0">
                  <c:v>23.2</c:v>
                </c:pt>
                <c:pt idx="862" formatCode="0.0">
                  <c:v>18.7</c:v>
                </c:pt>
                <c:pt idx="863" formatCode="0.0">
                  <c:v>16.7</c:v>
                </c:pt>
                <c:pt idx="864" formatCode="0.0">
                  <c:v>15.7</c:v>
                </c:pt>
                <c:pt idx="865" formatCode="0.0">
                  <c:v>14.8</c:v>
                </c:pt>
                <c:pt idx="866" formatCode="0.0">
                  <c:v>14.8</c:v>
                </c:pt>
                <c:pt idx="867" formatCode="0.0">
                  <c:v>16.899999999999999</c:v>
                </c:pt>
                <c:pt idx="868" formatCode="0.0">
                  <c:v>21.4</c:v>
                </c:pt>
                <c:pt idx="869" formatCode="0.0">
                  <c:v>26.3</c:v>
                </c:pt>
                <c:pt idx="870" formatCode="0.0">
                  <c:v>31</c:v>
                </c:pt>
                <c:pt idx="871" formatCode="0.0">
                  <c:v>32.799999999999997</c:v>
                </c:pt>
                <c:pt idx="872" formatCode="0.0">
                  <c:v>35.9</c:v>
                </c:pt>
                <c:pt idx="873" formatCode="0.0">
                  <c:v>38.9</c:v>
                </c:pt>
                <c:pt idx="874" formatCode="0.0">
                  <c:v>41.6</c:v>
                </c:pt>
                <c:pt idx="875" formatCode="0.0">
                  <c:v>43.4</c:v>
                </c:pt>
                <c:pt idx="876" formatCode="0.0">
                  <c:v>43.4</c:v>
                </c:pt>
                <c:pt idx="877" formatCode="0.0">
                  <c:v>42.5</c:v>
                </c:pt>
                <c:pt idx="878" formatCode="0.0">
                  <c:v>41.5</c:v>
                </c:pt>
                <c:pt idx="879" formatCode="0.0">
                  <c:v>39.4</c:v>
                </c:pt>
                <c:pt idx="880" formatCode="0.0">
                  <c:v>36.5</c:v>
                </c:pt>
                <c:pt idx="881" formatCode="0.0">
                  <c:v>33.1</c:v>
                </c:pt>
                <c:pt idx="882" formatCode="0.0">
                  <c:v>28.9</c:v>
                </c:pt>
                <c:pt idx="883" formatCode="0.0">
                  <c:v>24</c:v>
                </c:pt>
                <c:pt idx="884" formatCode="0.0">
                  <c:v>19.5</c:v>
                </c:pt>
                <c:pt idx="885" formatCode="0.0">
                  <c:v>15.7</c:v>
                </c:pt>
                <c:pt idx="886" formatCode="0.0">
                  <c:v>12.6</c:v>
                </c:pt>
                <c:pt idx="887" formatCode="0.0">
                  <c:v>11.1</c:v>
                </c:pt>
                <c:pt idx="888" formatCode="0.0">
                  <c:v>10.9</c:v>
                </c:pt>
                <c:pt idx="889" formatCode="0.0">
                  <c:v>12.5</c:v>
                </c:pt>
                <c:pt idx="890" formatCode="0.0">
                  <c:v>15</c:v>
                </c:pt>
                <c:pt idx="891" formatCode="0.0">
                  <c:v>19.3</c:v>
                </c:pt>
                <c:pt idx="892" formatCode="0.0">
                  <c:v>25.2</c:v>
                </c:pt>
                <c:pt idx="893" formatCode="0.0">
                  <c:v>31</c:v>
                </c:pt>
                <c:pt idx="894" formatCode="0.0">
                  <c:v>36.1</c:v>
                </c:pt>
                <c:pt idx="895" formatCode="0.0">
                  <c:v>40.299999999999997</c:v>
                </c:pt>
                <c:pt idx="896" formatCode="0.0">
                  <c:v>43.7</c:v>
                </c:pt>
                <c:pt idx="897" formatCode="0.0">
                  <c:v>45.3</c:v>
                </c:pt>
                <c:pt idx="898" formatCode="0.0">
                  <c:v>46.8</c:v>
                </c:pt>
                <c:pt idx="899" formatCode="0.0">
                  <c:v>47.7</c:v>
                </c:pt>
                <c:pt idx="900" formatCode="0.0">
                  <c:v>46.9</c:v>
                </c:pt>
                <c:pt idx="901" formatCode="0.0">
                  <c:v>44.9</c:v>
                </c:pt>
                <c:pt idx="902" formatCode="0.0">
                  <c:v>42.7</c:v>
                </c:pt>
                <c:pt idx="903" formatCode="0.0">
                  <c:v>40.5</c:v>
                </c:pt>
                <c:pt idx="904" formatCode="0.0">
                  <c:v>38</c:v>
                </c:pt>
                <c:pt idx="905" formatCode="0.0">
                  <c:v>36</c:v>
                </c:pt>
                <c:pt idx="906" formatCode="0.0">
                  <c:v>33</c:v>
                </c:pt>
                <c:pt idx="907" formatCode="0.0">
                  <c:v>29.4</c:v>
                </c:pt>
                <c:pt idx="908" formatCode="0.0">
                  <c:v>26.4</c:v>
                </c:pt>
                <c:pt idx="909" formatCode="0.0">
                  <c:v>23.5</c:v>
                </c:pt>
                <c:pt idx="910" formatCode="0.0">
                  <c:v>20.3</c:v>
                </c:pt>
                <c:pt idx="911" formatCode="0.0">
                  <c:v>18.5</c:v>
                </c:pt>
                <c:pt idx="912" formatCode="0.0">
                  <c:v>18.3</c:v>
                </c:pt>
                <c:pt idx="913" formatCode="0.0">
                  <c:v>18.5</c:v>
                </c:pt>
                <c:pt idx="914" formatCode="0.0">
                  <c:v>20.100000000000001</c:v>
                </c:pt>
                <c:pt idx="915" formatCode="0.0">
                  <c:v>22.4</c:v>
                </c:pt>
                <c:pt idx="916" formatCode="0.0">
                  <c:v>25</c:v>
                </c:pt>
                <c:pt idx="917" formatCode="0.0">
                  <c:v>29.7</c:v>
                </c:pt>
                <c:pt idx="918" formatCode="0.0">
                  <c:v>35.200000000000003</c:v>
                </c:pt>
                <c:pt idx="919" formatCode="0.0">
                  <c:v>39.299999999999997</c:v>
                </c:pt>
                <c:pt idx="920" formatCode="0.0">
                  <c:v>42.4</c:v>
                </c:pt>
                <c:pt idx="921" formatCode="0.0">
                  <c:v>44.6</c:v>
                </c:pt>
                <c:pt idx="922" formatCode="0.0">
                  <c:v>45.7</c:v>
                </c:pt>
                <c:pt idx="923" formatCode="0.0">
                  <c:v>45.5</c:v>
                </c:pt>
                <c:pt idx="924" formatCode="0.0">
                  <c:v>43.5</c:v>
                </c:pt>
                <c:pt idx="925" formatCode="0.0">
                  <c:v>38</c:v>
                </c:pt>
                <c:pt idx="926" formatCode="0.0">
                  <c:v>31.9</c:v>
                </c:pt>
                <c:pt idx="927" formatCode="0.0">
                  <c:v>26.1</c:v>
                </c:pt>
                <c:pt idx="928" formatCode="0.0">
                  <c:v>20.5</c:v>
                </c:pt>
                <c:pt idx="929" formatCode="0.0">
                  <c:v>14.8</c:v>
                </c:pt>
                <c:pt idx="930" formatCode="0.0">
                  <c:v>10.199999999999999</c:v>
                </c:pt>
                <c:pt idx="931" formatCode="0.0">
                  <c:v>7.3</c:v>
                </c:pt>
                <c:pt idx="932" formatCode="0.0">
                  <c:v>6</c:v>
                </c:pt>
                <c:pt idx="933" formatCode="0.0">
                  <c:v>7.3</c:v>
                </c:pt>
                <c:pt idx="934" formatCode="0.0">
                  <c:v>8.6999999999999993</c:v>
                </c:pt>
                <c:pt idx="935" formatCode="0.0">
                  <c:v>9.9</c:v>
                </c:pt>
                <c:pt idx="936" formatCode="0.0">
                  <c:v>12.1</c:v>
                </c:pt>
                <c:pt idx="937" formatCode="0.0">
                  <c:v>14.9</c:v>
                </c:pt>
                <c:pt idx="938" formatCode="0.0">
                  <c:v>18.7</c:v>
                </c:pt>
                <c:pt idx="939" formatCode="0.0">
                  <c:v>22.2</c:v>
                </c:pt>
                <c:pt idx="940" formatCode="0.0">
                  <c:v>26</c:v>
                </c:pt>
                <c:pt idx="941" formatCode="0.0">
                  <c:v>29</c:v>
                </c:pt>
                <c:pt idx="942" formatCode="0.0">
                  <c:v>31.8</c:v>
                </c:pt>
                <c:pt idx="943" formatCode="0.0">
                  <c:v>34.9</c:v>
                </c:pt>
                <c:pt idx="944" formatCode="0.0">
                  <c:v>36.700000000000003</c:v>
                </c:pt>
                <c:pt idx="945" formatCode="0.0">
                  <c:v>38.4</c:v>
                </c:pt>
                <c:pt idx="946" formatCode="0.0">
                  <c:v>39.200000000000003</c:v>
                </c:pt>
                <c:pt idx="947" formatCode="0.0">
                  <c:v>39.4</c:v>
                </c:pt>
                <c:pt idx="948" formatCode="0.0">
                  <c:v>39.4</c:v>
                </c:pt>
                <c:pt idx="949" formatCode="0.0">
                  <c:v>39.9</c:v>
                </c:pt>
                <c:pt idx="950" formatCode="0.0">
                  <c:v>41.2</c:v>
                </c:pt>
                <c:pt idx="951" formatCode="0.0">
                  <c:v>42.5</c:v>
                </c:pt>
                <c:pt idx="952" formatCode="0.0">
                  <c:v>43</c:v>
                </c:pt>
                <c:pt idx="953" formatCode="0.0">
                  <c:v>42.8</c:v>
                </c:pt>
                <c:pt idx="954" formatCode="0.0">
                  <c:v>42.1</c:v>
                </c:pt>
                <c:pt idx="955" formatCode="0.0">
                  <c:v>42</c:v>
                </c:pt>
                <c:pt idx="956" formatCode="0.0">
                  <c:v>41.2</c:v>
                </c:pt>
                <c:pt idx="957" formatCode="0.0">
                  <c:v>40.4</c:v>
                </c:pt>
                <c:pt idx="958" formatCode="0.0">
                  <c:v>37.700000000000003</c:v>
                </c:pt>
                <c:pt idx="959" formatCode="0.0">
                  <c:v>35.700000000000003</c:v>
                </c:pt>
                <c:pt idx="960" formatCode="0.0">
                  <c:v>36.200000000000003</c:v>
                </c:pt>
                <c:pt idx="961" formatCode="0.0">
                  <c:v>36</c:v>
                </c:pt>
                <c:pt idx="962" formatCode="0.0">
                  <c:v>37.799999999999997</c:v>
                </c:pt>
                <c:pt idx="963" formatCode="0.0">
                  <c:v>39.799999999999997</c:v>
                </c:pt>
                <c:pt idx="964" formatCode="0.0">
                  <c:v>42.9</c:v>
                </c:pt>
                <c:pt idx="965" formatCode="0.0">
                  <c:v>46.9</c:v>
                </c:pt>
                <c:pt idx="966" formatCode="0.0">
                  <c:v>51.9</c:v>
                </c:pt>
                <c:pt idx="967" formatCode="0.0">
                  <c:v>55.6</c:v>
                </c:pt>
                <c:pt idx="968" formatCode="0.0">
                  <c:v>57</c:v>
                </c:pt>
                <c:pt idx="969" formatCode="0.0">
                  <c:v>59.1</c:v>
                </c:pt>
                <c:pt idx="970" formatCode="0.0">
                  <c:v>59.3</c:v>
                </c:pt>
                <c:pt idx="971" formatCode="0.0">
                  <c:v>58.7</c:v>
                </c:pt>
                <c:pt idx="972" formatCode="0.0">
                  <c:v>57.8</c:v>
                </c:pt>
                <c:pt idx="973" formatCode="0.0">
                  <c:v>56.1</c:v>
                </c:pt>
                <c:pt idx="974" formatCode="0.0">
                  <c:v>54.4</c:v>
                </c:pt>
                <c:pt idx="975" formatCode="0.0">
                  <c:v>52.8</c:v>
                </c:pt>
                <c:pt idx="976" formatCode="0.0">
                  <c:v>51.3</c:v>
                </c:pt>
                <c:pt idx="977" formatCode="0.0">
                  <c:v>50.1</c:v>
                </c:pt>
                <c:pt idx="978" formatCode="0.0">
                  <c:v>49.7</c:v>
                </c:pt>
                <c:pt idx="979" formatCode="0.0">
                  <c:v>48.6</c:v>
                </c:pt>
                <c:pt idx="980" formatCode="0.0">
                  <c:v>47.3</c:v>
                </c:pt>
                <c:pt idx="981" formatCode="0.0">
                  <c:v>44.7</c:v>
                </c:pt>
                <c:pt idx="982" formatCode="0.0">
                  <c:v>40.6</c:v>
                </c:pt>
                <c:pt idx="983" formatCode="0.0">
                  <c:v>39.1</c:v>
                </c:pt>
                <c:pt idx="984" formatCode="0.0">
                  <c:v>37.700000000000003</c:v>
                </c:pt>
                <c:pt idx="985" formatCode="0.0">
                  <c:v>36.299999999999997</c:v>
                </c:pt>
                <c:pt idx="986" formatCode="0.0">
                  <c:v>34</c:v>
                </c:pt>
                <c:pt idx="987" formatCode="0.0">
                  <c:v>33.200000000000003</c:v>
                </c:pt>
                <c:pt idx="988" formatCode="0.0">
                  <c:v>33.200000000000003</c:v>
                </c:pt>
                <c:pt idx="989" formatCode="0.0">
                  <c:v>35.5</c:v>
                </c:pt>
                <c:pt idx="990" formatCode="0.0">
                  <c:v>40.9</c:v>
                </c:pt>
                <c:pt idx="991" formatCode="0.0">
                  <c:v>44.4</c:v>
                </c:pt>
                <c:pt idx="992" formatCode="0.0">
                  <c:v>48</c:v>
                </c:pt>
                <c:pt idx="993" formatCode="0.0">
                  <c:v>50.8</c:v>
                </c:pt>
                <c:pt idx="994" formatCode="0.0">
                  <c:v>53.4</c:v>
                </c:pt>
                <c:pt idx="995" formatCode="0.0">
                  <c:v>55.1</c:v>
                </c:pt>
                <c:pt idx="996" formatCode="0.0">
                  <c:v>55.6</c:v>
                </c:pt>
                <c:pt idx="997" formatCode="0.0">
                  <c:v>54</c:v>
                </c:pt>
                <c:pt idx="998" formatCode="0.0">
                  <c:v>50</c:v>
                </c:pt>
                <c:pt idx="999" formatCode="0.0">
                  <c:v>46.9</c:v>
                </c:pt>
                <c:pt idx="1000" formatCode="0.0">
                  <c:v>42.7</c:v>
                </c:pt>
                <c:pt idx="1001" formatCode="0.0">
                  <c:v>38.200000000000003</c:v>
                </c:pt>
                <c:pt idx="1002" formatCode="0.0">
                  <c:v>33.200000000000003</c:v>
                </c:pt>
                <c:pt idx="1003" formatCode="0.0">
                  <c:v>28.3</c:v>
                </c:pt>
                <c:pt idx="1004" formatCode="0.0">
                  <c:v>23.6</c:v>
                </c:pt>
                <c:pt idx="1005" formatCode="0.0">
                  <c:v>20.100000000000001</c:v>
                </c:pt>
                <c:pt idx="1006" formatCode="0.0">
                  <c:v>18</c:v>
                </c:pt>
                <c:pt idx="1007" formatCode="0.0">
                  <c:v>14.9</c:v>
                </c:pt>
                <c:pt idx="1008" formatCode="0.0">
                  <c:v>14.9</c:v>
                </c:pt>
                <c:pt idx="1009" formatCode="0.0">
                  <c:v>15.9</c:v>
                </c:pt>
                <c:pt idx="1010" formatCode="0.0">
                  <c:v>19.399999999999999</c:v>
                </c:pt>
                <c:pt idx="1011" formatCode="0.0">
                  <c:v>24.6</c:v>
                </c:pt>
                <c:pt idx="1012" formatCode="0.0">
                  <c:v>31.8</c:v>
                </c:pt>
                <c:pt idx="1013" formatCode="0.0">
                  <c:v>40.5</c:v>
                </c:pt>
                <c:pt idx="1014" formatCode="0.0">
                  <c:v>47.1</c:v>
                </c:pt>
                <c:pt idx="1015" formatCode="0.0">
                  <c:v>54.1</c:v>
                </c:pt>
                <c:pt idx="1016" formatCode="0.0">
                  <c:v>60.8</c:v>
                </c:pt>
                <c:pt idx="1017" formatCode="0.0">
                  <c:v>67.400000000000006</c:v>
                </c:pt>
                <c:pt idx="1018" formatCode="0.0">
                  <c:v>71.099999999999994</c:v>
                </c:pt>
                <c:pt idx="1019" formatCode="0.0">
                  <c:v>70.7</c:v>
                </c:pt>
                <c:pt idx="1020" formatCode="0.0">
                  <c:v>68.2</c:v>
                </c:pt>
                <c:pt idx="1021" formatCode="0.0">
                  <c:v>65.099999999999994</c:v>
                </c:pt>
                <c:pt idx="1022" formatCode="0.0">
                  <c:v>61.9</c:v>
                </c:pt>
                <c:pt idx="1023" formatCode="0.0">
                  <c:v>57.4</c:v>
                </c:pt>
                <c:pt idx="1024" formatCode="0.0">
                  <c:v>47.8</c:v>
                </c:pt>
                <c:pt idx="1025" formatCode="0.0">
                  <c:v>37.9</c:v>
                </c:pt>
                <c:pt idx="1026" formatCode="0.0">
                  <c:v>29.6</c:v>
                </c:pt>
                <c:pt idx="1027" formatCode="0.0">
                  <c:v>23.6</c:v>
                </c:pt>
                <c:pt idx="1028" formatCode="0.0">
                  <c:v>17.7</c:v>
                </c:pt>
                <c:pt idx="1029" formatCode="0.0">
                  <c:v>10.9</c:v>
                </c:pt>
                <c:pt idx="1030" formatCode="0.0">
                  <c:v>6.4</c:v>
                </c:pt>
                <c:pt idx="1031" formatCode="0.0">
                  <c:v>3.1</c:v>
                </c:pt>
                <c:pt idx="1032" formatCode="0.0">
                  <c:v>4.4000000000000004</c:v>
                </c:pt>
                <c:pt idx="1033" formatCode="0.0">
                  <c:v>7.1</c:v>
                </c:pt>
                <c:pt idx="1034" formatCode="0.0">
                  <c:v>11.5</c:v>
                </c:pt>
                <c:pt idx="1035" formatCode="0.0">
                  <c:v>18.899999999999999</c:v>
                </c:pt>
                <c:pt idx="1036" formatCode="0.0">
                  <c:v>28.3</c:v>
                </c:pt>
                <c:pt idx="1037" formatCode="0.0">
                  <c:v>39.1</c:v>
                </c:pt>
                <c:pt idx="1038" formatCode="0.0">
                  <c:v>47.6</c:v>
                </c:pt>
                <c:pt idx="1039" formatCode="0.0">
                  <c:v>55.9</c:v>
                </c:pt>
                <c:pt idx="1040" formatCode="0.0">
                  <c:v>64.099999999999994</c:v>
                </c:pt>
                <c:pt idx="1041" formatCode="0.0">
                  <c:v>70.900000000000006</c:v>
                </c:pt>
                <c:pt idx="1042" formatCode="0.0">
                  <c:v>76.900000000000006</c:v>
                </c:pt>
                <c:pt idx="1043" formatCode="0.0">
                  <c:v>78.599999999999994</c:v>
                </c:pt>
                <c:pt idx="1044" formatCode="0.0">
                  <c:v>75.3</c:v>
                </c:pt>
                <c:pt idx="1045" formatCode="0.0">
                  <c:v>69.8</c:v>
                </c:pt>
                <c:pt idx="1046" formatCode="0.0">
                  <c:v>65.5</c:v>
                </c:pt>
                <c:pt idx="1047" formatCode="0.0">
                  <c:v>59.4</c:v>
                </c:pt>
                <c:pt idx="1048" formatCode="0.0">
                  <c:v>52</c:v>
                </c:pt>
                <c:pt idx="1049" formatCode="0.0">
                  <c:v>46.2</c:v>
                </c:pt>
                <c:pt idx="1050" formatCode="0.0">
                  <c:v>38.1</c:v>
                </c:pt>
                <c:pt idx="1051" formatCode="0.0">
                  <c:v>29.8</c:v>
                </c:pt>
                <c:pt idx="1052" formatCode="0.0">
                  <c:v>25.5</c:v>
                </c:pt>
                <c:pt idx="1053" formatCode="0.0">
                  <c:v>22.9</c:v>
                </c:pt>
                <c:pt idx="1054" formatCode="0.0">
                  <c:v>21.2</c:v>
                </c:pt>
                <c:pt idx="1055" formatCode="0.0">
                  <c:v>20.9</c:v>
                </c:pt>
                <c:pt idx="1056" formatCode="0.0">
                  <c:v>20.9</c:v>
                </c:pt>
                <c:pt idx="1057" formatCode="0.0">
                  <c:v>19.7</c:v>
                </c:pt>
                <c:pt idx="1058" formatCode="0.0">
                  <c:v>20.7</c:v>
                </c:pt>
                <c:pt idx="1059" formatCode="0.0">
                  <c:v>24.1</c:v>
                </c:pt>
                <c:pt idx="1060" formatCode="0.0">
                  <c:v>27.2</c:v>
                </c:pt>
                <c:pt idx="1061" formatCode="0.0">
                  <c:v>29.8</c:v>
                </c:pt>
                <c:pt idx="1062" formatCode="0.0">
                  <c:v>32.700000000000003</c:v>
                </c:pt>
                <c:pt idx="1063" formatCode="0.0">
                  <c:v>35.200000000000003</c:v>
                </c:pt>
                <c:pt idx="1064" formatCode="0.0">
                  <c:v>39.299999999999997</c:v>
                </c:pt>
                <c:pt idx="1065" formatCode="0.0">
                  <c:v>41.4</c:v>
                </c:pt>
                <c:pt idx="1066" formatCode="0.0">
                  <c:v>43.3</c:v>
                </c:pt>
                <c:pt idx="1067" formatCode="0.0">
                  <c:v>44</c:v>
                </c:pt>
                <c:pt idx="1068" formatCode="0.0">
                  <c:v>43.5</c:v>
                </c:pt>
                <c:pt idx="1069" formatCode="0.0">
                  <c:v>42.5</c:v>
                </c:pt>
                <c:pt idx="1070" formatCode="0.0">
                  <c:v>41</c:v>
                </c:pt>
                <c:pt idx="1071" formatCode="0.0">
                  <c:v>38.299999999999997</c:v>
                </c:pt>
                <c:pt idx="1072" formatCode="0.0">
                  <c:v>33</c:v>
                </c:pt>
                <c:pt idx="1073" formatCode="0.0">
                  <c:v>28.2</c:v>
                </c:pt>
                <c:pt idx="1074" formatCode="0.0">
                  <c:v>23.4</c:v>
                </c:pt>
                <c:pt idx="1075" formatCode="0.0">
                  <c:v>19.2</c:v>
                </c:pt>
                <c:pt idx="1076" formatCode="0.0">
                  <c:v>16</c:v>
                </c:pt>
                <c:pt idx="1077" formatCode="0.0">
                  <c:v>12.9</c:v>
                </c:pt>
                <c:pt idx="1078" formatCode="0.0">
                  <c:v>10.4</c:v>
                </c:pt>
                <c:pt idx="1079" formatCode="0.0">
                  <c:v>9.8000000000000007</c:v>
                </c:pt>
                <c:pt idx="1080" formatCode="0.0">
                  <c:v>11.3</c:v>
                </c:pt>
                <c:pt idx="1081" formatCode="0.0">
                  <c:v>15.1</c:v>
                </c:pt>
                <c:pt idx="1082" formatCode="0.0">
                  <c:v>19</c:v>
                </c:pt>
                <c:pt idx="1083" formatCode="0.0">
                  <c:v>23.3</c:v>
                </c:pt>
                <c:pt idx="1084" formatCode="0.0">
                  <c:v>28.4</c:v>
                </c:pt>
                <c:pt idx="1085" formatCode="0.0">
                  <c:v>32.5</c:v>
                </c:pt>
                <c:pt idx="1086" formatCode="0.0">
                  <c:v>36.4</c:v>
                </c:pt>
                <c:pt idx="1087" formatCode="0.0">
                  <c:v>39.700000000000003</c:v>
                </c:pt>
                <c:pt idx="1088" formatCode="0.0">
                  <c:v>41.6</c:v>
                </c:pt>
                <c:pt idx="1089" formatCode="0.0">
                  <c:v>42.7</c:v>
                </c:pt>
                <c:pt idx="1090" formatCode="0.0">
                  <c:v>43.4</c:v>
                </c:pt>
                <c:pt idx="1091" formatCode="0.0">
                  <c:v>42.4</c:v>
                </c:pt>
                <c:pt idx="1092" formatCode="0.0">
                  <c:v>37.4</c:v>
                </c:pt>
                <c:pt idx="1093" formatCode="0.0">
                  <c:v>32.1</c:v>
                </c:pt>
                <c:pt idx="1094" formatCode="0.0">
                  <c:v>26.7</c:v>
                </c:pt>
                <c:pt idx="1095" formatCode="0.0">
                  <c:v>21.6</c:v>
                </c:pt>
                <c:pt idx="1096" formatCode="0.0">
                  <c:v>16.899999999999999</c:v>
                </c:pt>
                <c:pt idx="1097" formatCode="0.0">
                  <c:v>11.9</c:v>
                </c:pt>
                <c:pt idx="1098" formatCode="0.0">
                  <c:v>6.9</c:v>
                </c:pt>
                <c:pt idx="1099" formatCode="0.0">
                  <c:v>2.8</c:v>
                </c:pt>
                <c:pt idx="1100" formatCode="0.0">
                  <c:v>1.5</c:v>
                </c:pt>
                <c:pt idx="1101" formatCode="0.0">
                  <c:v>1.5</c:v>
                </c:pt>
                <c:pt idx="1102" formatCode="0.0">
                  <c:v>1.7</c:v>
                </c:pt>
                <c:pt idx="1103" formatCode="0.0">
                  <c:v>3.1</c:v>
                </c:pt>
                <c:pt idx="1104" formatCode="0.0">
                  <c:v>6.6</c:v>
                </c:pt>
                <c:pt idx="1105" formatCode="0.0">
                  <c:v>11.3</c:v>
                </c:pt>
                <c:pt idx="1106" formatCode="0.0">
                  <c:v>17.5</c:v>
                </c:pt>
                <c:pt idx="1107" formatCode="0.0">
                  <c:v>24</c:v>
                </c:pt>
                <c:pt idx="1108" formatCode="0.0">
                  <c:v>31.3</c:v>
                </c:pt>
                <c:pt idx="1109" formatCode="0.0">
                  <c:v>39.5</c:v>
                </c:pt>
                <c:pt idx="1110" formatCode="0.0">
                  <c:v>48.7</c:v>
                </c:pt>
                <c:pt idx="1111" formatCode="0.0">
                  <c:v>54.1</c:v>
                </c:pt>
                <c:pt idx="1112" formatCode="0.0">
                  <c:v>57.2</c:v>
                </c:pt>
                <c:pt idx="1113" formatCode="0.0">
                  <c:v>58.9</c:v>
                </c:pt>
                <c:pt idx="1114" formatCode="0.0">
                  <c:v>58.2</c:v>
                </c:pt>
                <c:pt idx="1115" formatCode="0.0">
                  <c:v>57</c:v>
                </c:pt>
                <c:pt idx="1116" formatCode="0.0">
                  <c:v>54.2</c:v>
                </c:pt>
                <c:pt idx="1117" formatCode="0.0">
                  <c:v>50.4</c:v>
                </c:pt>
                <c:pt idx="1118" formatCode="0.0">
                  <c:v>44.9</c:v>
                </c:pt>
                <c:pt idx="1119" formatCode="0.0">
                  <c:v>40.6</c:v>
                </c:pt>
                <c:pt idx="1120" formatCode="0.0">
                  <c:v>35.200000000000003</c:v>
                </c:pt>
                <c:pt idx="1121" formatCode="0.0">
                  <c:v>30.2</c:v>
                </c:pt>
                <c:pt idx="1122" formatCode="0.0">
                  <c:v>26.5</c:v>
                </c:pt>
                <c:pt idx="1123" formatCode="0.0">
                  <c:v>23</c:v>
                </c:pt>
                <c:pt idx="1124" formatCode="0.0">
                  <c:v>19.899999999999999</c:v>
                </c:pt>
                <c:pt idx="1125" formatCode="0.0">
                  <c:v>16.2</c:v>
                </c:pt>
                <c:pt idx="1126" formatCode="0.0">
                  <c:v>12.9</c:v>
                </c:pt>
                <c:pt idx="1127" formatCode="0.0">
                  <c:v>11.4</c:v>
                </c:pt>
                <c:pt idx="1128" formatCode="0.0">
                  <c:v>12.9</c:v>
                </c:pt>
                <c:pt idx="1129" formatCode="0.0">
                  <c:v>15.3</c:v>
                </c:pt>
                <c:pt idx="1130" formatCode="0.0">
                  <c:v>18.600000000000001</c:v>
                </c:pt>
                <c:pt idx="1131" formatCode="0.0">
                  <c:v>22.3</c:v>
                </c:pt>
                <c:pt idx="1132" formatCode="0.0">
                  <c:v>27</c:v>
                </c:pt>
                <c:pt idx="1133" formatCode="0.0">
                  <c:v>33.200000000000003</c:v>
                </c:pt>
                <c:pt idx="1134" formatCode="0.0">
                  <c:v>39.799999999999997</c:v>
                </c:pt>
                <c:pt idx="1135" formatCode="0.0">
                  <c:v>46.5</c:v>
                </c:pt>
                <c:pt idx="1136" formatCode="0.0">
                  <c:v>51</c:v>
                </c:pt>
                <c:pt idx="1137" formatCode="0.0">
                  <c:v>54.3</c:v>
                </c:pt>
                <c:pt idx="1138" formatCode="0.0">
                  <c:v>56</c:v>
                </c:pt>
                <c:pt idx="1139" formatCode="0.0">
                  <c:v>57.6</c:v>
                </c:pt>
                <c:pt idx="1140" formatCode="0.0">
                  <c:v>57.9</c:v>
                </c:pt>
                <c:pt idx="1141" formatCode="0.0">
                  <c:v>56.5</c:v>
                </c:pt>
                <c:pt idx="1142" formatCode="0.0">
                  <c:v>54.3</c:v>
                </c:pt>
                <c:pt idx="1143" formatCode="0.0">
                  <c:v>48.9</c:v>
                </c:pt>
                <c:pt idx="1144" formatCode="0.0">
                  <c:v>47.4</c:v>
                </c:pt>
                <c:pt idx="1145" formatCode="0.0">
                  <c:v>38</c:v>
                </c:pt>
                <c:pt idx="1146" formatCode="0.0">
                  <c:v>29.2</c:v>
                </c:pt>
                <c:pt idx="1147" formatCode="0.0">
                  <c:v>20</c:v>
                </c:pt>
                <c:pt idx="1148" formatCode="0.0">
                  <c:v>11.4</c:v>
                </c:pt>
                <c:pt idx="1149" formatCode="0.0">
                  <c:v>3.9</c:v>
                </c:pt>
                <c:pt idx="1150" formatCode="0.0">
                  <c:v>-2.7</c:v>
                </c:pt>
                <c:pt idx="1151" formatCode="0.0">
                  <c:v>-5.9</c:v>
                </c:pt>
                <c:pt idx="1152" formatCode="0.0">
                  <c:v>-2.7</c:v>
                </c:pt>
                <c:pt idx="1153" formatCode="0.0">
                  <c:v>1.9</c:v>
                </c:pt>
                <c:pt idx="1154" formatCode="0.0">
                  <c:v>3</c:v>
                </c:pt>
                <c:pt idx="1155" formatCode="0.0">
                  <c:v>4.5999999999999996</c:v>
                </c:pt>
                <c:pt idx="1156" formatCode="0.0">
                  <c:v>16.899999999999999</c:v>
                </c:pt>
                <c:pt idx="1157" formatCode="0.0">
                  <c:v>29.7</c:v>
                </c:pt>
                <c:pt idx="1158" formatCode="0.0">
                  <c:v>41.8</c:v>
                </c:pt>
                <c:pt idx="1159" formatCode="0.0">
                  <c:v>54.4</c:v>
                </c:pt>
                <c:pt idx="1160" formatCode="0.0">
                  <c:v>61.9</c:v>
                </c:pt>
                <c:pt idx="1161" formatCode="0.0">
                  <c:v>67.099999999999994</c:v>
                </c:pt>
                <c:pt idx="1162" formatCode="0.0">
                  <c:v>66</c:v>
                </c:pt>
                <c:pt idx="1163" formatCode="0.0">
                  <c:v>64.8</c:v>
                </c:pt>
                <c:pt idx="1164" formatCode="0.0">
                  <c:v>63.2</c:v>
                </c:pt>
                <c:pt idx="1165" formatCode="0.0">
                  <c:v>60.6</c:v>
                </c:pt>
                <c:pt idx="1166" formatCode="0.0">
                  <c:v>58.5</c:v>
                </c:pt>
                <c:pt idx="1167" formatCode="0.0">
                  <c:v>55.1</c:v>
                </c:pt>
                <c:pt idx="1168" formatCode="0.0">
                  <c:v>50.8</c:v>
                </c:pt>
                <c:pt idx="1169" formatCode="0.0">
                  <c:v>47</c:v>
                </c:pt>
                <c:pt idx="1170" formatCode="0.0">
                  <c:v>43.5</c:v>
                </c:pt>
                <c:pt idx="1171" formatCode="0.0">
                  <c:v>40.200000000000003</c:v>
                </c:pt>
                <c:pt idx="1172" formatCode="0.0">
                  <c:v>37.9</c:v>
                </c:pt>
                <c:pt idx="1173" formatCode="0.0">
                  <c:v>35.200000000000003</c:v>
                </c:pt>
                <c:pt idx="1174" formatCode="0.0">
                  <c:v>33.299999999999997</c:v>
                </c:pt>
                <c:pt idx="1175" formatCode="0.0">
                  <c:v>32.5</c:v>
                </c:pt>
                <c:pt idx="1176" formatCode="0.0">
                  <c:v>32.799999999999997</c:v>
                </c:pt>
                <c:pt idx="1177" formatCode="0.0">
                  <c:v>32.5</c:v>
                </c:pt>
                <c:pt idx="1178" formatCode="0.0">
                  <c:v>32.6</c:v>
                </c:pt>
                <c:pt idx="1179" formatCode="0.0">
                  <c:v>34.299999999999997</c:v>
                </c:pt>
                <c:pt idx="1180" formatCode="0.0">
                  <c:v>36.799999999999997</c:v>
                </c:pt>
                <c:pt idx="1181" formatCode="0.0">
                  <c:v>42.2</c:v>
                </c:pt>
                <c:pt idx="1182" formatCode="0.0">
                  <c:v>48.1</c:v>
                </c:pt>
                <c:pt idx="1183" formatCode="0.0">
                  <c:v>52</c:v>
                </c:pt>
                <c:pt idx="1184" formatCode="0.0">
                  <c:v>56.1</c:v>
                </c:pt>
                <c:pt idx="1185" formatCode="0.0">
                  <c:v>60.8</c:v>
                </c:pt>
                <c:pt idx="1186" formatCode="0.0">
                  <c:v>64.7</c:v>
                </c:pt>
                <c:pt idx="1187" formatCode="0.0">
                  <c:v>66.599999999999994</c:v>
                </c:pt>
                <c:pt idx="1188" formatCode="0.0">
                  <c:v>65.5</c:v>
                </c:pt>
                <c:pt idx="1189" formatCode="0.0">
                  <c:v>61.6</c:v>
                </c:pt>
                <c:pt idx="1190" formatCode="0.0">
                  <c:v>56.2</c:v>
                </c:pt>
                <c:pt idx="1191" formatCode="0.0">
                  <c:v>51.9</c:v>
                </c:pt>
                <c:pt idx="1192" formatCode="0.0">
                  <c:v>46.4</c:v>
                </c:pt>
                <c:pt idx="1193" formatCode="0.0">
                  <c:v>39.4</c:v>
                </c:pt>
                <c:pt idx="1194" formatCode="0.0">
                  <c:v>31.7</c:v>
                </c:pt>
                <c:pt idx="1195" formatCode="0.0">
                  <c:v>24.5</c:v>
                </c:pt>
                <c:pt idx="1196" formatCode="0.0">
                  <c:v>18.7</c:v>
                </c:pt>
                <c:pt idx="1197" formatCode="0.0">
                  <c:v>13.8</c:v>
                </c:pt>
                <c:pt idx="1198" formatCode="0.0">
                  <c:v>9.1999999999999993</c:v>
                </c:pt>
                <c:pt idx="1199" formatCode="0.0">
                  <c:v>5.7</c:v>
                </c:pt>
                <c:pt idx="1200" formatCode="0.0">
                  <c:v>4.2</c:v>
                </c:pt>
                <c:pt idx="1201" formatCode="0.0">
                  <c:v>4.8</c:v>
                </c:pt>
                <c:pt idx="1202" formatCode="0.0">
                  <c:v>9.1</c:v>
                </c:pt>
                <c:pt idx="1203" formatCode="0.0">
                  <c:v>14.5</c:v>
                </c:pt>
                <c:pt idx="1204" formatCode="0.0">
                  <c:v>20.7</c:v>
                </c:pt>
                <c:pt idx="1205" formatCode="0.0">
                  <c:v>27.8</c:v>
                </c:pt>
                <c:pt idx="1206" formatCode="0.0">
                  <c:v>34.5</c:v>
                </c:pt>
                <c:pt idx="1207" formatCode="0.0">
                  <c:v>39.6</c:v>
                </c:pt>
                <c:pt idx="1208" formatCode="0.0">
                  <c:v>44.1</c:v>
                </c:pt>
                <c:pt idx="1209" formatCode="0.0">
                  <c:v>47.6</c:v>
                </c:pt>
                <c:pt idx="1210" formatCode="0.0">
                  <c:v>48.2</c:v>
                </c:pt>
                <c:pt idx="1211" formatCode="0.0">
                  <c:v>47.3</c:v>
                </c:pt>
                <c:pt idx="1212" formatCode="0.0">
                  <c:v>44.7</c:v>
                </c:pt>
                <c:pt idx="1213" formatCode="0.0">
                  <c:v>40.5</c:v>
                </c:pt>
                <c:pt idx="1214" formatCode="0.0">
                  <c:v>36.200000000000003</c:v>
                </c:pt>
                <c:pt idx="1215" formatCode="0.0">
                  <c:v>31.9</c:v>
                </c:pt>
                <c:pt idx="1216" formatCode="0.0">
                  <c:v>26.3</c:v>
                </c:pt>
                <c:pt idx="1217" formatCode="0.0">
                  <c:v>21.2</c:v>
                </c:pt>
                <c:pt idx="1218" formatCode="0.0">
                  <c:v>16.5</c:v>
                </c:pt>
                <c:pt idx="1219" formatCode="0.0">
                  <c:v>12.9</c:v>
                </c:pt>
                <c:pt idx="1220" formatCode="0.0">
                  <c:v>9.8000000000000007</c:v>
                </c:pt>
                <c:pt idx="1221" formatCode="0.0">
                  <c:v>6.9</c:v>
                </c:pt>
                <c:pt idx="1222" formatCode="0.0">
                  <c:v>4.7</c:v>
                </c:pt>
                <c:pt idx="1223" formatCode="0.0">
                  <c:v>4.2</c:v>
                </c:pt>
                <c:pt idx="1224" formatCode="0.0">
                  <c:v>5.9</c:v>
                </c:pt>
                <c:pt idx="1225" formatCode="0.0">
                  <c:v>8.5</c:v>
                </c:pt>
                <c:pt idx="1226" formatCode="0.0">
                  <c:v>11.3</c:v>
                </c:pt>
                <c:pt idx="1227" formatCode="0.0">
                  <c:v>13.4</c:v>
                </c:pt>
                <c:pt idx="1228" formatCode="0.0">
                  <c:v>16.8</c:v>
                </c:pt>
                <c:pt idx="1229" formatCode="0.0">
                  <c:v>21.2</c:v>
                </c:pt>
                <c:pt idx="1230" formatCode="0.0">
                  <c:v>26</c:v>
                </c:pt>
                <c:pt idx="1231" formatCode="0.0">
                  <c:v>30</c:v>
                </c:pt>
                <c:pt idx="1232" formatCode="0.0">
                  <c:v>32.9</c:v>
                </c:pt>
                <c:pt idx="1233" formatCode="0.0">
                  <c:v>35</c:v>
                </c:pt>
                <c:pt idx="1234" formatCode="0.0">
                  <c:v>36.5</c:v>
                </c:pt>
                <c:pt idx="1235" formatCode="0.0">
                  <c:v>37.299999999999997</c:v>
                </c:pt>
                <c:pt idx="1236" formatCode="0.0">
                  <c:v>35.700000000000003</c:v>
                </c:pt>
                <c:pt idx="1237" formatCode="0.0">
                  <c:v>32.200000000000003</c:v>
                </c:pt>
                <c:pt idx="1238" formatCode="0.0">
                  <c:v>27.2</c:v>
                </c:pt>
                <c:pt idx="1239" formatCode="0.0">
                  <c:v>22.1</c:v>
                </c:pt>
                <c:pt idx="1240" formatCode="0.0">
                  <c:v>17.2</c:v>
                </c:pt>
                <c:pt idx="1241" formatCode="0.0">
                  <c:v>12.8</c:v>
                </c:pt>
                <c:pt idx="1242" formatCode="0.0">
                  <c:v>9.6</c:v>
                </c:pt>
                <c:pt idx="1243" formatCode="0.0">
                  <c:v>6.8</c:v>
                </c:pt>
                <c:pt idx="1244" formatCode="0.0">
                  <c:v>5.0999999999999996</c:v>
                </c:pt>
                <c:pt idx="1245" formatCode="0.0">
                  <c:v>4.2</c:v>
                </c:pt>
                <c:pt idx="1246" formatCode="0.0">
                  <c:v>4.9000000000000004</c:v>
                </c:pt>
                <c:pt idx="1247" formatCode="0.0">
                  <c:v>6.4</c:v>
                </c:pt>
                <c:pt idx="1248" formatCode="0.0">
                  <c:v>8.4</c:v>
                </c:pt>
                <c:pt idx="1249" formatCode="0.0">
                  <c:v>10.5</c:v>
                </c:pt>
                <c:pt idx="1250" formatCode="0.0">
                  <c:v>12.4</c:v>
                </c:pt>
                <c:pt idx="1251" formatCode="0.0">
                  <c:v>15.5</c:v>
                </c:pt>
                <c:pt idx="1252" formatCode="0.0">
                  <c:v>19.100000000000001</c:v>
                </c:pt>
                <c:pt idx="1253" formatCode="0.0">
                  <c:v>23.5</c:v>
                </c:pt>
                <c:pt idx="1254" formatCode="0.0">
                  <c:v>27.9</c:v>
                </c:pt>
                <c:pt idx="1255" formatCode="0.0">
                  <c:v>31.6</c:v>
                </c:pt>
                <c:pt idx="1256" formatCode="0.0">
                  <c:v>34.700000000000003</c:v>
                </c:pt>
                <c:pt idx="1257" formatCode="0.0">
                  <c:v>37.4</c:v>
                </c:pt>
                <c:pt idx="1258" formatCode="0.0">
                  <c:v>39.299999999999997</c:v>
                </c:pt>
                <c:pt idx="1259" formatCode="0.0">
                  <c:v>39.5</c:v>
                </c:pt>
                <c:pt idx="1260" formatCode="0.0">
                  <c:v>38.700000000000003</c:v>
                </c:pt>
                <c:pt idx="1261" formatCode="0.0">
                  <c:v>36.700000000000003</c:v>
                </c:pt>
                <c:pt idx="1262" formatCode="0.0">
                  <c:v>33.4</c:v>
                </c:pt>
                <c:pt idx="1263" formatCode="0.0">
                  <c:v>29</c:v>
                </c:pt>
                <c:pt idx="1264" formatCode="0.0">
                  <c:v>24.5</c:v>
                </c:pt>
                <c:pt idx="1265" formatCode="0.0">
                  <c:v>19.7</c:v>
                </c:pt>
                <c:pt idx="1266" formatCode="0.0">
                  <c:v>15</c:v>
                </c:pt>
                <c:pt idx="1267" formatCode="0.0">
                  <c:v>11.7</c:v>
                </c:pt>
                <c:pt idx="1268" formatCode="0.0">
                  <c:v>9.3000000000000007</c:v>
                </c:pt>
                <c:pt idx="1269" formatCode="0.0">
                  <c:v>8.3000000000000007</c:v>
                </c:pt>
                <c:pt idx="1270" formatCode="0.0">
                  <c:v>8.1</c:v>
                </c:pt>
                <c:pt idx="1271" formatCode="0.0">
                  <c:v>9.5</c:v>
                </c:pt>
                <c:pt idx="1272" formatCode="0.0">
                  <c:v>11.2</c:v>
                </c:pt>
                <c:pt idx="1273" formatCode="0.0">
                  <c:v>13.6</c:v>
                </c:pt>
                <c:pt idx="1274" formatCode="0.0">
                  <c:v>16.7</c:v>
                </c:pt>
                <c:pt idx="1275" formatCode="0.0">
                  <c:v>20</c:v>
                </c:pt>
                <c:pt idx="1276" formatCode="0.0">
                  <c:v>24</c:v>
                </c:pt>
                <c:pt idx="1277" formatCode="0.0">
                  <c:v>26.9</c:v>
                </c:pt>
                <c:pt idx="1278" formatCode="0.0">
                  <c:v>29.8</c:v>
                </c:pt>
                <c:pt idx="1279" formatCode="0.0">
                  <c:v>32.700000000000003</c:v>
                </c:pt>
                <c:pt idx="1280" formatCode="0.0">
                  <c:v>36.4</c:v>
                </c:pt>
                <c:pt idx="1281" formatCode="0.0">
                  <c:v>39.1</c:v>
                </c:pt>
                <c:pt idx="1282" formatCode="0.0">
                  <c:v>38.799999999999997</c:v>
                </c:pt>
                <c:pt idx="1283" formatCode="0.0">
                  <c:v>37.5</c:v>
                </c:pt>
                <c:pt idx="1284" formatCode="0.0">
                  <c:v>34.799999999999997</c:v>
                </c:pt>
                <c:pt idx="1285" formatCode="0.0">
                  <c:v>32</c:v>
                </c:pt>
                <c:pt idx="1286" formatCode="0.0">
                  <c:v>28.5</c:v>
                </c:pt>
                <c:pt idx="1287" formatCode="0.0">
                  <c:v>23.8</c:v>
                </c:pt>
                <c:pt idx="1288" formatCode="0.0">
                  <c:v>18.2</c:v>
                </c:pt>
                <c:pt idx="1289" formatCode="0.0">
                  <c:v>13.5</c:v>
                </c:pt>
                <c:pt idx="1290" formatCode="0.0">
                  <c:v>10.9</c:v>
                </c:pt>
                <c:pt idx="1291" formatCode="0.0">
                  <c:v>9.3000000000000007</c:v>
                </c:pt>
                <c:pt idx="1292" formatCode="0.0">
                  <c:v>8.8000000000000007</c:v>
                </c:pt>
                <c:pt idx="1293" formatCode="0.0">
                  <c:v>9</c:v>
                </c:pt>
                <c:pt idx="1294" formatCode="0.0">
                  <c:v>9.8000000000000007</c:v>
                </c:pt>
                <c:pt idx="1295" formatCode="0.0">
                  <c:v>11.6</c:v>
                </c:pt>
                <c:pt idx="1296" formatCode="0.0">
                  <c:v>13.6</c:v>
                </c:pt>
                <c:pt idx="1297" formatCode="0.0">
                  <c:v>16.100000000000001</c:v>
                </c:pt>
                <c:pt idx="1298" formatCode="0.0">
                  <c:v>18.8</c:v>
                </c:pt>
                <c:pt idx="1299" formatCode="0.0">
                  <c:v>20.8</c:v>
                </c:pt>
                <c:pt idx="1300" formatCode="0.0">
                  <c:v>22.5</c:v>
                </c:pt>
                <c:pt idx="1301" formatCode="0.0">
                  <c:v>25.3</c:v>
                </c:pt>
                <c:pt idx="1302" formatCode="0.0">
                  <c:v>28.5</c:v>
                </c:pt>
                <c:pt idx="1303" formatCode="0.0">
                  <c:v>30.7</c:v>
                </c:pt>
                <c:pt idx="1304" formatCode="0.0">
                  <c:v>33</c:v>
                </c:pt>
                <c:pt idx="1305" formatCode="0.0">
                  <c:v>34.4</c:v>
                </c:pt>
                <c:pt idx="1306" formatCode="0.0">
                  <c:v>35.299999999999997</c:v>
                </c:pt>
                <c:pt idx="1307" formatCode="0.0">
                  <c:v>35.9</c:v>
                </c:pt>
                <c:pt idx="1308" formatCode="0.0">
                  <c:v>35.799999999999997</c:v>
                </c:pt>
                <c:pt idx="1309" formatCode="0.0">
                  <c:v>34.5</c:v>
                </c:pt>
                <c:pt idx="1310" formatCode="0.0">
                  <c:v>32.9</c:v>
                </c:pt>
                <c:pt idx="1311" formatCode="0.0">
                  <c:v>31.5</c:v>
                </c:pt>
                <c:pt idx="1312" formatCode="0.0">
                  <c:v>29.4</c:v>
                </c:pt>
                <c:pt idx="1313" formatCode="0.0">
                  <c:v>27.1</c:v>
                </c:pt>
                <c:pt idx="1314" formatCode="0.0">
                  <c:v>25.1</c:v>
                </c:pt>
                <c:pt idx="1315" formatCode="0.0">
                  <c:v>23.5</c:v>
                </c:pt>
                <c:pt idx="1316" formatCode="0.0">
                  <c:v>22.4</c:v>
                </c:pt>
                <c:pt idx="1317" formatCode="0.0">
                  <c:v>20.8</c:v>
                </c:pt>
                <c:pt idx="1318" formatCode="0.0">
                  <c:v>17.5</c:v>
                </c:pt>
                <c:pt idx="1319" formatCode="0.0">
                  <c:v>16.600000000000001</c:v>
                </c:pt>
                <c:pt idx="1320" formatCode="0.0">
                  <c:v>16.8</c:v>
                </c:pt>
                <c:pt idx="1321" formatCode="0.0">
                  <c:v>18</c:v>
                </c:pt>
                <c:pt idx="1322" formatCode="0.0">
                  <c:v>20</c:v>
                </c:pt>
                <c:pt idx="1323" formatCode="0.0">
                  <c:v>23</c:v>
                </c:pt>
                <c:pt idx="1324" formatCode="0.0">
                  <c:v>27.3</c:v>
                </c:pt>
                <c:pt idx="1325" formatCode="0.0">
                  <c:v>32</c:v>
                </c:pt>
                <c:pt idx="1326" formatCode="0.0">
                  <c:v>37.6</c:v>
                </c:pt>
                <c:pt idx="1327" formatCode="0.0">
                  <c:v>37.200000000000003</c:v>
                </c:pt>
                <c:pt idx="1328" formatCode="0.0">
                  <c:v>38.6</c:v>
                </c:pt>
                <c:pt idx="1329" formatCode="0.0">
                  <c:v>39.1</c:v>
                </c:pt>
                <c:pt idx="1330" formatCode="0.0">
                  <c:v>38.6</c:v>
                </c:pt>
                <c:pt idx="1331" formatCode="0.0">
                  <c:v>36.9</c:v>
                </c:pt>
                <c:pt idx="1332" formatCode="0.0">
                  <c:v>34</c:v>
                </c:pt>
                <c:pt idx="1333" formatCode="0.0">
                  <c:v>31.3</c:v>
                </c:pt>
                <c:pt idx="1334" formatCode="0.0">
                  <c:v>29.7</c:v>
                </c:pt>
                <c:pt idx="1335" formatCode="0.0">
                  <c:v>28.9</c:v>
                </c:pt>
                <c:pt idx="1336" formatCode="0.0">
                  <c:v>28.5</c:v>
                </c:pt>
                <c:pt idx="1337" formatCode="0.0">
                  <c:v>28.4</c:v>
                </c:pt>
                <c:pt idx="1338" formatCode="0.0">
                  <c:v>28.4</c:v>
                </c:pt>
                <c:pt idx="1339" formatCode="0.0">
                  <c:v>28.6</c:v>
                </c:pt>
                <c:pt idx="1340" formatCode="0.0">
                  <c:v>29.1</c:v>
                </c:pt>
                <c:pt idx="1341" formatCode="0.0">
                  <c:v>29.9</c:v>
                </c:pt>
                <c:pt idx="1342" formatCode="0.0">
                  <c:v>30.8</c:v>
                </c:pt>
                <c:pt idx="1343" formatCode="0.0">
                  <c:v>32</c:v>
                </c:pt>
                <c:pt idx="1344" formatCode="0.0">
                  <c:v>33.200000000000003</c:v>
                </c:pt>
                <c:pt idx="1345" formatCode="0.0">
                  <c:v>34.5</c:v>
                </c:pt>
                <c:pt idx="1346" formatCode="0.0">
                  <c:v>35.799999999999997</c:v>
                </c:pt>
                <c:pt idx="1347" formatCode="0.0">
                  <c:v>36.9</c:v>
                </c:pt>
                <c:pt idx="1348" formatCode="0.0">
                  <c:v>37.799999999999997</c:v>
                </c:pt>
                <c:pt idx="1349" formatCode="0.0">
                  <c:v>38.200000000000003</c:v>
                </c:pt>
                <c:pt idx="1350" formatCode="0.0">
                  <c:v>38.6</c:v>
                </c:pt>
                <c:pt idx="1351" formatCode="0.0">
                  <c:v>38.6</c:v>
                </c:pt>
                <c:pt idx="1352" formatCode="0.0">
                  <c:v>38.799999999999997</c:v>
                </c:pt>
                <c:pt idx="1353" formatCode="0.0">
                  <c:v>37.5</c:v>
                </c:pt>
                <c:pt idx="1354" formatCode="0.0">
                  <c:v>36.5</c:v>
                </c:pt>
                <c:pt idx="1355" formatCode="0.0">
                  <c:v>34.6</c:v>
                </c:pt>
                <c:pt idx="1356" formatCode="0.0">
                  <c:v>34.1</c:v>
                </c:pt>
                <c:pt idx="1357" formatCode="0.0">
                  <c:v>32.299999999999997</c:v>
                </c:pt>
                <c:pt idx="1358" formatCode="0.0">
                  <c:v>30.5</c:v>
                </c:pt>
                <c:pt idx="1359" formatCode="0.0">
                  <c:v>27.2</c:v>
                </c:pt>
                <c:pt idx="1360" formatCode="0.0">
                  <c:v>22.7</c:v>
                </c:pt>
                <c:pt idx="1361" formatCode="0.0">
                  <c:v>19.3</c:v>
                </c:pt>
                <c:pt idx="1362" formatCode="0.0">
                  <c:v>15.5</c:v>
                </c:pt>
                <c:pt idx="1363" formatCode="0.0">
                  <c:v>13.8</c:v>
                </c:pt>
                <c:pt idx="1364" formatCode="0.0">
                  <c:v>11.4</c:v>
                </c:pt>
                <c:pt idx="1365" formatCode="0.0">
                  <c:v>10.199999999999999</c:v>
                </c:pt>
                <c:pt idx="1366" formatCode="0.0">
                  <c:v>9.1999999999999993</c:v>
                </c:pt>
                <c:pt idx="1367" formatCode="0.0">
                  <c:v>9.9</c:v>
                </c:pt>
                <c:pt idx="1368" formatCode="0.0">
                  <c:v>12.2</c:v>
                </c:pt>
                <c:pt idx="1369" formatCode="0.0">
                  <c:v>15.2</c:v>
                </c:pt>
                <c:pt idx="1370" formatCode="0.0">
                  <c:v>18.8</c:v>
                </c:pt>
                <c:pt idx="1371" formatCode="0.0">
                  <c:v>22.1</c:v>
                </c:pt>
                <c:pt idx="1372" formatCode="0.0">
                  <c:v>25.3</c:v>
                </c:pt>
                <c:pt idx="1373" formatCode="0.0">
                  <c:v>28.5</c:v>
                </c:pt>
                <c:pt idx="1374" formatCode="0.0">
                  <c:v>32.1</c:v>
                </c:pt>
                <c:pt idx="1375" formatCode="0.0">
                  <c:v>35.9</c:v>
                </c:pt>
                <c:pt idx="1376" formatCode="0.0">
                  <c:v>39.200000000000003</c:v>
                </c:pt>
                <c:pt idx="1377" formatCode="0.0">
                  <c:v>41.4</c:v>
                </c:pt>
                <c:pt idx="1378" formatCode="0.0">
                  <c:v>41.7</c:v>
                </c:pt>
                <c:pt idx="1379" formatCode="0.0">
                  <c:v>41.2</c:v>
                </c:pt>
                <c:pt idx="1380" formatCode="0.0">
                  <c:v>39.700000000000003</c:v>
                </c:pt>
                <c:pt idx="1381" formatCode="0.0">
                  <c:v>38.1</c:v>
                </c:pt>
                <c:pt idx="1382" formatCode="0.0">
                  <c:v>35.6</c:v>
                </c:pt>
                <c:pt idx="1383" formatCode="0.0">
                  <c:v>32.200000000000003</c:v>
                </c:pt>
                <c:pt idx="1384" formatCode="0.0">
                  <c:v>27.7</c:v>
                </c:pt>
                <c:pt idx="1385" formatCode="0.0">
                  <c:v>23.9</c:v>
                </c:pt>
                <c:pt idx="1386" formatCode="0.0">
                  <c:v>21.2</c:v>
                </c:pt>
                <c:pt idx="1387" formatCode="0.0">
                  <c:v>18.2</c:v>
                </c:pt>
                <c:pt idx="1388" formatCode="0.0">
                  <c:v>15.4</c:v>
                </c:pt>
                <c:pt idx="1389" formatCode="0.0">
                  <c:v>12.2</c:v>
                </c:pt>
                <c:pt idx="1390" formatCode="0.0">
                  <c:v>9.5</c:v>
                </c:pt>
                <c:pt idx="1391" formatCode="0.0">
                  <c:v>7.9</c:v>
                </c:pt>
                <c:pt idx="1392" formatCode="0.0">
                  <c:v>7.9</c:v>
                </c:pt>
                <c:pt idx="1393" formatCode="0.0">
                  <c:v>8.6999999999999993</c:v>
                </c:pt>
                <c:pt idx="1394" formatCode="0.0">
                  <c:v>10.4</c:v>
                </c:pt>
                <c:pt idx="1395" formatCode="0.0">
                  <c:v>13.1</c:v>
                </c:pt>
                <c:pt idx="1396" formatCode="0.0">
                  <c:v>17.100000000000001</c:v>
                </c:pt>
                <c:pt idx="1397" formatCode="0.0">
                  <c:v>21.9</c:v>
                </c:pt>
                <c:pt idx="1398" formatCode="0.0">
                  <c:v>26.5</c:v>
                </c:pt>
                <c:pt idx="1399" formatCode="0.0">
                  <c:v>31.1</c:v>
                </c:pt>
                <c:pt idx="1400" formatCode="0.0">
                  <c:v>34.799999999999997</c:v>
                </c:pt>
                <c:pt idx="1401" formatCode="0.0">
                  <c:v>37.6</c:v>
                </c:pt>
                <c:pt idx="1402" formatCode="0.0">
                  <c:v>39.9</c:v>
                </c:pt>
                <c:pt idx="1403" formatCode="0.0">
                  <c:v>41.5</c:v>
                </c:pt>
                <c:pt idx="1404" formatCode="0.0">
                  <c:v>39.4</c:v>
                </c:pt>
                <c:pt idx="1405" formatCode="0.0">
                  <c:v>34.6</c:v>
                </c:pt>
                <c:pt idx="1406" formatCode="0.0">
                  <c:v>31.6</c:v>
                </c:pt>
                <c:pt idx="1407" formatCode="0.0">
                  <c:v>28</c:v>
                </c:pt>
                <c:pt idx="1408" formatCode="0.0">
                  <c:v>23.1</c:v>
                </c:pt>
                <c:pt idx="1409" formatCode="0.0">
                  <c:v>18</c:v>
                </c:pt>
                <c:pt idx="1410" formatCode="0.0">
                  <c:v>12.9</c:v>
                </c:pt>
                <c:pt idx="1411" formatCode="0.0">
                  <c:v>8</c:v>
                </c:pt>
                <c:pt idx="1412" formatCode="0.0">
                  <c:v>6</c:v>
                </c:pt>
                <c:pt idx="1413" formatCode="0.0">
                  <c:v>6.3</c:v>
                </c:pt>
                <c:pt idx="1414" formatCode="0.0">
                  <c:v>4.7</c:v>
                </c:pt>
                <c:pt idx="1415" formatCode="0.0">
                  <c:v>3.7</c:v>
                </c:pt>
                <c:pt idx="1416" formatCode="0.0">
                  <c:v>4.5999999999999996</c:v>
                </c:pt>
                <c:pt idx="1417" formatCode="0.0">
                  <c:v>6.2</c:v>
                </c:pt>
                <c:pt idx="1418" formatCode="0.0">
                  <c:v>9.4</c:v>
                </c:pt>
                <c:pt idx="1419" formatCode="0.0">
                  <c:v>12.9</c:v>
                </c:pt>
                <c:pt idx="1420" formatCode="0.0">
                  <c:v>18.399999999999999</c:v>
                </c:pt>
                <c:pt idx="1421" formatCode="0.0">
                  <c:v>25</c:v>
                </c:pt>
                <c:pt idx="1422" formatCode="0.0">
                  <c:v>32.700000000000003</c:v>
                </c:pt>
                <c:pt idx="1423" formatCode="0.0">
                  <c:v>41.4</c:v>
                </c:pt>
                <c:pt idx="1424" formatCode="0.0">
                  <c:v>50.1</c:v>
                </c:pt>
                <c:pt idx="1425" formatCode="0.0">
                  <c:v>58.3</c:v>
                </c:pt>
                <c:pt idx="1426" formatCode="0.0">
                  <c:v>63.4</c:v>
                </c:pt>
                <c:pt idx="1427" formatCode="0.0">
                  <c:v>67.5</c:v>
                </c:pt>
                <c:pt idx="1428" formatCode="0.0">
                  <c:v>68.900000000000006</c:v>
                </c:pt>
                <c:pt idx="1429" formatCode="0.0">
                  <c:v>68.900000000000006</c:v>
                </c:pt>
                <c:pt idx="1430" formatCode="0.0">
                  <c:v>66.2</c:v>
                </c:pt>
                <c:pt idx="1431" formatCode="0.0">
                  <c:v>61.3</c:v>
                </c:pt>
                <c:pt idx="1432" formatCode="0.0">
                  <c:v>51.7</c:v>
                </c:pt>
                <c:pt idx="1433" formatCode="0.0">
                  <c:v>42.1</c:v>
                </c:pt>
                <c:pt idx="1434" formatCode="0.0">
                  <c:v>33.700000000000003</c:v>
                </c:pt>
                <c:pt idx="1435" formatCode="0.0">
                  <c:v>25.9</c:v>
                </c:pt>
                <c:pt idx="1436" formatCode="0.0">
                  <c:v>18.899999999999999</c:v>
                </c:pt>
                <c:pt idx="1437" formatCode="0.0">
                  <c:v>12.2</c:v>
                </c:pt>
                <c:pt idx="1438" formatCode="0.0">
                  <c:v>7.1</c:v>
                </c:pt>
                <c:pt idx="1439" formatCode="0.0">
                  <c:v>3.6</c:v>
                </c:pt>
                <c:pt idx="1440" formatCode="0.0">
                  <c:v>5.2</c:v>
                </c:pt>
                <c:pt idx="1441" formatCode="0.0">
                  <c:v>8.8000000000000007</c:v>
                </c:pt>
                <c:pt idx="1442" formatCode="0.0">
                  <c:v>13.4</c:v>
                </c:pt>
                <c:pt idx="1443" formatCode="0.0">
                  <c:v>19.7</c:v>
                </c:pt>
                <c:pt idx="1444" formatCode="0.0">
                  <c:v>29.5</c:v>
                </c:pt>
                <c:pt idx="1445" formatCode="0.0">
                  <c:v>40</c:v>
                </c:pt>
                <c:pt idx="1446" formatCode="0.0">
                  <c:v>50</c:v>
                </c:pt>
                <c:pt idx="1447" formatCode="0.0">
                  <c:v>60</c:v>
                </c:pt>
                <c:pt idx="1448" formatCode="0.0">
                  <c:v>69.3</c:v>
                </c:pt>
                <c:pt idx="1449" formatCode="0.0">
                  <c:v>77.3</c:v>
                </c:pt>
                <c:pt idx="1450" formatCode="0.0">
                  <c:v>82.2</c:v>
                </c:pt>
                <c:pt idx="1451" formatCode="0.0">
                  <c:v>84.4</c:v>
                </c:pt>
                <c:pt idx="1452" formatCode="0.0">
                  <c:v>81.3</c:v>
                </c:pt>
                <c:pt idx="1453" formatCode="0.0">
                  <c:v>75.599999999999994</c:v>
                </c:pt>
                <c:pt idx="1454" formatCode="0.0">
                  <c:v>71.3</c:v>
                </c:pt>
                <c:pt idx="1455" formatCode="0.0">
                  <c:v>65.599999999999994</c:v>
                </c:pt>
                <c:pt idx="1456" formatCode="0.0">
                  <c:v>57.8</c:v>
                </c:pt>
                <c:pt idx="1457" formatCode="0.0">
                  <c:v>49.4</c:v>
                </c:pt>
                <c:pt idx="1458" formatCode="0.0">
                  <c:v>43.6</c:v>
                </c:pt>
                <c:pt idx="1459" formatCode="0.0">
                  <c:v>38.299999999999997</c:v>
                </c:pt>
                <c:pt idx="1460" formatCode="0.0">
                  <c:v>34.5</c:v>
                </c:pt>
                <c:pt idx="1461" formatCode="0.0">
                  <c:v>32.6</c:v>
                </c:pt>
                <c:pt idx="1462" formatCode="0.0">
                  <c:v>28.8</c:v>
                </c:pt>
                <c:pt idx="1463" formatCode="0.0">
                  <c:v>26.8</c:v>
                </c:pt>
                <c:pt idx="1464" formatCode="0.0">
                  <c:v>26.4</c:v>
                </c:pt>
                <c:pt idx="1465" formatCode="0.0">
                  <c:v>27</c:v>
                </c:pt>
                <c:pt idx="1466" formatCode="0.0">
                  <c:v>27.9</c:v>
                </c:pt>
                <c:pt idx="1467" formatCode="0.0">
                  <c:v>30.5</c:v>
                </c:pt>
                <c:pt idx="1468" formatCode="0.0">
                  <c:v>34</c:v>
                </c:pt>
                <c:pt idx="1469" formatCode="0.0">
                  <c:v>37.799999999999997</c:v>
                </c:pt>
                <c:pt idx="1470" formatCode="0.0">
                  <c:v>42.5</c:v>
                </c:pt>
                <c:pt idx="1471" formatCode="0.0">
                  <c:v>46</c:v>
                </c:pt>
                <c:pt idx="1472" formatCode="0.0">
                  <c:v>49.9</c:v>
                </c:pt>
                <c:pt idx="1473" formatCode="0.0">
                  <c:v>56.7</c:v>
                </c:pt>
                <c:pt idx="1474" formatCode="0.0">
                  <c:v>63.2</c:v>
                </c:pt>
                <c:pt idx="1475" formatCode="0.0">
                  <c:v>65.7</c:v>
                </c:pt>
                <c:pt idx="1476" formatCode="0.0">
                  <c:v>64.5</c:v>
                </c:pt>
                <c:pt idx="1477" formatCode="0.0">
                  <c:v>62.1</c:v>
                </c:pt>
                <c:pt idx="1478" formatCode="0.0">
                  <c:v>58.7</c:v>
                </c:pt>
                <c:pt idx="1479" formatCode="0.0">
                  <c:v>54.2</c:v>
                </c:pt>
                <c:pt idx="1480" formatCode="0.0">
                  <c:v>47.6</c:v>
                </c:pt>
                <c:pt idx="1481" formatCode="0.0">
                  <c:v>37.200000000000003</c:v>
                </c:pt>
                <c:pt idx="1482" formatCode="0.0">
                  <c:v>26.3</c:v>
                </c:pt>
                <c:pt idx="1483" formatCode="0.0">
                  <c:v>18.3</c:v>
                </c:pt>
                <c:pt idx="1484" formatCode="0.0">
                  <c:v>13.4</c:v>
                </c:pt>
                <c:pt idx="1485" formatCode="0.0">
                  <c:v>9</c:v>
                </c:pt>
                <c:pt idx="1486" formatCode="0.0">
                  <c:v>5.6</c:v>
                </c:pt>
                <c:pt idx="1487" formatCode="0.0">
                  <c:v>3.8</c:v>
                </c:pt>
                <c:pt idx="1488" formatCode="0.0">
                  <c:v>4</c:v>
                </c:pt>
                <c:pt idx="1489" formatCode="0.0">
                  <c:v>5.8</c:v>
                </c:pt>
                <c:pt idx="1490" formatCode="0.0">
                  <c:v>8.4</c:v>
                </c:pt>
                <c:pt idx="1491" formatCode="0.0">
                  <c:v>12.8</c:v>
                </c:pt>
                <c:pt idx="1492" formatCode="0.0">
                  <c:v>21</c:v>
                </c:pt>
                <c:pt idx="1493" formatCode="0.0">
                  <c:v>31.6</c:v>
                </c:pt>
                <c:pt idx="1494" formatCode="0.0">
                  <c:v>44.4</c:v>
                </c:pt>
                <c:pt idx="1495" formatCode="0.0">
                  <c:v>57.1</c:v>
                </c:pt>
                <c:pt idx="1496" formatCode="0.0">
                  <c:v>69.3</c:v>
                </c:pt>
                <c:pt idx="1497" formatCode="0.0">
                  <c:v>80.2</c:v>
                </c:pt>
                <c:pt idx="1498" formatCode="0.0">
                  <c:v>86.6</c:v>
                </c:pt>
                <c:pt idx="1499" formatCode="0.0">
                  <c:v>88.6</c:v>
                </c:pt>
                <c:pt idx="1500" formatCode="0.0">
                  <c:v>85.2</c:v>
                </c:pt>
                <c:pt idx="1501" formatCode="0.0">
                  <c:v>79.7</c:v>
                </c:pt>
                <c:pt idx="1502" formatCode="0.0">
                  <c:v>71.099999999999994</c:v>
                </c:pt>
                <c:pt idx="1503" formatCode="0.0">
                  <c:v>60.4</c:v>
                </c:pt>
                <c:pt idx="1504" formatCode="0.0">
                  <c:v>47.3</c:v>
                </c:pt>
                <c:pt idx="1505" formatCode="0.0">
                  <c:v>34.299999999999997</c:v>
                </c:pt>
                <c:pt idx="1506" formatCode="0.0">
                  <c:v>24.8</c:v>
                </c:pt>
                <c:pt idx="1507" formatCode="0.0">
                  <c:v>18</c:v>
                </c:pt>
                <c:pt idx="1508" formatCode="0.0">
                  <c:v>12.9</c:v>
                </c:pt>
                <c:pt idx="1509" formatCode="0.0">
                  <c:v>7.7</c:v>
                </c:pt>
                <c:pt idx="1510" formatCode="0.0">
                  <c:v>3.4</c:v>
                </c:pt>
                <c:pt idx="1511" formatCode="0.0">
                  <c:v>1.7</c:v>
                </c:pt>
                <c:pt idx="1512" formatCode="0.0">
                  <c:v>2.7</c:v>
                </c:pt>
                <c:pt idx="1513" formatCode="0.0">
                  <c:v>6.3</c:v>
                </c:pt>
                <c:pt idx="1514" formatCode="0.0">
                  <c:v>10.4</c:v>
                </c:pt>
                <c:pt idx="1515" formatCode="0.0">
                  <c:v>15.3</c:v>
                </c:pt>
                <c:pt idx="1516" formatCode="0.0">
                  <c:v>22</c:v>
                </c:pt>
                <c:pt idx="1517" formatCode="0.0">
                  <c:v>32</c:v>
                </c:pt>
                <c:pt idx="1518" formatCode="0.0">
                  <c:v>43.4</c:v>
                </c:pt>
                <c:pt idx="1519" formatCode="0.0">
                  <c:v>49.8</c:v>
                </c:pt>
                <c:pt idx="1520" formatCode="0.0">
                  <c:v>55.3</c:v>
                </c:pt>
                <c:pt idx="1521" formatCode="0.0">
                  <c:v>57.7</c:v>
                </c:pt>
                <c:pt idx="1522" formatCode="0.0">
                  <c:v>59.6</c:v>
                </c:pt>
                <c:pt idx="1523" formatCode="0.0">
                  <c:v>60</c:v>
                </c:pt>
                <c:pt idx="1524" formatCode="0.0">
                  <c:v>58.1</c:v>
                </c:pt>
                <c:pt idx="1525" formatCode="0.0">
                  <c:v>52.7</c:v>
                </c:pt>
                <c:pt idx="1526" formatCode="0.0">
                  <c:v>45.1</c:v>
                </c:pt>
                <c:pt idx="1527" formatCode="0.0">
                  <c:v>42.6</c:v>
                </c:pt>
                <c:pt idx="1528" formatCode="0.0">
                  <c:v>40.200000000000003</c:v>
                </c:pt>
                <c:pt idx="1529" formatCode="0.0">
                  <c:v>38</c:v>
                </c:pt>
                <c:pt idx="1530" formatCode="0.0">
                  <c:v>35.5</c:v>
                </c:pt>
                <c:pt idx="1531" formatCode="0.0">
                  <c:v>32.5</c:v>
                </c:pt>
                <c:pt idx="1532" formatCode="0.0">
                  <c:v>28</c:v>
                </c:pt>
                <c:pt idx="1533" formatCode="0.0">
                  <c:v>23.4</c:v>
                </c:pt>
                <c:pt idx="1534" formatCode="0.0">
                  <c:v>19.5</c:v>
                </c:pt>
                <c:pt idx="1535" formatCode="0.0">
                  <c:v>16.3</c:v>
                </c:pt>
                <c:pt idx="1536" formatCode="0.0">
                  <c:v>14.8</c:v>
                </c:pt>
                <c:pt idx="1537" formatCode="0.0">
                  <c:v>14.2</c:v>
                </c:pt>
                <c:pt idx="1538" formatCode="0.0">
                  <c:v>14.6</c:v>
                </c:pt>
                <c:pt idx="1539" formatCode="0.0">
                  <c:v>16.899999999999999</c:v>
                </c:pt>
                <c:pt idx="1540" formatCode="0.0">
                  <c:v>21.6</c:v>
                </c:pt>
                <c:pt idx="1541" formatCode="0.0">
                  <c:v>26.7</c:v>
                </c:pt>
                <c:pt idx="1542" formatCode="0.0">
                  <c:v>31.5</c:v>
                </c:pt>
                <c:pt idx="1543" formatCode="0.0">
                  <c:v>34.799999999999997</c:v>
                </c:pt>
                <c:pt idx="1544" formatCode="0.0">
                  <c:v>36.1</c:v>
                </c:pt>
                <c:pt idx="1545" formatCode="0.0">
                  <c:v>36.200000000000003</c:v>
                </c:pt>
                <c:pt idx="1546" formatCode="0.0">
                  <c:v>35.200000000000003</c:v>
                </c:pt>
                <c:pt idx="1547" formatCode="0.0">
                  <c:v>33.200000000000003</c:v>
                </c:pt>
                <c:pt idx="1548" formatCode="0.0">
                  <c:v>30.7</c:v>
                </c:pt>
                <c:pt idx="1549" formatCode="0.0">
                  <c:v>27.9</c:v>
                </c:pt>
                <c:pt idx="1550" formatCode="0.0">
                  <c:v>25.5</c:v>
                </c:pt>
                <c:pt idx="1551" formatCode="0.0">
                  <c:v>23.4</c:v>
                </c:pt>
                <c:pt idx="1552" formatCode="0.0">
                  <c:v>21.4</c:v>
                </c:pt>
                <c:pt idx="1553" formatCode="0.0">
                  <c:v>20.5</c:v>
                </c:pt>
                <c:pt idx="1554" formatCode="0.0">
                  <c:v>20.2</c:v>
                </c:pt>
                <c:pt idx="1555" formatCode="0.0">
                  <c:v>20.2</c:v>
                </c:pt>
                <c:pt idx="1556" formatCode="0.0">
                  <c:v>20</c:v>
                </c:pt>
                <c:pt idx="1557" formatCode="0.0">
                  <c:v>20</c:v>
                </c:pt>
                <c:pt idx="1558" formatCode="0.0">
                  <c:v>20.100000000000001</c:v>
                </c:pt>
                <c:pt idx="1559" formatCode="0.0">
                  <c:v>20.3</c:v>
                </c:pt>
                <c:pt idx="1560" formatCode="0.0">
                  <c:v>20.8</c:v>
                </c:pt>
                <c:pt idx="1561" formatCode="0.0">
                  <c:v>21.5</c:v>
                </c:pt>
                <c:pt idx="1562" formatCode="0.0">
                  <c:v>22.7</c:v>
                </c:pt>
                <c:pt idx="1563" formatCode="0.0">
                  <c:v>24.1</c:v>
                </c:pt>
                <c:pt idx="1564" formatCode="0.0">
                  <c:v>25.6</c:v>
                </c:pt>
                <c:pt idx="1565" formatCode="0.0">
                  <c:v>27.4</c:v>
                </c:pt>
                <c:pt idx="1566" formatCode="0.0">
                  <c:v>28.9</c:v>
                </c:pt>
                <c:pt idx="1567" formatCode="0.0">
                  <c:v>30.4</c:v>
                </c:pt>
                <c:pt idx="1568" formatCode="0.0">
                  <c:v>32.1</c:v>
                </c:pt>
                <c:pt idx="1569" formatCode="0.0">
                  <c:v>32.9</c:v>
                </c:pt>
                <c:pt idx="1570" formatCode="0.0">
                  <c:v>33</c:v>
                </c:pt>
                <c:pt idx="1571" formatCode="0.0">
                  <c:v>32.6</c:v>
                </c:pt>
                <c:pt idx="1572" formatCode="0.0">
                  <c:v>32.799999999999997</c:v>
                </c:pt>
                <c:pt idx="1573" formatCode="0.0">
                  <c:v>32.700000000000003</c:v>
                </c:pt>
                <c:pt idx="1574" formatCode="0.0">
                  <c:v>32.700000000000003</c:v>
                </c:pt>
                <c:pt idx="1575" formatCode="0.0">
                  <c:v>32.6</c:v>
                </c:pt>
                <c:pt idx="1576" formatCode="0.0">
                  <c:v>31.9</c:v>
                </c:pt>
                <c:pt idx="1577" formatCode="0.0">
                  <c:v>31.1</c:v>
                </c:pt>
                <c:pt idx="1578" formatCode="0.0">
                  <c:v>30.3</c:v>
                </c:pt>
                <c:pt idx="1579" formatCode="0.0">
                  <c:v>29.5</c:v>
                </c:pt>
                <c:pt idx="1580" formatCode="0.0">
                  <c:v>28.2</c:v>
                </c:pt>
                <c:pt idx="1581" formatCode="0.0">
                  <c:v>27.2</c:v>
                </c:pt>
                <c:pt idx="1582" formatCode="0.0">
                  <c:v>26.7</c:v>
                </c:pt>
                <c:pt idx="1583" formatCode="0.0">
                  <c:v>26.6</c:v>
                </c:pt>
                <c:pt idx="1584" formatCode="0.0">
                  <c:v>26.3</c:v>
                </c:pt>
                <c:pt idx="1585" formatCode="0.0">
                  <c:v>26.9</c:v>
                </c:pt>
                <c:pt idx="1586" formatCode="0.0">
                  <c:v>27.3</c:v>
                </c:pt>
                <c:pt idx="1587" formatCode="0.0">
                  <c:v>27.6</c:v>
                </c:pt>
                <c:pt idx="1588" formatCode="0.0">
                  <c:v>28.7</c:v>
                </c:pt>
                <c:pt idx="1589" formatCode="0.0">
                  <c:v>30</c:v>
                </c:pt>
                <c:pt idx="1590" formatCode="0.0">
                  <c:v>31.3</c:v>
                </c:pt>
                <c:pt idx="1591" formatCode="0.0">
                  <c:v>32.6</c:v>
                </c:pt>
                <c:pt idx="1592" formatCode="0.0">
                  <c:v>34.5</c:v>
                </c:pt>
                <c:pt idx="1593" formatCode="0.0">
                  <c:v>35.5</c:v>
                </c:pt>
                <c:pt idx="1594" formatCode="0.0">
                  <c:v>36.9</c:v>
                </c:pt>
                <c:pt idx="1595" formatCode="0.0">
                  <c:v>37.1</c:v>
                </c:pt>
                <c:pt idx="1596" formatCode="0.0">
                  <c:v>35.1</c:v>
                </c:pt>
                <c:pt idx="1597" formatCode="0.0">
                  <c:v>31.2</c:v>
                </c:pt>
                <c:pt idx="1598" formatCode="0.0">
                  <c:v>26.8</c:v>
                </c:pt>
                <c:pt idx="1599" formatCode="0.0">
                  <c:v>22.7</c:v>
                </c:pt>
                <c:pt idx="1600" formatCode="0.0">
                  <c:v>20</c:v>
                </c:pt>
                <c:pt idx="1601" formatCode="0.0">
                  <c:v>18.2</c:v>
                </c:pt>
                <c:pt idx="1602" formatCode="0.0">
                  <c:v>17.600000000000001</c:v>
                </c:pt>
                <c:pt idx="1603" formatCode="0.0">
                  <c:v>18.7</c:v>
                </c:pt>
                <c:pt idx="1604" formatCode="0.0">
                  <c:v>21.3</c:v>
                </c:pt>
                <c:pt idx="1605" formatCode="0.0">
                  <c:v>25</c:v>
                </c:pt>
                <c:pt idx="1606" formatCode="0.0">
                  <c:v>28.6</c:v>
                </c:pt>
                <c:pt idx="1607" formatCode="0.0">
                  <c:v>31.3</c:v>
                </c:pt>
                <c:pt idx="1608" formatCode="0.0">
                  <c:v>32.799999999999997</c:v>
                </c:pt>
                <c:pt idx="1609" formatCode="0.0">
                  <c:v>33.799999999999997</c:v>
                </c:pt>
                <c:pt idx="1610" formatCode="0.0">
                  <c:v>33.9</c:v>
                </c:pt>
                <c:pt idx="1611" formatCode="0.0">
                  <c:v>34</c:v>
                </c:pt>
                <c:pt idx="1612" formatCode="0.0">
                  <c:v>34.700000000000003</c:v>
                </c:pt>
                <c:pt idx="1613" formatCode="0.0">
                  <c:v>36</c:v>
                </c:pt>
                <c:pt idx="1614" formatCode="0.0">
                  <c:v>38.200000000000003</c:v>
                </c:pt>
                <c:pt idx="1615" formatCode="0.0">
                  <c:v>40.799999999999997</c:v>
                </c:pt>
                <c:pt idx="1616" formatCode="0.0">
                  <c:v>43.5</c:v>
                </c:pt>
                <c:pt idx="1617" formatCode="0.0">
                  <c:v>45.6</c:v>
                </c:pt>
                <c:pt idx="1618" formatCode="0.0">
                  <c:v>47.1</c:v>
                </c:pt>
                <c:pt idx="1619" formatCode="0.0">
                  <c:v>47.7</c:v>
                </c:pt>
                <c:pt idx="1620" formatCode="0.0">
                  <c:v>47</c:v>
                </c:pt>
                <c:pt idx="1621" formatCode="0.0">
                  <c:v>45.5</c:v>
                </c:pt>
                <c:pt idx="1622" formatCode="0.0">
                  <c:v>42.9</c:v>
                </c:pt>
                <c:pt idx="1623" formatCode="0.0">
                  <c:v>39.9</c:v>
                </c:pt>
                <c:pt idx="1624" formatCode="0.0">
                  <c:v>36.799999999999997</c:v>
                </c:pt>
                <c:pt idx="1625" formatCode="0.0">
                  <c:v>33.700000000000003</c:v>
                </c:pt>
                <c:pt idx="1626" formatCode="0.0">
                  <c:v>30</c:v>
                </c:pt>
                <c:pt idx="1627" formatCode="0.0">
                  <c:v>25.7</c:v>
                </c:pt>
                <c:pt idx="1628" formatCode="0.0">
                  <c:v>23.1</c:v>
                </c:pt>
                <c:pt idx="1629" formatCode="0.0">
                  <c:v>20.6</c:v>
                </c:pt>
                <c:pt idx="1630" formatCode="0.0">
                  <c:v>18.7</c:v>
                </c:pt>
                <c:pt idx="1631" formatCode="0.0">
                  <c:v>17.399999999999999</c:v>
                </c:pt>
                <c:pt idx="1632" formatCode="0.0">
                  <c:v>16.399999999999999</c:v>
                </c:pt>
                <c:pt idx="1633" formatCode="0.0">
                  <c:v>16.3</c:v>
                </c:pt>
                <c:pt idx="1634" formatCode="0.0">
                  <c:v>17.5</c:v>
                </c:pt>
                <c:pt idx="1635" formatCode="0.0">
                  <c:v>20.6</c:v>
                </c:pt>
                <c:pt idx="1636" formatCode="0.0">
                  <c:v>23.3</c:v>
                </c:pt>
                <c:pt idx="1637" formatCode="0.0">
                  <c:v>26.4</c:v>
                </c:pt>
                <c:pt idx="1638" formatCode="0.0">
                  <c:v>29.2</c:v>
                </c:pt>
                <c:pt idx="1639" formatCode="0.0">
                  <c:v>30.7</c:v>
                </c:pt>
                <c:pt idx="1640" formatCode="0.0">
                  <c:v>32.200000000000003</c:v>
                </c:pt>
                <c:pt idx="1641" formatCode="0.0">
                  <c:v>33</c:v>
                </c:pt>
                <c:pt idx="1642" formatCode="0.0">
                  <c:v>33.1</c:v>
                </c:pt>
                <c:pt idx="1643" formatCode="0.0">
                  <c:v>32</c:v>
                </c:pt>
                <c:pt idx="1644" formatCode="0.0">
                  <c:v>30.3</c:v>
                </c:pt>
                <c:pt idx="1645" formatCode="0.0">
                  <c:v>28.2</c:v>
                </c:pt>
                <c:pt idx="1646" formatCode="0.0">
                  <c:v>26</c:v>
                </c:pt>
                <c:pt idx="1647" formatCode="0.0">
                  <c:v>24.3</c:v>
                </c:pt>
                <c:pt idx="1648" formatCode="0.0">
                  <c:v>20.9</c:v>
                </c:pt>
                <c:pt idx="1649" formatCode="0.0">
                  <c:v>17.3</c:v>
                </c:pt>
                <c:pt idx="1650" formatCode="0.0">
                  <c:v>14.1</c:v>
                </c:pt>
                <c:pt idx="1651" formatCode="0.0">
                  <c:v>11.4</c:v>
                </c:pt>
                <c:pt idx="1652" formatCode="0.0">
                  <c:v>8.6</c:v>
                </c:pt>
                <c:pt idx="1653" formatCode="0.0">
                  <c:v>6.1</c:v>
                </c:pt>
                <c:pt idx="1654" formatCode="0.0">
                  <c:v>4</c:v>
                </c:pt>
                <c:pt idx="1655" formatCode="0.0">
                  <c:v>2.2999999999999998</c:v>
                </c:pt>
                <c:pt idx="1656" formatCode="0.0">
                  <c:v>3</c:v>
                </c:pt>
                <c:pt idx="1657" formatCode="0.0">
                  <c:v>5</c:v>
                </c:pt>
                <c:pt idx="1658" formatCode="0.0">
                  <c:v>7.8</c:v>
                </c:pt>
                <c:pt idx="1659" formatCode="0.0">
                  <c:v>11.7</c:v>
                </c:pt>
                <c:pt idx="1660" formatCode="0.0">
                  <c:v>18.7</c:v>
                </c:pt>
                <c:pt idx="1661" formatCode="0.0">
                  <c:v>27.6</c:v>
                </c:pt>
                <c:pt idx="1662" formatCode="0.0">
                  <c:v>37.4</c:v>
                </c:pt>
                <c:pt idx="1663" formatCode="0.0">
                  <c:v>47.5</c:v>
                </c:pt>
                <c:pt idx="1664" formatCode="0.0">
                  <c:v>54.6</c:v>
                </c:pt>
                <c:pt idx="1665" formatCode="0.0">
                  <c:v>59.6</c:v>
                </c:pt>
                <c:pt idx="1666" formatCode="0.0">
                  <c:v>63.9</c:v>
                </c:pt>
                <c:pt idx="1667" formatCode="0.0">
                  <c:v>67.2</c:v>
                </c:pt>
                <c:pt idx="1668" formatCode="0.0">
                  <c:v>66.400000000000006</c:v>
                </c:pt>
                <c:pt idx="1669" formatCode="0.0">
                  <c:v>63.5</c:v>
                </c:pt>
                <c:pt idx="1670" formatCode="0.0">
                  <c:v>58.3</c:v>
                </c:pt>
                <c:pt idx="1671" formatCode="0.0">
                  <c:v>53.4</c:v>
                </c:pt>
                <c:pt idx="1672" formatCode="0.0">
                  <c:v>49.9</c:v>
                </c:pt>
                <c:pt idx="1673" formatCode="0.0">
                  <c:v>47.2</c:v>
                </c:pt>
                <c:pt idx="1674" formatCode="0.0">
                  <c:v>41.3</c:v>
                </c:pt>
                <c:pt idx="1675" formatCode="0.0">
                  <c:v>35.799999999999997</c:v>
                </c:pt>
                <c:pt idx="1676" formatCode="0.0">
                  <c:v>33.6</c:v>
                </c:pt>
                <c:pt idx="1677" formatCode="0.0">
                  <c:v>27.7</c:v>
                </c:pt>
                <c:pt idx="1678" formatCode="0.0">
                  <c:v>26.2</c:v>
                </c:pt>
                <c:pt idx="1679" formatCode="0.0">
                  <c:v>26</c:v>
                </c:pt>
                <c:pt idx="1680" formatCode="0.0">
                  <c:v>26.7</c:v>
                </c:pt>
                <c:pt idx="1681" formatCode="0.0">
                  <c:v>28.4</c:v>
                </c:pt>
                <c:pt idx="1682" formatCode="0.0">
                  <c:v>33.6</c:v>
                </c:pt>
                <c:pt idx="1683" formatCode="0.0">
                  <c:v>39.4</c:v>
                </c:pt>
                <c:pt idx="1684" formatCode="0.0">
                  <c:v>43.8</c:v>
                </c:pt>
                <c:pt idx="1685" formatCode="0.0">
                  <c:v>52.4</c:v>
                </c:pt>
                <c:pt idx="1686" formatCode="0.0">
                  <c:v>57.1</c:v>
                </c:pt>
                <c:pt idx="1687" formatCode="0.0">
                  <c:v>59.3</c:v>
                </c:pt>
                <c:pt idx="1688" formatCode="0.0">
                  <c:v>61</c:v>
                </c:pt>
                <c:pt idx="1689" formatCode="0.0">
                  <c:v>62</c:v>
                </c:pt>
                <c:pt idx="1690" formatCode="0.0">
                  <c:v>62.4</c:v>
                </c:pt>
                <c:pt idx="1691" formatCode="0.0">
                  <c:v>61.2</c:v>
                </c:pt>
                <c:pt idx="1692" formatCode="0.0">
                  <c:v>59</c:v>
                </c:pt>
                <c:pt idx="1693" formatCode="0.0">
                  <c:v>57.1</c:v>
                </c:pt>
                <c:pt idx="1694" formatCode="0.0">
                  <c:v>55.3</c:v>
                </c:pt>
                <c:pt idx="1695" formatCode="0.0">
                  <c:v>52.8</c:v>
                </c:pt>
                <c:pt idx="1696" formatCode="0.0">
                  <c:v>49.3</c:v>
                </c:pt>
                <c:pt idx="1697" formatCode="0.0">
                  <c:v>46.2</c:v>
                </c:pt>
                <c:pt idx="1698" formatCode="0.0">
                  <c:v>43.1</c:v>
                </c:pt>
                <c:pt idx="1699" formatCode="0.0">
                  <c:v>40.299999999999997</c:v>
                </c:pt>
                <c:pt idx="1700" formatCode="0.0">
                  <c:v>37.700000000000003</c:v>
                </c:pt>
                <c:pt idx="1701" formatCode="0.0">
                  <c:v>34.6</c:v>
                </c:pt>
                <c:pt idx="1702" formatCode="0.0">
                  <c:v>32.1</c:v>
                </c:pt>
                <c:pt idx="1703" formatCode="0.0">
                  <c:v>30.8</c:v>
                </c:pt>
                <c:pt idx="1704" formatCode="0.0">
                  <c:v>31</c:v>
                </c:pt>
                <c:pt idx="1705" formatCode="0.0">
                  <c:v>31.4</c:v>
                </c:pt>
                <c:pt idx="1706" formatCode="0.0">
                  <c:v>32.1</c:v>
                </c:pt>
                <c:pt idx="1707" formatCode="0.0">
                  <c:v>33.6</c:v>
                </c:pt>
                <c:pt idx="1708" formatCode="0.0">
                  <c:v>35.1</c:v>
                </c:pt>
                <c:pt idx="1709" formatCode="0.0">
                  <c:v>37.200000000000003</c:v>
                </c:pt>
                <c:pt idx="1710" formatCode="0.0">
                  <c:v>40.6</c:v>
                </c:pt>
                <c:pt idx="1711" formatCode="0.0">
                  <c:v>44.3</c:v>
                </c:pt>
                <c:pt idx="1712" formatCode="0.0">
                  <c:v>46.8</c:v>
                </c:pt>
                <c:pt idx="1713" formatCode="0.0">
                  <c:v>48.7</c:v>
                </c:pt>
                <c:pt idx="1714" formatCode="0.0">
                  <c:v>49.8</c:v>
                </c:pt>
                <c:pt idx="1715" formatCode="0.0">
                  <c:v>49.1</c:v>
                </c:pt>
                <c:pt idx="1716" formatCode="0.0">
                  <c:v>47.3</c:v>
                </c:pt>
                <c:pt idx="1717" formatCode="0.0">
                  <c:v>44.2</c:v>
                </c:pt>
                <c:pt idx="1718" formatCode="0.0">
                  <c:v>40.700000000000003</c:v>
                </c:pt>
                <c:pt idx="1719" formatCode="0.0">
                  <c:v>36.5</c:v>
                </c:pt>
                <c:pt idx="1720" formatCode="0.0">
                  <c:v>32.9</c:v>
                </c:pt>
                <c:pt idx="1721" formatCode="0.0">
                  <c:v>29.1</c:v>
                </c:pt>
                <c:pt idx="1722" formatCode="0.0">
                  <c:v>26.2</c:v>
                </c:pt>
                <c:pt idx="1723" formatCode="0.0">
                  <c:v>23.3</c:v>
                </c:pt>
                <c:pt idx="1724" formatCode="0.0">
                  <c:v>20.5</c:v>
                </c:pt>
                <c:pt idx="1725" formatCode="0.0">
                  <c:v>18.5</c:v>
                </c:pt>
                <c:pt idx="1726" formatCode="0.0">
                  <c:v>15.8</c:v>
                </c:pt>
                <c:pt idx="1727" formatCode="0.0">
                  <c:v>14.1</c:v>
                </c:pt>
                <c:pt idx="1728" formatCode="0.0">
                  <c:v>13.6</c:v>
                </c:pt>
                <c:pt idx="1729" formatCode="0.0">
                  <c:v>14.2</c:v>
                </c:pt>
                <c:pt idx="1730" formatCode="0.0">
                  <c:v>15</c:v>
                </c:pt>
                <c:pt idx="1731" formatCode="0.0">
                  <c:v>17.399999999999999</c:v>
                </c:pt>
                <c:pt idx="1732" formatCode="0.0">
                  <c:v>21.5</c:v>
                </c:pt>
                <c:pt idx="1733" formatCode="0.0">
                  <c:v>26</c:v>
                </c:pt>
                <c:pt idx="1734" formatCode="0.0">
                  <c:v>29.9</c:v>
                </c:pt>
                <c:pt idx="1735" formatCode="0.0">
                  <c:v>33.1</c:v>
                </c:pt>
                <c:pt idx="1736" formatCode="0.0">
                  <c:v>35.299999999999997</c:v>
                </c:pt>
                <c:pt idx="1737" formatCode="0.0">
                  <c:v>36.299999999999997</c:v>
                </c:pt>
                <c:pt idx="1738" formatCode="0.0">
                  <c:v>36.9</c:v>
                </c:pt>
                <c:pt idx="1739" formatCode="0.0">
                  <c:v>36.5</c:v>
                </c:pt>
                <c:pt idx="1740" formatCode="0.0">
                  <c:v>34.4</c:v>
                </c:pt>
                <c:pt idx="1741" formatCode="0.0">
                  <c:v>31.8</c:v>
                </c:pt>
                <c:pt idx="1742" formatCode="0.0">
                  <c:v>29.6</c:v>
                </c:pt>
                <c:pt idx="1743" formatCode="0.0">
                  <c:v>27</c:v>
                </c:pt>
                <c:pt idx="1744" formatCode="0.0">
                  <c:v>24.7</c:v>
                </c:pt>
                <c:pt idx="1745" formatCode="0.0">
                  <c:v>22.5</c:v>
                </c:pt>
                <c:pt idx="1746" formatCode="0.0">
                  <c:v>19.899999999999999</c:v>
                </c:pt>
                <c:pt idx="1747" formatCode="0.0">
                  <c:v>17.8</c:v>
                </c:pt>
                <c:pt idx="1748" formatCode="0.0">
                  <c:v>16.399999999999999</c:v>
                </c:pt>
                <c:pt idx="1749" formatCode="0.0">
                  <c:v>15</c:v>
                </c:pt>
                <c:pt idx="1750" formatCode="0.0">
                  <c:v>13.8</c:v>
                </c:pt>
                <c:pt idx="1751" formatCode="0.0">
                  <c:v>13.5</c:v>
                </c:pt>
                <c:pt idx="1752" formatCode="0.0">
                  <c:v>13.2</c:v>
                </c:pt>
                <c:pt idx="1753" formatCode="0.0">
                  <c:v>13.4</c:v>
                </c:pt>
                <c:pt idx="1754" formatCode="0.0">
                  <c:v>14.2</c:v>
                </c:pt>
                <c:pt idx="1755" formatCode="0.0">
                  <c:v>15.9</c:v>
                </c:pt>
                <c:pt idx="1756" formatCode="0.0">
                  <c:v>18.5</c:v>
                </c:pt>
                <c:pt idx="1757" formatCode="0.0">
                  <c:v>22</c:v>
                </c:pt>
                <c:pt idx="1758" formatCode="0.0">
                  <c:v>25.5</c:v>
                </c:pt>
                <c:pt idx="1759" formatCode="0.0">
                  <c:v>29.2</c:v>
                </c:pt>
                <c:pt idx="1760" formatCode="0.0">
                  <c:v>32.700000000000003</c:v>
                </c:pt>
                <c:pt idx="1761" formatCode="0.0">
                  <c:v>36.200000000000003</c:v>
                </c:pt>
                <c:pt idx="1762" formatCode="0.0">
                  <c:v>39.4</c:v>
                </c:pt>
                <c:pt idx="1763" formatCode="0.0">
                  <c:v>41.5</c:v>
                </c:pt>
                <c:pt idx="1764" formatCode="0.0">
                  <c:v>39.200000000000003</c:v>
                </c:pt>
                <c:pt idx="1765" formatCode="0.0">
                  <c:v>36.299999999999997</c:v>
                </c:pt>
                <c:pt idx="1766" formatCode="0.0">
                  <c:v>32.9</c:v>
                </c:pt>
                <c:pt idx="1767" formatCode="0.0">
                  <c:v>28.8</c:v>
                </c:pt>
                <c:pt idx="1768" formatCode="0.0">
                  <c:v>24.2</c:v>
                </c:pt>
                <c:pt idx="1769" formatCode="0.0">
                  <c:v>19.100000000000001</c:v>
                </c:pt>
                <c:pt idx="1770" formatCode="0.0">
                  <c:v>13.8</c:v>
                </c:pt>
                <c:pt idx="1771" formatCode="0.0">
                  <c:v>8.8000000000000007</c:v>
                </c:pt>
                <c:pt idx="1772" formatCode="0.0">
                  <c:v>7.4</c:v>
                </c:pt>
                <c:pt idx="1773" formatCode="0.0">
                  <c:v>6.4</c:v>
                </c:pt>
                <c:pt idx="1774" formatCode="0.0">
                  <c:v>5.6</c:v>
                </c:pt>
                <c:pt idx="1775" formatCode="0.0">
                  <c:v>5.3</c:v>
                </c:pt>
                <c:pt idx="1776" formatCode="0.0">
                  <c:v>6.4</c:v>
                </c:pt>
                <c:pt idx="1777" formatCode="0.0">
                  <c:v>8.3000000000000007</c:v>
                </c:pt>
                <c:pt idx="1778" formatCode="0.0">
                  <c:v>10.5</c:v>
                </c:pt>
                <c:pt idx="1779" formatCode="0.0">
                  <c:v>14.2</c:v>
                </c:pt>
                <c:pt idx="1780" formatCode="0.0">
                  <c:v>19.899999999999999</c:v>
                </c:pt>
                <c:pt idx="1781" formatCode="0.0">
                  <c:v>27.1</c:v>
                </c:pt>
                <c:pt idx="1782" formatCode="0.0">
                  <c:v>34.5</c:v>
                </c:pt>
                <c:pt idx="1783" formatCode="0.0">
                  <c:v>41.5</c:v>
                </c:pt>
                <c:pt idx="1784" formatCode="0.0">
                  <c:v>49.1</c:v>
                </c:pt>
                <c:pt idx="1785" formatCode="0.0">
                  <c:v>56.3</c:v>
                </c:pt>
                <c:pt idx="1786" formatCode="0.0">
                  <c:v>62.4</c:v>
                </c:pt>
                <c:pt idx="1787" formatCode="0.0">
                  <c:v>66.400000000000006</c:v>
                </c:pt>
                <c:pt idx="1788" formatCode="0.0">
                  <c:v>68.2</c:v>
                </c:pt>
                <c:pt idx="1789" formatCode="0.0">
                  <c:v>67.400000000000006</c:v>
                </c:pt>
                <c:pt idx="1790" formatCode="0.0">
                  <c:v>65.099999999999994</c:v>
                </c:pt>
                <c:pt idx="1791" formatCode="0.0">
                  <c:v>62.1</c:v>
                </c:pt>
                <c:pt idx="1792" formatCode="0.0">
                  <c:v>58.5</c:v>
                </c:pt>
                <c:pt idx="1793" formatCode="0.0">
                  <c:v>54.8</c:v>
                </c:pt>
                <c:pt idx="1794" formatCode="0.0">
                  <c:v>49.4</c:v>
                </c:pt>
                <c:pt idx="1795" formatCode="0.0">
                  <c:v>42.8</c:v>
                </c:pt>
                <c:pt idx="1796" formatCode="0.0">
                  <c:v>35.5</c:v>
                </c:pt>
                <c:pt idx="1797" formatCode="0.0">
                  <c:v>28.9</c:v>
                </c:pt>
                <c:pt idx="1798" formatCode="0.0">
                  <c:v>23.8</c:v>
                </c:pt>
                <c:pt idx="1799" formatCode="0.0">
                  <c:v>20.6</c:v>
                </c:pt>
                <c:pt idx="1800" formatCode="0.0">
                  <c:v>18</c:v>
                </c:pt>
                <c:pt idx="1801" formatCode="0.0">
                  <c:v>17</c:v>
                </c:pt>
                <c:pt idx="1802" formatCode="0.0">
                  <c:v>19.399999999999999</c:v>
                </c:pt>
                <c:pt idx="1803" formatCode="0.0">
                  <c:v>25.1</c:v>
                </c:pt>
                <c:pt idx="1804" formatCode="0.0">
                  <c:v>33.799999999999997</c:v>
                </c:pt>
                <c:pt idx="1805" formatCode="0.0">
                  <c:v>44.6</c:v>
                </c:pt>
                <c:pt idx="1806" formatCode="0.0">
                  <c:v>56.1</c:v>
                </c:pt>
                <c:pt idx="1807" formatCode="0.0">
                  <c:v>66.5</c:v>
                </c:pt>
                <c:pt idx="1808" formatCode="0.0">
                  <c:v>75.099999999999994</c:v>
                </c:pt>
                <c:pt idx="1809" formatCode="0.0">
                  <c:v>80.099999999999994</c:v>
                </c:pt>
                <c:pt idx="1810" formatCode="0.0">
                  <c:v>81.7</c:v>
                </c:pt>
                <c:pt idx="1811" formatCode="0.0">
                  <c:v>81.599999999999994</c:v>
                </c:pt>
                <c:pt idx="1812" formatCode="0.0">
                  <c:v>77.7</c:v>
                </c:pt>
                <c:pt idx="1813" formatCode="0.0">
                  <c:v>70.7</c:v>
                </c:pt>
                <c:pt idx="1814" formatCode="0.0">
                  <c:v>63</c:v>
                </c:pt>
                <c:pt idx="1815" formatCode="0.0">
                  <c:v>53.4</c:v>
                </c:pt>
                <c:pt idx="1816" formatCode="0.0">
                  <c:v>44.7</c:v>
                </c:pt>
                <c:pt idx="1817" formatCode="0.0">
                  <c:v>40.1</c:v>
                </c:pt>
                <c:pt idx="1818" formatCode="0.0">
                  <c:v>34.4</c:v>
                </c:pt>
                <c:pt idx="1819" formatCode="0.0">
                  <c:v>27.6</c:v>
                </c:pt>
                <c:pt idx="1820" formatCode="0.0">
                  <c:v>22.3</c:v>
                </c:pt>
                <c:pt idx="1821" formatCode="0.0">
                  <c:v>18</c:v>
                </c:pt>
                <c:pt idx="1822" formatCode="0.0">
                  <c:v>14.7</c:v>
                </c:pt>
                <c:pt idx="1823" formatCode="0.0">
                  <c:v>13.4</c:v>
                </c:pt>
                <c:pt idx="1824" formatCode="0.0">
                  <c:v>13.8</c:v>
                </c:pt>
                <c:pt idx="1825" formatCode="0.0">
                  <c:v>13.3</c:v>
                </c:pt>
                <c:pt idx="1826" formatCode="0.0">
                  <c:v>16.8</c:v>
                </c:pt>
                <c:pt idx="1827" formatCode="0.0">
                  <c:v>23.1</c:v>
                </c:pt>
                <c:pt idx="1828" formatCode="0.0">
                  <c:v>30.4</c:v>
                </c:pt>
                <c:pt idx="1829" formatCode="0.0">
                  <c:v>34.700000000000003</c:v>
                </c:pt>
                <c:pt idx="1830" formatCode="0.0">
                  <c:v>43.1</c:v>
                </c:pt>
                <c:pt idx="1831" formatCode="0.0">
                  <c:v>52.5</c:v>
                </c:pt>
                <c:pt idx="1832" formatCode="0.0">
                  <c:v>60.1</c:v>
                </c:pt>
                <c:pt idx="1833" formatCode="0.0">
                  <c:v>63.2</c:v>
                </c:pt>
                <c:pt idx="1834" formatCode="0.0">
                  <c:v>64.900000000000006</c:v>
                </c:pt>
                <c:pt idx="1835" formatCode="0.0">
                  <c:v>63.6</c:v>
                </c:pt>
                <c:pt idx="1836" formatCode="0.0">
                  <c:v>57.9</c:v>
                </c:pt>
                <c:pt idx="1837" formatCode="0.0">
                  <c:v>53.8</c:v>
                </c:pt>
                <c:pt idx="1838" formatCode="0.0">
                  <c:v>48.5</c:v>
                </c:pt>
                <c:pt idx="1839" formatCode="0.0">
                  <c:v>42.8</c:v>
                </c:pt>
                <c:pt idx="1840" formatCode="0.0">
                  <c:v>36.6</c:v>
                </c:pt>
                <c:pt idx="1841" formatCode="0.0">
                  <c:v>33.700000000000003</c:v>
                </c:pt>
                <c:pt idx="1842" formatCode="0.0">
                  <c:v>30.8</c:v>
                </c:pt>
                <c:pt idx="1843" formatCode="0.0">
                  <c:v>27.8</c:v>
                </c:pt>
                <c:pt idx="1844" formatCode="0.0">
                  <c:v>26.5</c:v>
                </c:pt>
                <c:pt idx="1845" formatCode="0.0">
                  <c:v>24.6</c:v>
                </c:pt>
                <c:pt idx="1846" formatCode="0.0">
                  <c:v>25</c:v>
                </c:pt>
                <c:pt idx="1847" formatCode="0.0">
                  <c:v>24.8</c:v>
                </c:pt>
                <c:pt idx="1848" formatCode="0.0">
                  <c:v>23.8</c:v>
                </c:pt>
                <c:pt idx="1849" formatCode="0.0">
                  <c:v>23.5</c:v>
                </c:pt>
                <c:pt idx="1850" formatCode="0.0">
                  <c:v>24.7</c:v>
                </c:pt>
                <c:pt idx="1851" formatCode="0.0">
                  <c:v>28.8</c:v>
                </c:pt>
                <c:pt idx="1852" formatCode="0.0">
                  <c:v>35.6</c:v>
                </c:pt>
                <c:pt idx="1853" formatCode="0.0">
                  <c:v>42.1</c:v>
                </c:pt>
                <c:pt idx="1854" formatCode="0.0">
                  <c:v>45.9</c:v>
                </c:pt>
                <c:pt idx="1855" formatCode="0.0">
                  <c:v>50.4</c:v>
                </c:pt>
                <c:pt idx="1856" formatCode="0.0">
                  <c:v>52</c:v>
                </c:pt>
                <c:pt idx="1857" formatCode="0.0">
                  <c:v>55.6</c:v>
                </c:pt>
                <c:pt idx="1858" formatCode="0.0">
                  <c:v>57.7</c:v>
                </c:pt>
                <c:pt idx="1859" formatCode="0.0">
                  <c:v>57.1</c:v>
                </c:pt>
                <c:pt idx="1860" formatCode="0.0">
                  <c:v>54.7</c:v>
                </c:pt>
                <c:pt idx="1861" formatCode="0.0">
                  <c:v>52.5</c:v>
                </c:pt>
                <c:pt idx="1862" formatCode="0.0">
                  <c:v>49.6</c:v>
                </c:pt>
                <c:pt idx="1863" formatCode="0.0">
                  <c:v>42.8</c:v>
                </c:pt>
                <c:pt idx="1864" formatCode="0.0">
                  <c:v>34.9</c:v>
                </c:pt>
                <c:pt idx="1865" formatCode="0.0">
                  <c:v>27</c:v>
                </c:pt>
                <c:pt idx="1866" formatCode="0.0">
                  <c:v>20.100000000000001</c:v>
                </c:pt>
                <c:pt idx="1867" formatCode="0.0">
                  <c:v>14.8</c:v>
                </c:pt>
                <c:pt idx="1868" formatCode="0.0">
                  <c:v>10.4</c:v>
                </c:pt>
                <c:pt idx="1869" formatCode="0.0">
                  <c:v>5.9</c:v>
                </c:pt>
                <c:pt idx="1870" formatCode="0.0">
                  <c:v>2.2999999999999998</c:v>
                </c:pt>
                <c:pt idx="1871" formatCode="0.0">
                  <c:v>1.9</c:v>
                </c:pt>
                <c:pt idx="1872" formatCode="0.0">
                  <c:v>2.9</c:v>
                </c:pt>
                <c:pt idx="1873" formatCode="0.0">
                  <c:v>4.9000000000000004</c:v>
                </c:pt>
                <c:pt idx="1874" formatCode="0.0">
                  <c:v>7.8</c:v>
                </c:pt>
                <c:pt idx="1875" formatCode="0.0">
                  <c:v>12.7</c:v>
                </c:pt>
                <c:pt idx="1876" formatCode="0.0">
                  <c:v>19.600000000000001</c:v>
                </c:pt>
                <c:pt idx="1877" formatCode="0.0">
                  <c:v>29.9</c:v>
                </c:pt>
                <c:pt idx="1878" formatCode="0.0">
                  <c:v>42.1</c:v>
                </c:pt>
                <c:pt idx="1879" formatCode="0.0">
                  <c:v>54.4</c:v>
                </c:pt>
                <c:pt idx="1880" formatCode="0.0">
                  <c:v>63.7</c:v>
                </c:pt>
                <c:pt idx="1881" formatCode="0.0">
                  <c:v>70.5</c:v>
                </c:pt>
                <c:pt idx="1882" formatCode="0.0">
                  <c:v>75.3</c:v>
                </c:pt>
                <c:pt idx="1883" formatCode="0.0">
                  <c:v>77.3</c:v>
                </c:pt>
                <c:pt idx="1884" formatCode="0.0">
                  <c:v>76.8</c:v>
                </c:pt>
                <c:pt idx="1885" formatCode="0.0">
                  <c:v>71.8</c:v>
                </c:pt>
                <c:pt idx="1886" formatCode="0.0">
                  <c:v>63.9</c:v>
                </c:pt>
                <c:pt idx="1887" formatCode="0.0">
                  <c:v>52.4</c:v>
                </c:pt>
                <c:pt idx="1888" formatCode="0.0">
                  <c:v>42.8</c:v>
                </c:pt>
                <c:pt idx="1889" formatCode="0.0">
                  <c:v>34.1</c:v>
                </c:pt>
                <c:pt idx="1890" formatCode="0.0">
                  <c:v>26.6</c:v>
                </c:pt>
                <c:pt idx="1891" formatCode="0.0">
                  <c:v>19.7</c:v>
                </c:pt>
                <c:pt idx="1892" formatCode="0.0">
                  <c:v>13.2</c:v>
                </c:pt>
                <c:pt idx="1893" formatCode="0.0">
                  <c:v>7.8</c:v>
                </c:pt>
                <c:pt idx="1894" formatCode="0.0">
                  <c:v>3.4</c:v>
                </c:pt>
                <c:pt idx="1895" formatCode="0.0">
                  <c:v>2.7</c:v>
                </c:pt>
                <c:pt idx="1896" formatCode="0.0">
                  <c:v>3.7</c:v>
                </c:pt>
                <c:pt idx="1897" formatCode="0.0">
                  <c:v>7.4</c:v>
                </c:pt>
                <c:pt idx="1898" formatCode="0.0">
                  <c:v>12.8</c:v>
                </c:pt>
                <c:pt idx="1899" formatCode="0.0">
                  <c:v>18.600000000000001</c:v>
                </c:pt>
                <c:pt idx="1900" formatCode="0.0">
                  <c:v>25.7</c:v>
                </c:pt>
                <c:pt idx="1901" formatCode="0.0">
                  <c:v>33.700000000000003</c:v>
                </c:pt>
                <c:pt idx="1902" formatCode="0.0">
                  <c:v>42</c:v>
                </c:pt>
                <c:pt idx="1903" formatCode="0.0">
                  <c:v>50.6</c:v>
                </c:pt>
                <c:pt idx="1904" formatCode="0.0">
                  <c:v>58.2</c:v>
                </c:pt>
                <c:pt idx="1905" formatCode="0.0">
                  <c:v>61.4</c:v>
                </c:pt>
                <c:pt idx="1906" formatCode="0.0">
                  <c:v>61.5</c:v>
                </c:pt>
                <c:pt idx="1907" formatCode="0.0">
                  <c:v>60.5</c:v>
                </c:pt>
                <c:pt idx="1908" formatCode="0.0">
                  <c:v>54.3</c:v>
                </c:pt>
                <c:pt idx="1909" formatCode="0.0">
                  <c:v>46.6</c:v>
                </c:pt>
                <c:pt idx="1910" formatCode="0.0">
                  <c:v>38.9</c:v>
                </c:pt>
                <c:pt idx="1911" formatCode="0.0">
                  <c:v>30.6</c:v>
                </c:pt>
                <c:pt idx="1912" formatCode="0.0">
                  <c:v>22.9</c:v>
                </c:pt>
                <c:pt idx="1913" formatCode="0.0">
                  <c:v>15.8</c:v>
                </c:pt>
                <c:pt idx="1914" formatCode="0.0">
                  <c:v>11</c:v>
                </c:pt>
                <c:pt idx="1915" formatCode="0.0">
                  <c:v>6.7</c:v>
                </c:pt>
                <c:pt idx="1916" formatCode="0.0">
                  <c:v>5.9</c:v>
                </c:pt>
                <c:pt idx="1917" formatCode="0.0">
                  <c:v>5.8</c:v>
                </c:pt>
                <c:pt idx="1918" formatCode="0.0">
                  <c:v>5.7</c:v>
                </c:pt>
                <c:pt idx="1919" formatCode="0.0">
                  <c:v>6.5</c:v>
                </c:pt>
                <c:pt idx="1920" formatCode="0.0">
                  <c:v>7.7</c:v>
                </c:pt>
                <c:pt idx="1921" formatCode="0.0">
                  <c:v>11</c:v>
                </c:pt>
                <c:pt idx="1922" formatCode="0.0">
                  <c:v>14.3</c:v>
                </c:pt>
                <c:pt idx="1923" formatCode="0.0">
                  <c:v>18.7</c:v>
                </c:pt>
                <c:pt idx="1924" formatCode="0.0">
                  <c:v>24.1</c:v>
                </c:pt>
                <c:pt idx="1925" formatCode="0.0">
                  <c:v>29.3</c:v>
                </c:pt>
                <c:pt idx="1926" formatCode="0.0">
                  <c:v>34.200000000000003</c:v>
                </c:pt>
                <c:pt idx="1927" formatCode="0.0">
                  <c:v>38.6</c:v>
                </c:pt>
                <c:pt idx="1928" formatCode="0.0">
                  <c:v>41.7</c:v>
                </c:pt>
                <c:pt idx="1929" formatCode="0.0">
                  <c:v>44.5</c:v>
                </c:pt>
                <c:pt idx="1930" formatCode="0.0">
                  <c:v>45.6</c:v>
                </c:pt>
                <c:pt idx="1931" formatCode="0.0">
                  <c:v>45.1</c:v>
                </c:pt>
                <c:pt idx="1932" formatCode="0.0">
                  <c:v>44</c:v>
                </c:pt>
                <c:pt idx="1933" formatCode="0.0">
                  <c:v>42.5</c:v>
                </c:pt>
                <c:pt idx="1934" formatCode="0.0">
                  <c:v>40.799999999999997</c:v>
                </c:pt>
                <c:pt idx="1935" formatCode="0.0">
                  <c:v>38.200000000000003</c:v>
                </c:pt>
                <c:pt idx="1936" formatCode="0.0">
                  <c:v>35.299999999999997</c:v>
                </c:pt>
                <c:pt idx="1937" formatCode="0.0">
                  <c:v>31.2</c:v>
                </c:pt>
                <c:pt idx="1938" formatCode="0.0">
                  <c:v>28</c:v>
                </c:pt>
                <c:pt idx="1939" formatCode="0.0">
                  <c:v>25.3</c:v>
                </c:pt>
                <c:pt idx="1940" formatCode="0.0">
                  <c:v>22.3</c:v>
                </c:pt>
                <c:pt idx="1941" formatCode="0.0">
                  <c:v>19.399999999999999</c:v>
                </c:pt>
                <c:pt idx="1942" formatCode="0.0">
                  <c:v>16.7</c:v>
                </c:pt>
                <c:pt idx="1943" formatCode="0.0">
                  <c:v>14.7</c:v>
                </c:pt>
                <c:pt idx="1944" formatCode="0.0">
                  <c:v>13.8</c:v>
                </c:pt>
                <c:pt idx="1945" formatCode="0.0">
                  <c:v>13.5</c:v>
                </c:pt>
                <c:pt idx="1946" formatCode="0.0">
                  <c:v>14.1</c:v>
                </c:pt>
                <c:pt idx="1947" formatCode="0.0">
                  <c:v>15.3</c:v>
                </c:pt>
                <c:pt idx="1948" formatCode="0.0">
                  <c:v>17</c:v>
                </c:pt>
                <c:pt idx="1949" formatCode="0.0">
                  <c:v>19</c:v>
                </c:pt>
                <c:pt idx="1950" formatCode="0.0">
                  <c:v>21.2</c:v>
                </c:pt>
                <c:pt idx="1951" formatCode="0.0">
                  <c:v>23.5</c:v>
                </c:pt>
                <c:pt idx="1952" formatCode="0.0">
                  <c:v>25.9</c:v>
                </c:pt>
                <c:pt idx="1953" formatCode="0.0">
                  <c:v>28.6</c:v>
                </c:pt>
                <c:pt idx="1954" formatCode="0.0">
                  <c:v>30.6</c:v>
                </c:pt>
                <c:pt idx="1955" formatCode="0.0">
                  <c:v>31.4</c:v>
                </c:pt>
                <c:pt idx="1956" formatCode="0.0">
                  <c:v>30.7</c:v>
                </c:pt>
                <c:pt idx="1957" formatCode="0.0">
                  <c:v>29.8</c:v>
                </c:pt>
                <c:pt idx="1958" formatCode="0.0">
                  <c:v>26.6</c:v>
                </c:pt>
                <c:pt idx="1959" formatCode="0.0">
                  <c:v>22.5</c:v>
                </c:pt>
                <c:pt idx="1960" formatCode="0.0">
                  <c:v>17.399999999999999</c:v>
                </c:pt>
                <c:pt idx="1961" formatCode="0.0">
                  <c:v>12.6</c:v>
                </c:pt>
                <c:pt idx="1962" formatCode="0.0">
                  <c:v>7.8</c:v>
                </c:pt>
                <c:pt idx="1963" formatCode="0.0">
                  <c:v>7.2</c:v>
                </c:pt>
                <c:pt idx="1964" formatCode="0.0">
                  <c:v>5.0999999999999996</c:v>
                </c:pt>
                <c:pt idx="1965" formatCode="0.0">
                  <c:v>3.1</c:v>
                </c:pt>
                <c:pt idx="1966" formatCode="0.0">
                  <c:v>2.9</c:v>
                </c:pt>
                <c:pt idx="1967" formatCode="0.0">
                  <c:v>3.4</c:v>
                </c:pt>
                <c:pt idx="1968" formatCode="0.0">
                  <c:v>4.8</c:v>
                </c:pt>
                <c:pt idx="1969" formatCode="0.0">
                  <c:v>6.2</c:v>
                </c:pt>
                <c:pt idx="1970" formatCode="0.0">
                  <c:v>8.1999999999999993</c:v>
                </c:pt>
                <c:pt idx="1971" formatCode="0.0">
                  <c:v>11.3</c:v>
                </c:pt>
                <c:pt idx="1972" formatCode="0.0">
                  <c:v>15.8</c:v>
                </c:pt>
                <c:pt idx="1973" formatCode="0.0">
                  <c:v>21.6</c:v>
                </c:pt>
                <c:pt idx="1974" formatCode="0.0">
                  <c:v>29</c:v>
                </c:pt>
                <c:pt idx="1975" formatCode="0.0">
                  <c:v>36.299999999999997</c:v>
                </c:pt>
                <c:pt idx="1976" formatCode="0.0">
                  <c:v>42.3</c:v>
                </c:pt>
                <c:pt idx="1977" formatCode="0.0">
                  <c:v>47.4</c:v>
                </c:pt>
                <c:pt idx="1978" formatCode="0.0">
                  <c:v>50.9</c:v>
                </c:pt>
                <c:pt idx="1979" formatCode="0.0">
                  <c:v>52.5</c:v>
                </c:pt>
                <c:pt idx="1980" formatCode="0.0">
                  <c:v>52.2</c:v>
                </c:pt>
                <c:pt idx="1981" formatCode="0.0">
                  <c:v>50</c:v>
                </c:pt>
                <c:pt idx="1982" formatCode="0.0">
                  <c:v>43.6</c:v>
                </c:pt>
                <c:pt idx="1983" formatCode="0.0">
                  <c:v>37.299999999999997</c:v>
                </c:pt>
                <c:pt idx="1984" formatCode="0.0">
                  <c:v>30.2</c:v>
                </c:pt>
                <c:pt idx="1985" formatCode="0.0">
                  <c:v>23.7</c:v>
                </c:pt>
                <c:pt idx="1986" formatCode="0.0">
                  <c:v>18.2</c:v>
                </c:pt>
                <c:pt idx="1987" formatCode="0.0">
                  <c:v>13.5</c:v>
                </c:pt>
                <c:pt idx="1988" formatCode="0.0">
                  <c:v>9.5</c:v>
                </c:pt>
                <c:pt idx="1989" formatCode="0.0">
                  <c:v>6.2</c:v>
                </c:pt>
                <c:pt idx="1990" formatCode="0.0">
                  <c:v>5.5</c:v>
                </c:pt>
                <c:pt idx="1991" formatCode="0.0">
                  <c:v>5.0999999999999996</c:v>
                </c:pt>
                <c:pt idx="1992" formatCode="0.0">
                  <c:v>7.3</c:v>
                </c:pt>
                <c:pt idx="1993" formatCode="0.0">
                  <c:v>10.6</c:v>
                </c:pt>
                <c:pt idx="1994" formatCode="0.0">
                  <c:v>14.9</c:v>
                </c:pt>
                <c:pt idx="1995" formatCode="0.0">
                  <c:v>20.9</c:v>
                </c:pt>
                <c:pt idx="1996" formatCode="0.0">
                  <c:v>28.3</c:v>
                </c:pt>
                <c:pt idx="1997" formatCode="0.0">
                  <c:v>37.200000000000003</c:v>
                </c:pt>
                <c:pt idx="1998" formatCode="0.0">
                  <c:v>47.6</c:v>
                </c:pt>
                <c:pt idx="1999" formatCode="0.0">
                  <c:v>57.6</c:v>
                </c:pt>
                <c:pt idx="2000" formatCode="0.0">
                  <c:v>64.7</c:v>
                </c:pt>
                <c:pt idx="2001" formatCode="0.0">
                  <c:v>68.2</c:v>
                </c:pt>
                <c:pt idx="2002" formatCode="0.0">
                  <c:v>69.3</c:v>
                </c:pt>
                <c:pt idx="2003" formatCode="0.0">
                  <c:v>67.7</c:v>
                </c:pt>
                <c:pt idx="2004" formatCode="0.0">
                  <c:v>63.7</c:v>
                </c:pt>
                <c:pt idx="2005" formatCode="0.0">
                  <c:v>57.6</c:v>
                </c:pt>
                <c:pt idx="2006" formatCode="0.0">
                  <c:v>50.4</c:v>
                </c:pt>
                <c:pt idx="2007" formatCode="0.0">
                  <c:v>42.1</c:v>
                </c:pt>
                <c:pt idx="2008" formatCode="0.0">
                  <c:v>33.700000000000003</c:v>
                </c:pt>
                <c:pt idx="2009" formatCode="0.0">
                  <c:v>26.7</c:v>
                </c:pt>
                <c:pt idx="2010" formatCode="0.0">
                  <c:v>20.9</c:v>
                </c:pt>
                <c:pt idx="2011" formatCode="0.0">
                  <c:v>16.2</c:v>
                </c:pt>
                <c:pt idx="2012" formatCode="0.0">
                  <c:v>12.4</c:v>
                </c:pt>
                <c:pt idx="2013" formatCode="0.0">
                  <c:v>8.9</c:v>
                </c:pt>
                <c:pt idx="2014" formatCode="0.0">
                  <c:v>5.2</c:v>
                </c:pt>
                <c:pt idx="2015" formatCode="0.0">
                  <c:v>3.3</c:v>
                </c:pt>
                <c:pt idx="2016" formatCode="0.0">
                  <c:v>4.9000000000000004</c:v>
                </c:pt>
                <c:pt idx="2017" formatCode="0.0">
                  <c:v>7.8</c:v>
                </c:pt>
                <c:pt idx="2018" formatCode="0.0">
                  <c:v>11</c:v>
                </c:pt>
                <c:pt idx="2019" formatCode="0.0">
                  <c:v>15.9</c:v>
                </c:pt>
                <c:pt idx="2020" formatCode="0.0">
                  <c:v>23.6</c:v>
                </c:pt>
                <c:pt idx="2021" formatCode="0.0">
                  <c:v>35.6</c:v>
                </c:pt>
                <c:pt idx="2022" formatCode="0.0">
                  <c:v>46.7</c:v>
                </c:pt>
                <c:pt idx="2023" formatCode="0.0">
                  <c:v>56</c:v>
                </c:pt>
                <c:pt idx="2024" formatCode="0.0">
                  <c:v>64</c:v>
                </c:pt>
                <c:pt idx="2025" formatCode="0.0">
                  <c:v>69.099999999999994</c:v>
                </c:pt>
                <c:pt idx="2026" formatCode="0.0">
                  <c:v>72.400000000000006</c:v>
                </c:pt>
                <c:pt idx="2027" formatCode="0.0">
                  <c:v>72.599999999999994</c:v>
                </c:pt>
                <c:pt idx="2028" formatCode="0.0">
                  <c:v>69.5</c:v>
                </c:pt>
                <c:pt idx="2029" formatCode="0.0">
                  <c:v>61.3</c:v>
                </c:pt>
                <c:pt idx="2030" formatCode="0.0">
                  <c:v>53.2</c:v>
                </c:pt>
                <c:pt idx="2031" formatCode="0.0">
                  <c:v>45.7</c:v>
                </c:pt>
                <c:pt idx="2032" formatCode="0.0">
                  <c:v>37.700000000000003</c:v>
                </c:pt>
                <c:pt idx="2033" formatCode="0.0">
                  <c:v>32</c:v>
                </c:pt>
                <c:pt idx="2034" formatCode="0.0">
                  <c:v>27.9</c:v>
                </c:pt>
                <c:pt idx="2035" formatCode="0.0">
                  <c:v>24.7</c:v>
                </c:pt>
                <c:pt idx="2036" formatCode="0.0">
                  <c:v>21.8</c:v>
                </c:pt>
                <c:pt idx="2037" formatCode="0.0">
                  <c:v>18.7</c:v>
                </c:pt>
                <c:pt idx="2038" formatCode="0.0">
                  <c:v>15.7</c:v>
                </c:pt>
                <c:pt idx="2039" formatCode="0.0">
                  <c:v>12.9</c:v>
                </c:pt>
                <c:pt idx="2040" formatCode="0.0">
                  <c:v>11.4</c:v>
                </c:pt>
                <c:pt idx="2041" formatCode="0.0">
                  <c:v>10.3</c:v>
                </c:pt>
                <c:pt idx="2042" formatCode="0.0">
                  <c:v>10.199999999999999</c:v>
                </c:pt>
                <c:pt idx="2043" formatCode="0.0">
                  <c:v>12</c:v>
                </c:pt>
                <c:pt idx="2044" formatCode="0.0">
                  <c:v>15.4</c:v>
                </c:pt>
                <c:pt idx="2045" formatCode="0.0">
                  <c:v>21.2</c:v>
                </c:pt>
                <c:pt idx="2046" formatCode="0.0">
                  <c:v>27.8</c:v>
                </c:pt>
                <c:pt idx="2047" formatCode="0.0">
                  <c:v>33.9</c:v>
                </c:pt>
                <c:pt idx="2048" formatCode="0.0">
                  <c:v>38.4</c:v>
                </c:pt>
                <c:pt idx="2049" formatCode="0.0">
                  <c:v>41.1</c:v>
                </c:pt>
                <c:pt idx="2050" formatCode="0.0">
                  <c:v>42.3</c:v>
                </c:pt>
                <c:pt idx="2051" formatCode="0.0">
                  <c:v>42.3</c:v>
                </c:pt>
                <c:pt idx="2052" formatCode="0.0">
                  <c:v>40.1</c:v>
                </c:pt>
                <c:pt idx="2053" formatCode="0.0">
                  <c:v>36.1</c:v>
                </c:pt>
                <c:pt idx="2054" formatCode="0.0">
                  <c:v>31.9</c:v>
                </c:pt>
                <c:pt idx="2055" formatCode="0.0">
                  <c:v>27</c:v>
                </c:pt>
                <c:pt idx="2056" formatCode="0.0">
                  <c:v>22.7</c:v>
                </c:pt>
                <c:pt idx="2057" formatCode="0.0">
                  <c:v>19.5</c:v>
                </c:pt>
                <c:pt idx="2058" formatCode="0.0">
                  <c:v>17.399999999999999</c:v>
                </c:pt>
                <c:pt idx="2059" formatCode="0.0">
                  <c:v>17</c:v>
                </c:pt>
                <c:pt idx="2060" formatCode="0.0">
                  <c:v>16.8</c:v>
                </c:pt>
                <c:pt idx="2061" formatCode="0.0">
                  <c:v>15.5</c:v>
                </c:pt>
                <c:pt idx="2062" formatCode="0.0">
                  <c:v>14.5</c:v>
                </c:pt>
                <c:pt idx="2063" formatCode="0.0">
                  <c:v>14.4</c:v>
                </c:pt>
                <c:pt idx="2064" formatCode="0.0">
                  <c:v>14.2</c:v>
                </c:pt>
                <c:pt idx="2065" formatCode="0.0">
                  <c:v>14.4</c:v>
                </c:pt>
                <c:pt idx="2066" formatCode="0.0">
                  <c:v>14.7</c:v>
                </c:pt>
                <c:pt idx="2067" formatCode="0.0">
                  <c:v>13.2</c:v>
                </c:pt>
                <c:pt idx="2068" formatCode="0.0">
                  <c:v>11.7</c:v>
                </c:pt>
                <c:pt idx="2069" formatCode="0.0">
                  <c:v>11.2</c:v>
                </c:pt>
                <c:pt idx="2070" formatCode="0.0">
                  <c:v>11.6</c:v>
                </c:pt>
                <c:pt idx="2071" formatCode="0.0">
                  <c:v>13.4</c:v>
                </c:pt>
                <c:pt idx="2072" formatCode="0.0">
                  <c:v>15</c:v>
                </c:pt>
                <c:pt idx="2073" formatCode="0.0">
                  <c:v>16.399999999999999</c:v>
                </c:pt>
                <c:pt idx="2074" formatCode="0.0">
                  <c:v>17.3</c:v>
                </c:pt>
                <c:pt idx="2075" formatCode="0.0">
                  <c:v>18.399999999999999</c:v>
                </c:pt>
                <c:pt idx="2076" formatCode="0.0">
                  <c:v>19.899999999999999</c:v>
                </c:pt>
                <c:pt idx="2077" formatCode="0.0">
                  <c:v>21.9</c:v>
                </c:pt>
                <c:pt idx="2078" formatCode="0.0">
                  <c:v>22.4</c:v>
                </c:pt>
                <c:pt idx="2079" formatCode="0.0">
                  <c:v>21.5</c:v>
                </c:pt>
                <c:pt idx="2080" formatCode="0.0">
                  <c:v>21.1</c:v>
                </c:pt>
                <c:pt idx="2081" formatCode="0.0">
                  <c:v>20.9</c:v>
                </c:pt>
                <c:pt idx="2082" formatCode="0.0">
                  <c:v>21.1</c:v>
                </c:pt>
                <c:pt idx="2083" formatCode="0.0">
                  <c:v>21.2</c:v>
                </c:pt>
                <c:pt idx="2084" formatCode="0.0">
                  <c:v>21.4</c:v>
                </c:pt>
                <c:pt idx="2085" formatCode="0.0">
                  <c:v>21.8</c:v>
                </c:pt>
                <c:pt idx="2086" formatCode="0.0">
                  <c:v>22.4</c:v>
                </c:pt>
                <c:pt idx="2087" formatCode="0.0">
                  <c:v>23.2</c:v>
                </c:pt>
                <c:pt idx="2088" formatCode="0.0">
                  <c:v>24.1</c:v>
                </c:pt>
                <c:pt idx="2089" formatCode="0.0">
                  <c:v>24.8</c:v>
                </c:pt>
                <c:pt idx="2090" formatCode="0.0">
                  <c:v>25.1</c:v>
                </c:pt>
                <c:pt idx="2091" formatCode="0.0">
                  <c:v>25.5</c:v>
                </c:pt>
                <c:pt idx="2092" formatCode="0.0">
                  <c:v>25.8</c:v>
                </c:pt>
                <c:pt idx="2093" formatCode="0.0">
                  <c:v>26.2</c:v>
                </c:pt>
                <c:pt idx="2094" formatCode="0.0">
                  <c:v>26.9</c:v>
                </c:pt>
                <c:pt idx="2095" formatCode="0.0">
                  <c:v>28</c:v>
                </c:pt>
                <c:pt idx="2096" formatCode="0.0">
                  <c:v>28.7</c:v>
                </c:pt>
                <c:pt idx="2097" formatCode="0.0">
                  <c:v>30</c:v>
                </c:pt>
                <c:pt idx="2098" formatCode="0.0">
                  <c:v>31.2</c:v>
                </c:pt>
                <c:pt idx="2099" formatCode="0.0">
                  <c:v>29.8</c:v>
                </c:pt>
                <c:pt idx="2100" formatCode="0.0">
                  <c:v>26.6</c:v>
                </c:pt>
                <c:pt idx="2101" formatCode="0.0">
                  <c:v>23.3</c:v>
                </c:pt>
                <c:pt idx="2102" formatCode="0.0">
                  <c:v>19.899999999999999</c:v>
                </c:pt>
                <c:pt idx="2103" formatCode="0.0">
                  <c:v>16.2</c:v>
                </c:pt>
                <c:pt idx="2104" formatCode="0.0">
                  <c:v>12.5</c:v>
                </c:pt>
                <c:pt idx="2105" formatCode="0.0">
                  <c:v>8.1999999999999993</c:v>
                </c:pt>
                <c:pt idx="2106" formatCode="0.0">
                  <c:v>4.3</c:v>
                </c:pt>
                <c:pt idx="2107" formatCode="0.0">
                  <c:v>2.9</c:v>
                </c:pt>
                <c:pt idx="2108" formatCode="0.0">
                  <c:v>3.2</c:v>
                </c:pt>
                <c:pt idx="2109" formatCode="0.0">
                  <c:v>3.5</c:v>
                </c:pt>
                <c:pt idx="2110" formatCode="0.0">
                  <c:v>3.5</c:v>
                </c:pt>
                <c:pt idx="2111" formatCode="0.0">
                  <c:v>3.8</c:v>
                </c:pt>
                <c:pt idx="2112" formatCode="0.0">
                  <c:v>4.8</c:v>
                </c:pt>
                <c:pt idx="2113" formatCode="0.0">
                  <c:v>6.9</c:v>
                </c:pt>
                <c:pt idx="2114" formatCode="0.0">
                  <c:v>10.3</c:v>
                </c:pt>
                <c:pt idx="2115" formatCode="0.0">
                  <c:v>15</c:v>
                </c:pt>
                <c:pt idx="2116" formatCode="0.0">
                  <c:v>20.7</c:v>
                </c:pt>
                <c:pt idx="2117" formatCode="0.0">
                  <c:v>26.8</c:v>
                </c:pt>
                <c:pt idx="2118" formatCode="0.0">
                  <c:v>32.200000000000003</c:v>
                </c:pt>
                <c:pt idx="2119" formatCode="0.0">
                  <c:v>36.5</c:v>
                </c:pt>
                <c:pt idx="2120" formatCode="0.0">
                  <c:v>40.4</c:v>
                </c:pt>
                <c:pt idx="2121" formatCode="0.0">
                  <c:v>43.1</c:v>
                </c:pt>
                <c:pt idx="2122" formatCode="0.0">
                  <c:v>44.2</c:v>
                </c:pt>
                <c:pt idx="2123" formatCode="0.0">
                  <c:v>43.7</c:v>
                </c:pt>
                <c:pt idx="2124" formatCode="0.0">
                  <c:v>42</c:v>
                </c:pt>
                <c:pt idx="2125" formatCode="0.0">
                  <c:v>40.1</c:v>
                </c:pt>
                <c:pt idx="2126" formatCode="0.0">
                  <c:v>39.1</c:v>
                </c:pt>
                <c:pt idx="2127" formatCode="0.0">
                  <c:v>38.700000000000003</c:v>
                </c:pt>
                <c:pt idx="2128" formatCode="0.0">
                  <c:v>38.299999999999997</c:v>
                </c:pt>
                <c:pt idx="2129" formatCode="0.0">
                  <c:v>37.9</c:v>
                </c:pt>
                <c:pt idx="2130" formatCode="0.0">
                  <c:v>37.200000000000003</c:v>
                </c:pt>
                <c:pt idx="2131" formatCode="0.0">
                  <c:v>36.6</c:v>
                </c:pt>
                <c:pt idx="2132" formatCode="0.0">
                  <c:v>35.799999999999997</c:v>
                </c:pt>
                <c:pt idx="2133" formatCode="0.0">
                  <c:v>34.9</c:v>
                </c:pt>
                <c:pt idx="2134" formatCode="0.0">
                  <c:v>34.200000000000003</c:v>
                </c:pt>
                <c:pt idx="2135" formatCode="0.0">
                  <c:v>33.700000000000003</c:v>
                </c:pt>
                <c:pt idx="2136" formatCode="0.0">
                  <c:v>32.6</c:v>
                </c:pt>
                <c:pt idx="2137" formatCode="0.0">
                  <c:v>31.6</c:v>
                </c:pt>
                <c:pt idx="2138" formatCode="0.0">
                  <c:v>31.1</c:v>
                </c:pt>
                <c:pt idx="2139" formatCode="0.0">
                  <c:v>31</c:v>
                </c:pt>
                <c:pt idx="2140" formatCode="0.0">
                  <c:v>31.6</c:v>
                </c:pt>
                <c:pt idx="2141" formatCode="0.0">
                  <c:v>33</c:v>
                </c:pt>
                <c:pt idx="2142" formatCode="0.0">
                  <c:v>35.1</c:v>
                </c:pt>
                <c:pt idx="2143" formatCode="0.0">
                  <c:v>37.200000000000003</c:v>
                </c:pt>
                <c:pt idx="2144" formatCode="0.0">
                  <c:v>39.299999999999997</c:v>
                </c:pt>
                <c:pt idx="2145" formatCode="0.0">
                  <c:v>40.200000000000003</c:v>
                </c:pt>
                <c:pt idx="2146" formatCode="0.0">
                  <c:v>39.700000000000003</c:v>
                </c:pt>
                <c:pt idx="2147" formatCode="0.0">
                  <c:v>37.700000000000003</c:v>
                </c:pt>
                <c:pt idx="2148" formatCode="0.0">
                  <c:v>34.700000000000003</c:v>
                </c:pt>
                <c:pt idx="2149" formatCode="0.0">
                  <c:v>31.4</c:v>
                </c:pt>
                <c:pt idx="2150" formatCode="0.0">
                  <c:v>27.2</c:v>
                </c:pt>
                <c:pt idx="2151" formatCode="0.0">
                  <c:v>22.9</c:v>
                </c:pt>
                <c:pt idx="2152" formatCode="0.0">
                  <c:v>19.2</c:v>
                </c:pt>
                <c:pt idx="2153" formatCode="0.0">
                  <c:v>16.3</c:v>
                </c:pt>
                <c:pt idx="2154" formatCode="0.0">
                  <c:v>14.8</c:v>
                </c:pt>
                <c:pt idx="2155" formatCode="0.0">
                  <c:v>14.7</c:v>
                </c:pt>
                <c:pt idx="2156" formatCode="0.0">
                  <c:v>15.3</c:v>
                </c:pt>
                <c:pt idx="2157" formatCode="0.0">
                  <c:v>15.1</c:v>
                </c:pt>
                <c:pt idx="2158" formatCode="0.0">
                  <c:v>14.8</c:v>
                </c:pt>
                <c:pt idx="2159" formatCode="0.0">
                  <c:v>14.6</c:v>
                </c:pt>
                <c:pt idx="2160" formatCode="0.0">
                  <c:v>14.2</c:v>
                </c:pt>
                <c:pt idx="2161" formatCode="0.0">
                  <c:v>14.6</c:v>
                </c:pt>
                <c:pt idx="2162" formatCode="0.0">
                  <c:v>15.1</c:v>
                </c:pt>
                <c:pt idx="2163" formatCode="0.0">
                  <c:v>15.8</c:v>
                </c:pt>
                <c:pt idx="2164" formatCode="0.0">
                  <c:v>16.5</c:v>
                </c:pt>
                <c:pt idx="2165" formatCode="0.0">
                  <c:v>17.600000000000001</c:v>
                </c:pt>
                <c:pt idx="2166" formatCode="0.0">
                  <c:v>18.899999999999999</c:v>
                </c:pt>
                <c:pt idx="2167" formatCode="0.0">
                  <c:v>20.3</c:v>
                </c:pt>
                <c:pt idx="2168" formatCode="0.0">
                  <c:v>22.1</c:v>
                </c:pt>
                <c:pt idx="2169" formatCode="0.0">
                  <c:v>23.8</c:v>
                </c:pt>
                <c:pt idx="2170" formatCode="0.0">
                  <c:v>25.1</c:v>
                </c:pt>
                <c:pt idx="2171" formatCode="0.0">
                  <c:v>24.5</c:v>
                </c:pt>
                <c:pt idx="2172" formatCode="0.0">
                  <c:v>23</c:v>
                </c:pt>
                <c:pt idx="2173" formatCode="0.0">
                  <c:v>22.4</c:v>
                </c:pt>
                <c:pt idx="2174" formatCode="0.0">
                  <c:v>20.5</c:v>
                </c:pt>
                <c:pt idx="2175" formatCode="0.0">
                  <c:v>18.100000000000001</c:v>
                </c:pt>
                <c:pt idx="2176" formatCode="0.0">
                  <c:v>15.2</c:v>
                </c:pt>
                <c:pt idx="2177" formatCode="0.0">
                  <c:v>11.8</c:v>
                </c:pt>
                <c:pt idx="2178" formatCode="0.0">
                  <c:v>8.4</c:v>
                </c:pt>
                <c:pt idx="2179" formatCode="0.0">
                  <c:v>7</c:v>
                </c:pt>
                <c:pt idx="2180" formatCode="0.0">
                  <c:v>6.1</c:v>
                </c:pt>
                <c:pt idx="2181" formatCode="0.0">
                  <c:v>4</c:v>
                </c:pt>
                <c:pt idx="2182" formatCode="0.0">
                  <c:v>3</c:v>
                </c:pt>
                <c:pt idx="2183" formatCode="0.0">
                  <c:v>2.5</c:v>
                </c:pt>
                <c:pt idx="2184" formatCode="0.0">
                  <c:v>2.9</c:v>
                </c:pt>
                <c:pt idx="2185" formatCode="0.0">
                  <c:v>5.2</c:v>
                </c:pt>
                <c:pt idx="2186" formatCode="0.0">
                  <c:v>9.4</c:v>
                </c:pt>
                <c:pt idx="2187" formatCode="0.0">
                  <c:v>13.7</c:v>
                </c:pt>
                <c:pt idx="2188" formatCode="0.0">
                  <c:v>17.899999999999999</c:v>
                </c:pt>
                <c:pt idx="2189" formatCode="0.0">
                  <c:v>24.1</c:v>
                </c:pt>
                <c:pt idx="2190" formatCode="0.0">
                  <c:v>31.2</c:v>
                </c:pt>
                <c:pt idx="2191" formatCode="0.0">
                  <c:v>38.4</c:v>
                </c:pt>
                <c:pt idx="2192" formatCode="0.0">
                  <c:v>45.6</c:v>
                </c:pt>
                <c:pt idx="2193" formatCode="0.0">
                  <c:v>52.2</c:v>
                </c:pt>
                <c:pt idx="2194" formatCode="0.0">
                  <c:v>55.9</c:v>
                </c:pt>
                <c:pt idx="2195" formatCode="0.0">
                  <c:v>56.4</c:v>
                </c:pt>
                <c:pt idx="2196" formatCode="0.0">
                  <c:v>52.2</c:v>
                </c:pt>
                <c:pt idx="2197" formatCode="0.0">
                  <c:v>46.2</c:v>
                </c:pt>
                <c:pt idx="2198" formatCode="0.0">
                  <c:v>39.4</c:v>
                </c:pt>
                <c:pt idx="2199" formatCode="0.0">
                  <c:v>32.1</c:v>
                </c:pt>
                <c:pt idx="2200" formatCode="0.0">
                  <c:v>24.1</c:v>
                </c:pt>
                <c:pt idx="2201" formatCode="0.0">
                  <c:v>15.3</c:v>
                </c:pt>
                <c:pt idx="2202" formatCode="0.0">
                  <c:v>7.6</c:v>
                </c:pt>
                <c:pt idx="2203" formatCode="0.0">
                  <c:v>3</c:v>
                </c:pt>
                <c:pt idx="2204" formatCode="0.0">
                  <c:v>3.8</c:v>
                </c:pt>
                <c:pt idx="2205" formatCode="0.0">
                  <c:v>5.2</c:v>
                </c:pt>
                <c:pt idx="2206" formatCode="0.0">
                  <c:v>6.2</c:v>
                </c:pt>
                <c:pt idx="2207" formatCode="0.0">
                  <c:v>7.4</c:v>
                </c:pt>
                <c:pt idx="2208" formatCode="0.0">
                  <c:v>10.4</c:v>
                </c:pt>
                <c:pt idx="2209" formatCode="0.0">
                  <c:v>13.9</c:v>
                </c:pt>
                <c:pt idx="2210" formatCode="0.0">
                  <c:v>18</c:v>
                </c:pt>
                <c:pt idx="2211" formatCode="0.0">
                  <c:v>22.3</c:v>
                </c:pt>
                <c:pt idx="2212" formatCode="0.0">
                  <c:v>27</c:v>
                </c:pt>
                <c:pt idx="2213" formatCode="0.0">
                  <c:v>32</c:v>
                </c:pt>
                <c:pt idx="2214" formatCode="0.0">
                  <c:v>37.799999999999997</c:v>
                </c:pt>
                <c:pt idx="2215" formatCode="0.0">
                  <c:v>43.8</c:v>
                </c:pt>
                <c:pt idx="2216" formatCode="0.0">
                  <c:v>47.8</c:v>
                </c:pt>
                <c:pt idx="2217" formatCode="0.0">
                  <c:v>51.4</c:v>
                </c:pt>
                <c:pt idx="2218" formatCode="0.0">
                  <c:v>52.5</c:v>
                </c:pt>
                <c:pt idx="2219" formatCode="0.0">
                  <c:v>51.7</c:v>
                </c:pt>
                <c:pt idx="2220" formatCode="0.0">
                  <c:v>46</c:v>
                </c:pt>
                <c:pt idx="2221" formatCode="0.0">
                  <c:v>39.200000000000003</c:v>
                </c:pt>
                <c:pt idx="2222" formatCode="0.0">
                  <c:v>32</c:v>
                </c:pt>
                <c:pt idx="2223" formatCode="0.0">
                  <c:v>24.9</c:v>
                </c:pt>
                <c:pt idx="2224" formatCode="0.0">
                  <c:v>17.8</c:v>
                </c:pt>
                <c:pt idx="2225" formatCode="0.0">
                  <c:v>10.7</c:v>
                </c:pt>
                <c:pt idx="2226" formatCode="0.0">
                  <c:v>5.2</c:v>
                </c:pt>
                <c:pt idx="2227" formatCode="0.0">
                  <c:v>1.4</c:v>
                </c:pt>
                <c:pt idx="2228" formatCode="0.0">
                  <c:v>1.5</c:v>
                </c:pt>
                <c:pt idx="2229" formatCode="0.0">
                  <c:v>1.9</c:v>
                </c:pt>
                <c:pt idx="2230" formatCode="0.0">
                  <c:v>2.1</c:v>
                </c:pt>
                <c:pt idx="2231" formatCode="0.0">
                  <c:v>2.2999999999999998</c:v>
                </c:pt>
                <c:pt idx="2232" formatCode="0.0">
                  <c:v>3.2</c:v>
                </c:pt>
                <c:pt idx="2233" formatCode="0.0">
                  <c:v>5.3</c:v>
                </c:pt>
                <c:pt idx="2234" formatCode="0.0">
                  <c:v>8.5</c:v>
                </c:pt>
                <c:pt idx="2235" formatCode="0.0">
                  <c:v>12.9</c:v>
                </c:pt>
                <c:pt idx="2236" formatCode="0.0">
                  <c:v>19.2</c:v>
                </c:pt>
                <c:pt idx="2237" formatCode="0.0">
                  <c:v>28.6</c:v>
                </c:pt>
                <c:pt idx="2238" formatCode="0.0">
                  <c:v>40.299999999999997</c:v>
                </c:pt>
                <c:pt idx="2239" formatCode="0.0">
                  <c:v>52.4</c:v>
                </c:pt>
                <c:pt idx="2240" formatCode="0.0">
                  <c:v>64.099999999999994</c:v>
                </c:pt>
                <c:pt idx="2241" formatCode="0.0">
                  <c:v>73.900000000000006</c:v>
                </c:pt>
                <c:pt idx="2242" formatCode="0.0">
                  <c:v>82.1</c:v>
                </c:pt>
                <c:pt idx="2243" formatCode="0.0">
                  <c:v>88.9</c:v>
                </c:pt>
                <c:pt idx="2244" formatCode="0.0">
                  <c:v>93.1</c:v>
                </c:pt>
                <c:pt idx="2245" formatCode="0.0">
                  <c:v>91.1</c:v>
                </c:pt>
                <c:pt idx="2246" formatCode="0.0">
                  <c:v>83</c:v>
                </c:pt>
                <c:pt idx="2247" formatCode="0.0">
                  <c:v>72.099999999999994</c:v>
                </c:pt>
                <c:pt idx="2248" formatCode="0.0">
                  <c:v>60.4</c:v>
                </c:pt>
                <c:pt idx="2249" formatCode="0.0">
                  <c:v>49</c:v>
                </c:pt>
                <c:pt idx="2250" formatCode="0.0">
                  <c:v>37.9</c:v>
                </c:pt>
                <c:pt idx="2251" formatCode="0.0">
                  <c:v>26.7</c:v>
                </c:pt>
                <c:pt idx="2252" formatCode="0.0">
                  <c:v>16.100000000000001</c:v>
                </c:pt>
                <c:pt idx="2253" formatCode="0.0">
                  <c:v>8.8000000000000007</c:v>
                </c:pt>
                <c:pt idx="2254" formatCode="0.0">
                  <c:v>5.0999999999999996</c:v>
                </c:pt>
                <c:pt idx="2255" formatCode="0.0">
                  <c:v>4</c:v>
                </c:pt>
                <c:pt idx="2256" formatCode="0.0">
                  <c:v>4.4000000000000004</c:v>
                </c:pt>
                <c:pt idx="2257" formatCode="0.0">
                  <c:v>7.7</c:v>
                </c:pt>
                <c:pt idx="2258" formatCode="0.0">
                  <c:v>13.6</c:v>
                </c:pt>
                <c:pt idx="2259" formatCode="0.0">
                  <c:v>19.5</c:v>
                </c:pt>
                <c:pt idx="2260" formatCode="0.0">
                  <c:v>27.1</c:v>
                </c:pt>
                <c:pt idx="2261" formatCode="0.0">
                  <c:v>36.6</c:v>
                </c:pt>
                <c:pt idx="2262" formatCode="0.0">
                  <c:v>46.7</c:v>
                </c:pt>
                <c:pt idx="2263" formatCode="0.0">
                  <c:v>57.1</c:v>
                </c:pt>
                <c:pt idx="2264" formatCode="0.0">
                  <c:v>67.7</c:v>
                </c:pt>
                <c:pt idx="2265" formatCode="0.0">
                  <c:v>73.900000000000006</c:v>
                </c:pt>
                <c:pt idx="2266" formatCode="0.0">
                  <c:v>76.400000000000006</c:v>
                </c:pt>
                <c:pt idx="2267" formatCode="0.0">
                  <c:v>77.400000000000006</c:v>
                </c:pt>
                <c:pt idx="2268" formatCode="0.0">
                  <c:v>76.099999999999994</c:v>
                </c:pt>
                <c:pt idx="2269" formatCode="0.0">
                  <c:v>72.3</c:v>
                </c:pt>
                <c:pt idx="2270" formatCode="0.0">
                  <c:v>68.5</c:v>
                </c:pt>
                <c:pt idx="2271" formatCode="0.0">
                  <c:v>59.8</c:v>
                </c:pt>
                <c:pt idx="2272" formatCode="0.0">
                  <c:v>49.2</c:v>
                </c:pt>
                <c:pt idx="2273" formatCode="0.0">
                  <c:v>39.200000000000003</c:v>
                </c:pt>
                <c:pt idx="2274" formatCode="0.0">
                  <c:v>30.6</c:v>
                </c:pt>
                <c:pt idx="2275" formatCode="0.0">
                  <c:v>23.6</c:v>
                </c:pt>
                <c:pt idx="2276" formatCode="0.0">
                  <c:v>17.399999999999999</c:v>
                </c:pt>
                <c:pt idx="2277" formatCode="0.0">
                  <c:v>11.7</c:v>
                </c:pt>
                <c:pt idx="2278" formatCode="0.0">
                  <c:v>5.4</c:v>
                </c:pt>
                <c:pt idx="2279" formatCode="0.0">
                  <c:v>3.6</c:v>
                </c:pt>
                <c:pt idx="2280" formatCode="0.0">
                  <c:v>3.2</c:v>
                </c:pt>
                <c:pt idx="2281" formatCode="0.0">
                  <c:v>5.5</c:v>
                </c:pt>
                <c:pt idx="2282" formatCode="0.0">
                  <c:v>9.1999999999999993</c:v>
                </c:pt>
                <c:pt idx="2283" formatCode="0.0">
                  <c:v>14</c:v>
                </c:pt>
                <c:pt idx="2284" formatCode="0.0">
                  <c:v>20.9</c:v>
                </c:pt>
                <c:pt idx="2285" formatCode="0.0">
                  <c:v>28.9</c:v>
                </c:pt>
                <c:pt idx="2286" formatCode="0.0">
                  <c:v>37.5</c:v>
                </c:pt>
                <c:pt idx="2287" formatCode="0.0">
                  <c:v>45.9</c:v>
                </c:pt>
                <c:pt idx="2288" formatCode="0.0">
                  <c:v>52</c:v>
                </c:pt>
                <c:pt idx="2289" formatCode="0.0">
                  <c:v>55.6</c:v>
                </c:pt>
                <c:pt idx="2290" formatCode="0.0">
                  <c:v>57.6</c:v>
                </c:pt>
                <c:pt idx="2291" formatCode="0.0">
                  <c:v>58.1</c:v>
                </c:pt>
                <c:pt idx="2292" formatCode="0.0">
                  <c:v>55.8</c:v>
                </c:pt>
                <c:pt idx="2293" formatCode="0.0">
                  <c:v>52.3</c:v>
                </c:pt>
                <c:pt idx="2294" formatCode="0.0">
                  <c:v>47.9</c:v>
                </c:pt>
                <c:pt idx="2295" formatCode="0.0">
                  <c:v>43.5</c:v>
                </c:pt>
                <c:pt idx="2296" formatCode="0.0">
                  <c:v>40.4</c:v>
                </c:pt>
                <c:pt idx="2297" formatCode="0.0">
                  <c:v>37.700000000000003</c:v>
                </c:pt>
                <c:pt idx="2298" formatCode="0.0">
                  <c:v>35</c:v>
                </c:pt>
                <c:pt idx="2299" formatCode="0.0">
                  <c:v>32.4</c:v>
                </c:pt>
                <c:pt idx="2300" formatCode="0.0">
                  <c:v>30</c:v>
                </c:pt>
                <c:pt idx="2301" formatCode="0.0">
                  <c:v>26.8</c:v>
                </c:pt>
                <c:pt idx="2302" formatCode="0.0">
                  <c:v>24.2</c:v>
                </c:pt>
                <c:pt idx="2303" formatCode="0.0">
                  <c:v>22.9</c:v>
                </c:pt>
                <c:pt idx="2304" formatCode="0.0">
                  <c:v>22.1</c:v>
                </c:pt>
                <c:pt idx="2305" formatCode="0.0">
                  <c:v>21.7</c:v>
                </c:pt>
                <c:pt idx="2306" formatCode="0.0">
                  <c:v>21.5</c:v>
                </c:pt>
                <c:pt idx="2307" formatCode="0.0">
                  <c:v>22</c:v>
                </c:pt>
                <c:pt idx="2308" formatCode="0.0">
                  <c:v>23.2</c:v>
                </c:pt>
                <c:pt idx="2309" formatCode="0.0">
                  <c:v>25.2</c:v>
                </c:pt>
                <c:pt idx="2310" formatCode="0.0">
                  <c:v>27</c:v>
                </c:pt>
                <c:pt idx="2311" formatCode="0.0">
                  <c:v>27.4</c:v>
                </c:pt>
                <c:pt idx="2312" formatCode="0.0">
                  <c:v>27.5</c:v>
                </c:pt>
                <c:pt idx="2313" formatCode="0.0">
                  <c:v>27.6</c:v>
                </c:pt>
                <c:pt idx="2314" formatCode="0.0">
                  <c:v>27.8</c:v>
                </c:pt>
                <c:pt idx="2315" formatCode="0.0">
                  <c:v>27.4</c:v>
                </c:pt>
                <c:pt idx="2316" formatCode="0.0">
                  <c:v>26.6</c:v>
                </c:pt>
                <c:pt idx="2317" formatCode="0.0">
                  <c:v>25.8</c:v>
                </c:pt>
                <c:pt idx="2318" formatCode="0.0">
                  <c:v>25.1</c:v>
                </c:pt>
                <c:pt idx="2319" formatCode="0.0">
                  <c:v>24.6</c:v>
                </c:pt>
                <c:pt idx="2320" formatCode="0.0">
                  <c:v>24</c:v>
                </c:pt>
                <c:pt idx="2321" formatCode="0.0">
                  <c:v>23.5</c:v>
                </c:pt>
                <c:pt idx="2322" formatCode="0.0">
                  <c:v>23.1</c:v>
                </c:pt>
                <c:pt idx="2323" formatCode="0.0">
                  <c:v>22.8</c:v>
                </c:pt>
                <c:pt idx="2324" formatCode="0.0">
                  <c:v>22.4</c:v>
                </c:pt>
                <c:pt idx="2325" formatCode="0.0">
                  <c:v>21.9</c:v>
                </c:pt>
                <c:pt idx="2326" formatCode="0.0">
                  <c:v>21.4</c:v>
                </c:pt>
                <c:pt idx="2327" formatCode="0.0">
                  <c:v>20.8</c:v>
                </c:pt>
                <c:pt idx="2328" formatCode="0.0">
                  <c:v>20.6</c:v>
                </c:pt>
                <c:pt idx="2329" formatCode="0.0">
                  <c:v>20.5</c:v>
                </c:pt>
                <c:pt idx="2330" formatCode="0.0">
                  <c:v>20.5</c:v>
                </c:pt>
                <c:pt idx="2331" formatCode="0.0">
                  <c:v>20.8</c:v>
                </c:pt>
                <c:pt idx="2332" formatCode="0.0">
                  <c:v>21.8</c:v>
                </c:pt>
                <c:pt idx="2333" formatCode="0.0">
                  <c:v>23.3</c:v>
                </c:pt>
                <c:pt idx="2334" formatCode="0.0">
                  <c:v>25.3</c:v>
                </c:pt>
                <c:pt idx="2335" formatCode="0.0">
                  <c:v>27.8</c:v>
                </c:pt>
                <c:pt idx="2336" formatCode="0.0">
                  <c:v>29.7</c:v>
                </c:pt>
                <c:pt idx="2337" formatCode="0.0">
                  <c:v>31.9</c:v>
                </c:pt>
                <c:pt idx="2338" formatCode="0.0">
                  <c:v>33.200000000000003</c:v>
                </c:pt>
                <c:pt idx="2339" formatCode="0.0">
                  <c:v>32.799999999999997</c:v>
                </c:pt>
                <c:pt idx="2340" formatCode="0.0">
                  <c:v>32.799999999999997</c:v>
                </c:pt>
                <c:pt idx="2341" formatCode="0.0">
                  <c:v>31.7</c:v>
                </c:pt>
                <c:pt idx="2342" formatCode="0.0">
                  <c:v>30</c:v>
                </c:pt>
                <c:pt idx="2343" formatCode="0.0">
                  <c:v>28.1</c:v>
                </c:pt>
                <c:pt idx="2344" formatCode="0.0">
                  <c:v>26.6</c:v>
                </c:pt>
                <c:pt idx="2345" formatCode="0.0">
                  <c:v>24.7</c:v>
                </c:pt>
                <c:pt idx="2346" formatCode="0.0">
                  <c:v>23.4</c:v>
                </c:pt>
                <c:pt idx="2347" formatCode="0.0">
                  <c:v>23</c:v>
                </c:pt>
                <c:pt idx="2348" formatCode="0.0">
                  <c:v>21.8</c:v>
                </c:pt>
                <c:pt idx="2349" formatCode="0.0">
                  <c:v>21.4</c:v>
                </c:pt>
                <c:pt idx="2350" formatCode="0.0">
                  <c:v>21.1</c:v>
                </c:pt>
                <c:pt idx="2351" formatCode="0.0">
                  <c:v>20.5</c:v>
                </c:pt>
                <c:pt idx="2352" formatCode="0.0">
                  <c:v>19.899999999999999</c:v>
                </c:pt>
                <c:pt idx="2353" formatCode="0.0">
                  <c:v>19.3</c:v>
                </c:pt>
                <c:pt idx="2354" formatCode="0.0">
                  <c:v>18.7</c:v>
                </c:pt>
                <c:pt idx="2355" formatCode="0.0">
                  <c:v>18.7</c:v>
                </c:pt>
                <c:pt idx="2356" formatCode="0.0">
                  <c:v>19.100000000000001</c:v>
                </c:pt>
                <c:pt idx="2357" formatCode="0.0">
                  <c:v>20.7</c:v>
                </c:pt>
                <c:pt idx="2358" formatCode="0.0">
                  <c:v>22.6</c:v>
                </c:pt>
                <c:pt idx="2359" formatCode="0.0">
                  <c:v>24.7</c:v>
                </c:pt>
                <c:pt idx="2360" formatCode="0.0">
                  <c:v>26.7</c:v>
                </c:pt>
                <c:pt idx="2361" formatCode="0.0">
                  <c:v>28.4</c:v>
                </c:pt>
                <c:pt idx="2362" formatCode="0.0">
                  <c:v>30</c:v>
                </c:pt>
                <c:pt idx="2363" formatCode="0.0">
                  <c:v>29.7</c:v>
                </c:pt>
                <c:pt idx="2364" formatCode="0.0">
                  <c:v>27.8</c:v>
                </c:pt>
                <c:pt idx="2365" formatCode="0.0">
                  <c:v>25.8</c:v>
                </c:pt>
                <c:pt idx="2366" formatCode="0.0">
                  <c:v>23.5</c:v>
                </c:pt>
                <c:pt idx="2367" formatCode="0.0">
                  <c:v>20.9</c:v>
                </c:pt>
                <c:pt idx="2368" formatCode="0.0">
                  <c:v>18.2</c:v>
                </c:pt>
                <c:pt idx="2369" formatCode="0.0">
                  <c:v>15.5</c:v>
                </c:pt>
                <c:pt idx="2370" formatCode="0.0">
                  <c:v>12.9</c:v>
                </c:pt>
                <c:pt idx="2371" formatCode="0.0">
                  <c:v>11.7</c:v>
                </c:pt>
                <c:pt idx="2372" formatCode="0.0">
                  <c:v>11.4</c:v>
                </c:pt>
                <c:pt idx="2373" formatCode="0.0">
                  <c:v>10.199999999999999</c:v>
                </c:pt>
                <c:pt idx="2374" formatCode="0.0">
                  <c:v>8.6999999999999993</c:v>
                </c:pt>
                <c:pt idx="2375" formatCode="0.0">
                  <c:v>7.5</c:v>
                </c:pt>
                <c:pt idx="2376" formatCode="0.0">
                  <c:v>7</c:v>
                </c:pt>
                <c:pt idx="2377" formatCode="0.0">
                  <c:v>7.3</c:v>
                </c:pt>
                <c:pt idx="2378" formatCode="0.0">
                  <c:v>8.8000000000000007</c:v>
                </c:pt>
                <c:pt idx="2379" formatCode="0.0">
                  <c:v>11.6</c:v>
                </c:pt>
                <c:pt idx="2380" formatCode="0.0">
                  <c:v>14.5</c:v>
                </c:pt>
                <c:pt idx="2381" formatCode="0.0">
                  <c:v>18.2</c:v>
                </c:pt>
                <c:pt idx="2382" formatCode="0.0">
                  <c:v>22.7</c:v>
                </c:pt>
                <c:pt idx="2383" formatCode="0.0">
                  <c:v>27.7</c:v>
                </c:pt>
                <c:pt idx="2384" formatCode="0.0">
                  <c:v>32.9</c:v>
                </c:pt>
                <c:pt idx="2385" formatCode="0.0">
                  <c:v>37.799999999999997</c:v>
                </c:pt>
                <c:pt idx="2386" formatCode="0.0">
                  <c:v>40.4</c:v>
                </c:pt>
                <c:pt idx="2387" formatCode="0.0">
                  <c:v>38.799999999999997</c:v>
                </c:pt>
                <c:pt idx="2388" formatCode="0.0">
                  <c:v>38.4</c:v>
                </c:pt>
                <c:pt idx="2389" formatCode="0.0">
                  <c:v>34.700000000000003</c:v>
                </c:pt>
                <c:pt idx="2390" formatCode="0.0">
                  <c:v>29.6</c:v>
                </c:pt>
                <c:pt idx="2391" formatCode="0.0">
                  <c:v>24.1</c:v>
                </c:pt>
                <c:pt idx="2392" formatCode="0.0">
                  <c:v>18</c:v>
                </c:pt>
                <c:pt idx="2393" formatCode="0.0">
                  <c:v>12.3</c:v>
                </c:pt>
                <c:pt idx="2394" formatCode="0.0">
                  <c:v>9.1</c:v>
                </c:pt>
                <c:pt idx="2395" formatCode="0.0">
                  <c:v>10.199999999999999</c:v>
                </c:pt>
                <c:pt idx="2396" formatCode="0.0">
                  <c:v>9.6</c:v>
                </c:pt>
                <c:pt idx="2397" formatCode="0.0">
                  <c:v>11.2</c:v>
                </c:pt>
                <c:pt idx="2398" formatCode="0.0">
                  <c:v>12.4</c:v>
                </c:pt>
                <c:pt idx="2399" formatCode="0.0">
                  <c:v>14.8</c:v>
                </c:pt>
                <c:pt idx="2400" formatCode="0.0">
                  <c:v>17.7</c:v>
                </c:pt>
                <c:pt idx="2401" formatCode="0.0">
                  <c:v>20.2</c:v>
                </c:pt>
                <c:pt idx="2402" formatCode="0.0">
                  <c:v>21.9</c:v>
                </c:pt>
                <c:pt idx="2403" formatCode="0.0">
                  <c:v>23.6</c:v>
                </c:pt>
                <c:pt idx="2404" formatCode="0.0">
                  <c:v>25.6</c:v>
                </c:pt>
                <c:pt idx="2405" formatCode="0.0">
                  <c:v>29.4</c:v>
                </c:pt>
                <c:pt idx="2406" formatCode="0.0">
                  <c:v>34.6</c:v>
                </c:pt>
                <c:pt idx="2407" formatCode="0.0">
                  <c:v>38.299999999999997</c:v>
                </c:pt>
                <c:pt idx="2408" formatCode="0.0">
                  <c:v>41.7</c:v>
                </c:pt>
                <c:pt idx="2409" formatCode="0.0">
                  <c:v>44.5</c:v>
                </c:pt>
                <c:pt idx="2410" formatCode="0.0">
                  <c:v>46.8</c:v>
                </c:pt>
                <c:pt idx="2411" formatCode="0.0">
                  <c:v>46.9</c:v>
                </c:pt>
                <c:pt idx="2412" formatCode="0.0">
                  <c:v>47</c:v>
                </c:pt>
                <c:pt idx="2413" formatCode="0.0">
                  <c:v>46.4</c:v>
                </c:pt>
                <c:pt idx="2414" formatCode="0.0">
                  <c:v>43</c:v>
                </c:pt>
                <c:pt idx="2415" formatCode="0.0">
                  <c:v>39</c:v>
                </c:pt>
                <c:pt idx="2416" formatCode="0.0">
                  <c:v>33.700000000000003</c:v>
                </c:pt>
                <c:pt idx="2417" formatCode="0.0">
                  <c:v>28.9</c:v>
                </c:pt>
                <c:pt idx="2418" formatCode="0.0">
                  <c:v>24.8</c:v>
                </c:pt>
                <c:pt idx="2419" formatCode="0.0">
                  <c:v>22.3</c:v>
                </c:pt>
                <c:pt idx="2420" formatCode="0.0">
                  <c:v>19.5</c:v>
                </c:pt>
                <c:pt idx="2421" formatCode="0.0">
                  <c:v>15.8</c:v>
                </c:pt>
                <c:pt idx="2422" formatCode="0.0">
                  <c:v>13.9</c:v>
                </c:pt>
                <c:pt idx="2423" formatCode="0.0">
                  <c:v>12.9</c:v>
                </c:pt>
                <c:pt idx="2424" formatCode="0.0">
                  <c:v>13.2</c:v>
                </c:pt>
                <c:pt idx="2425" formatCode="0.0">
                  <c:v>13.5</c:v>
                </c:pt>
                <c:pt idx="2426" formatCode="0.0">
                  <c:v>13.6</c:v>
                </c:pt>
                <c:pt idx="2427" formatCode="0.0">
                  <c:v>14.1</c:v>
                </c:pt>
                <c:pt idx="2428" formatCode="0.0">
                  <c:v>15.2</c:v>
                </c:pt>
                <c:pt idx="2429" formatCode="0.0">
                  <c:v>16.899999999999999</c:v>
                </c:pt>
                <c:pt idx="2430" formatCode="0.0">
                  <c:v>19.399999999999999</c:v>
                </c:pt>
                <c:pt idx="2431" formatCode="0.0">
                  <c:v>22.1</c:v>
                </c:pt>
                <c:pt idx="2432" formatCode="0.0">
                  <c:v>24.8</c:v>
                </c:pt>
                <c:pt idx="2433" formatCode="0.0">
                  <c:v>27.4</c:v>
                </c:pt>
                <c:pt idx="2434" formatCode="0.0">
                  <c:v>29.3</c:v>
                </c:pt>
                <c:pt idx="2435" formatCode="0.0">
                  <c:v>29.6</c:v>
                </c:pt>
                <c:pt idx="2436" formatCode="0.0">
                  <c:v>28.2</c:v>
                </c:pt>
                <c:pt idx="2437" formatCode="0.0">
                  <c:v>26.9</c:v>
                </c:pt>
                <c:pt idx="2438" formatCode="0.0">
                  <c:v>24.9</c:v>
                </c:pt>
                <c:pt idx="2439" formatCode="0.0">
                  <c:v>22.7</c:v>
                </c:pt>
                <c:pt idx="2440" formatCode="0.0">
                  <c:v>19.8</c:v>
                </c:pt>
                <c:pt idx="2441" formatCode="0.0">
                  <c:v>17.100000000000001</c:v>
                </c:pt>
                <c:pt idx="2442" formatCode="0.0">
                  <c:v>14.5</c:v>
                </c:pt>
                <c:pt idx="2443" formatCode="0.0">
                  <c:v>13.1</c:v>
                </c:pt>
                <c:pt idx="2444" formatCode="0.0">
                  <c:v>13.1</c:v>
                </c:pt>
                <c:pt idx="2445" formatCode="0.0">
                  <c:v>13.2</c:v>
                </c:pt>
                <c:pt idx="2446" formatCode="0.0">
                  <c:v>13.3</c:v>
                </c:pt>
                <c:pt idx="2447" formatCode="0.0">
                  <c:v>12.9</c:v>
                </c:pt>
                <c:pt idx="2448" formatCode="0.0">
                  <c:v>13.5</c:v>
                </c:pt>
                <c:pt idx="2449" formatCode="0.0">
                  <c:v>14.1</c:v>
                </c:pt>
                <c:pt idx="2450" formatCode="0.0">
                  <c:v>15.4</c:v>
                </c:pt>
                <c:pt idx="2451" formatCode="0.0">
                  <c:v>17.100000000000001</c:v>
                </c:pt>
                <c:pt idx="2452" formatCode="0.0">
                  <c:v>19.100000000000001</c:v>
                </c:pt>
                <c:pt idx="2453" formatCode="0.0">
                  <c:v>21.2</c:v>
                </c:pt>
                <c:pt idx="2454" formatCode="0.0">
                  <c:v>23.8</c:v>
                </c:pt>
                <c:pt idx="2455" formatCode="0.0">
                  <c:v>26.8</c:v>
                </c:pt>
                <c:pt idx="2456" formatCode="0.0">
                  <c:v>29.3</c:v>
                </c:pt>
                <c:pt idx="2457" formatCode="0.0">
                  <c:v>31.7</c:v>
                </c:pt>
                <c:pt idx="2458" formatCode="0.0">
                  <c:v>33.700000000000003</c:v>
                </c:pt>
                <c:pt idx="2459" formatCode="0.0">
                  <c:v>35.200000000000003</c:v>
                </c:pt>
                <c:pt idx="2460" formatCode="0.0">
                  <c:v>35.6</c:v>
                </c:pt>
                <c:pt idx="2461" formatCode="0.0">
                  <c:v>35.299999999999997</c:v>
                </c:pt>
                <c:pt idx="2462" formatCode="0.0">
                  <c:v>34.799999999999997</c:v>
                </c:pt>
                <c:pt idx="2463" formatCode="0.0">
                  <c:v>34</c:v>
                </c:pt>
                <c:pt idx="2464" formatCode="0.0">
                  <c:v>33.700000000000003</c:v>
                </c:pt>
                <c:pt idx="2465" formatCode="0.0">
                  <c:v>31.4</c:v>
                </c:pt>
                <c:pt idx="2466" formatCode="0.0">
                  <c:v>28.8</c:v>
                </c:pt>
                <c:pt idx="2467" formatCode="0.0">
                  <c:v>26.6</c:v>
                </c:pt>
                <c:pt idx="2468" formatCode="0.0">
                  <c:v>24.9</c:v>
                </c:pt>
                <c:pt idx="2469" formatCode="0.0">
                  <c:v>23.3</c:v>
                </c:pt>
                <c:pt idx="2470" formatCode="0.0">
                  <c:v>21.6</c:v>
                </c:pt>
                <c:pt idx="2471" formatCode="0.0">
                  <c:v>20.399999999999999</c:v>
                </c:pt>
                <c:pt idx="2472" formatCode="0.0">
                  <c:v>20.5</c:v>
                </c:pt>
                <c:pt idx="2473" formatCode="0.0">
                  <c:v>20.9</c:v>
                </c:pt>
                <c:pt idx="2474" formatCode="0.0">
                  <c:v>21.4</c:v>
                </c:pt>
                <c:pt idx="2475" formatCode="0.0">
                  <c:v>22.3</c:v>
                </c:pt>
                <c:pt idx="2476" formatCode="0.0">
                  <c:v>23.5</c:v>
                </c:pt>
                <c:pt idx="2477" formatCode="0.0">
                  <c:v>24.8</c:v>
                </c:pt>
                <c:pt idx="2478" formatCode="0.0">
                  <c:v>26.6</c:v>
                </c:pt>
                <c:pt idx="2479" formatCode="0.0">
                  <c:v>28.4</c:v>
                </c:pt>
                <c:pt idx="2480" formatCode="0.0">
                  <c:v>30</c:v>
                </c:pt>
                <c:pt idx="2481" formatCode="0.0">
                  <c:v>31</c:v>
                </c:pt>
                <c:pt idx="2482" formatCode="0.0">
                  <c:v>31.6</c:v>
                </c:pt>
                <c:pt idx="2483" formatCode="0.0">
                  <c:v>30.4</c:v>
                </c:pt>
                <c:pt idx="2484" formatCode="0.0">
                  <c:v>28.3</c:v>
                </c:pt>
                <c:pt idx="2485" formatCode="0.0">
                  <c:v>25.1</c:v>
                </c:pt>
                <c:pt idx="2486" formatCode="0.0">
                  <c:v>21.1</c:v>
                </c:pt>
                <c:pt idx="2487" formatCode="0.0">
                  <c:v>17</c:v>
                </c:pt>
                <c:pt idx="2488" formatCode="0.0">
                  <c:v>13</c:v>
                </c:pt>
                <c:pt idx="2489" formatCode="0.0">
                  <c:v>9.3000000000000007</c:v>
                </c:pt>
                <c:pt idx="2490" formatCode="0.0">
                  <c:v>6</c:v>
                </c:pt>
                <c:pt idx="2491" formatCode="0.0">
                  <c:v>4.2</c:v>
                </c:pt>
                <c:pt idx="2492" formatCode="0.0">
                  <c:v>3.2</c:v>
                </c:pt>
                <c:pt idx="2493" formatCode="0.0">
                  <c:v>3.6</c:v>
                </c:pt>
                <c:pt idx="2494" formatCode="0.0">
                  <c:v>4.4000000000000004</c:v>
                </c:pt>
                <c:pt idx="2495" formatCode="0.0">
                  <c:v>5</c:v>
                </c:pt>
                <c:pt idx="2496" formatCode="0.0">
                  <c:v>6.1</c:v>
                </c:pt>
                <c:pt idx="2497" formatCode="0.0">
                  <c:v>7.8</c:v>
                </c:pt>
                <c:pt idx="2498" formatCode="0.0">
                  <c:v>9.9</c:v>
                </c:pt>
                <c:pt idx="2499" formatCode="0.0">
                  <c:v>12.4</c:v>
                </c:pt>
                <c:pt idx="2500" formatCode="0.0">
                  <c:v>14.9</c:v>
                </c:pt>
                <c:pt idx="2501" formatCode="0.0">
                  <c:v>17.8</c:v>
                </c:pt>
                <c:pt idx="2502" formatCode="0.0">
                  <c:v>20.8</c:v>
                </c:pt>
                <c:pt idx="2503" formatCode="0.0">
                  <c:v>24.1</c:v>
                </c:pt>
                <c:pt idx="2504" formatCode="0.0">
                  <c:v>27.4</c:v>
                </c:pt>
                <c:pt idx="2505" formatCode="0.0">
                  <c:v>30.3</c:v>
                </c:pt>
                <c:pt idx="2506" formatCode="0.0">
                  <c:v>31</c:v>
                </c:pt>
                <c:pt idx="2507" formatCode="0.0">
                  <c:v>30.4</c:v>
                </c:pt>
                <c:pt idx="2508" formatCode="0.0">
                  <c:v>28.5</c:v>
                </c:pt>
                <c:pt idx="2509" formatCode="0.0">
                  <c:v>24.8</c:v>
                </c:pt>
                <c:pt idx="2510" formatCode="0.0">
                  <c:v>20.9</c:v>
                </c:pt>
                <c:pt idx="2511" formatCode="0.0">
                  <c:v>16.899999999999999</c:v>
                </c:pt>
                <c:pt idx="2512" formatCode="0.0">
                  <c:v>12.4</c:v>
                </c:pt>
                <c:pt idx="2513" formatCode="0.0">
                  <c:v>7.7</c:v>
                </c:pt>
                <c:pt idx="2514" formatCode="0.0">
                  <c:v>4.7</c:v>
                </c:pt>
                <c:pt idx="2515" formatCode="0.0">
                  <c:v>2.5</c:v>
                </c:pt>
                <c:pt idx="2516" formatCode="0.0">
                  <c:v>1.2</c:v>
                </c:pt>
                <c:pt idx="2517" formatCode="0.0">
                  <c:v>1.3</c:v>
                </c:pt>
                <c:pt idx="2518" formatCode="0.0">
                  <c:v>1.5</c:v>
                </c:pt>
                <c:pt idx="2519" formatCode="0.0">
                  <c:v>1.6</c:v>
                </c:pt>
                <c:pt idx="2520" formatCode="0.0">
                  <c:v>2</c:v>
                </c:pt>
                <c:pt idx="2521" formatCode="0.0">
                  <c:v>3.6</c:v>
                </c:pt>
                <c:pt idx="2522" formatCode="0.0">
                  <c:v>6.4</c:v>
                </c:pt>
                <c:pt idx="2523" formatCode="0.0">
                  <c:v>9.6</c:v>
                </c:pt>
                <c:pt idx="2524" formatCode="0.0">
                  <c:v>13.7</c:v>
                </c:pt>
                <c:pt idx="2525" formatCode="0.0">
                  <c:v>18.3</c:v>
                </c:pt>
                <c:pt idx="2526" formatCode="0.0">
                  <c:v>23.1</c:v>
                </c:pt>
                <c:pt idx="2527" formatCode="0.0">
                  <c:v>27.4</c:v>
                </c:pt>
                <c:pt idx="2528" formatCode="0.0">
                  <c:v>30.7</c:v>
                </c:pt>
                <c:pt idx="2529" formatCode="0.0">
                  <c:v>32.4</c:v>
                </c:pt>
                <c:pt idx="2530" formatCode="0.0">
                  <c:v>32.299999999999997</c:v>
                </c:pt>
                <c:pt idx="2531" formatCode="0.0">
                  <c:v>30.6</c:v>
                </c:pt>
                <c:pt idx="2532" formatCode="0.0">
                  <c:v>28.1</c:v>
                </c:pt>
                <c:pt idx="2533" formatCode="0.0">
                  <c:v>25.2</c:v>
                </c:pt>
                <c:pt idx="2534" formatCode="0.0">
                  <c:v>22.6</c:v>
                </c:pt>
                <c:pt idx="2535" formatCode="0.0">
                  <c:v>21.1</c:v>
                </c:pt>
                <c:pt idx="2536" formatCode="0.0">
                  <c:v>20.7</c:v>
                </c:pt>
                <c:pt idx="2537" formatCode="0.0">
                  <c:v>20</c:v>
                </c:pt>
                <c:pt idx="2538" formatCode="0.0">
                  <c:v>19.7</c:v>
                </c:pt>
                <c:pt idx="2539" formatCode="0.0">
                  <c:v>21</c:v>
                </c:pt>
                <c:pt idx="2540" formatCode="0.0">
                  <c:v>22.7</c:v>
                </c:pt>
                <c:pt idx="2541" formatCode="0.0">
                  <c:v>23.5</c:v>
                </c:pt>
                <c:pt idx="2542" formatCode="0.0">
                  <c:v>23.4</c:v>
                </c:pt>
                <c:pt idx="2543" formatCode="0.0">
                  <c:v>22.5</c:v>
                </c:pt>
                <c:pt idx="2544" formatCode="0.0">
                  <c:v>20.9</c:v>
                </c:pt>
                <c:pt idx="2545" formatCode="0.0">
                  <c:v>19.3</c:v>
                </c:pt>
                <c:pt idx="2546" formatCode="0.0">
                  <c:v>18</c:v>
                </c:pt>
                <c:pt idx="2547" formatCode="0.0">
                  <c:v>16.7</c:v>
                </c:pt>
                <c:pt idx="2548" formatCode="0.0">
                  <c:v>15.1</c:v>
                </c:pt>
                <c:pt idx="2549" formatCode="0.0">
                  <c:v>14.7</c:v>
                </c:pt>
                <c:pt idx="2550" formatCode="0.0">
                  <c:v>15</c:v>
                </c:pt>
                <c:pt idx="2551" formatCode="0.0">
                  <c:v>15.7</c:v>
                </c:pt>
                <c:pt idx="2552" formatCode="0.0">
                  <c:v>16.7</c:v>
                </c:pt>
                <c:pt idx="2553" formatCode="0.0">
                  <c:v>17.899999999999999</c:v>
                </c:pt>
                <c:pt idx="2554" formatCode="0.0">
                  <c:v>18.899999999999999</c:v>
                </c:pt>
                <c:pt idx="2555" formatCode="0.0">
                  <c:v>19.600000000000001</c:v>
                </c:pt>
                <c:pt idx="2556" formatCode="0.0">
                  <c:v>19.2</c:v>
                </c:pt>
                <c:pt idx="2557" formatCode="0.0">
                  <c:v>18.8</c:v>
                </c:pt>
                <c:pt idx="2558" formatCode="0.0">
                  <c:v>18.3</c:v>
                </c:pt>
                <c:pt idx="2559" formatCode="0.0">
                  <c:v>17.5</c:v>
                </c:pt>
                <c:pt idx="2560" formatCode="0.0">
                  <c:v>16.899999999999999</c:v>
                </c:pt>
                <c:pt idx="2561" formatCode="0.0">
                  <c:v>16.399999999999999</c:v>
                </c:pt>
                <c:pt idx="2562" formatCode="0.0">
                  <c:v>16.399999999999999</c:v>
                </c:pt>
                <c:pt idx="2563" formatCode="0.0">
                  <c:v>16.5</c:v>
                </c:pt>
                <c:pt idx="2564" formatCode="0.0">
                  <c:v>16.8</c:v>
                </c:pt>
                <c:pt idx="2565" formatCode="0.0">
                  <c:v>17.399999999999999</c:v>
                </c:pt>
                <c:pt idx="2566" formatCode="0.0">
                  <c:v>17.7</c:v>
                </c:pt>
                <c:pt idx="2567" formatCode="0.0">
                  <c:v>18</c:v>
                </c:pt>
                <c:pt idx="2568" formatCode="0.0">
                  <c:v>18.399999999999999</c:v>
                </c:pt>
                <c:pt idx="2569" formatCode="0.0">
                  <c:v>18.8</c:v>
                </c:pt>
                <c:pt idx="2570" formatCode="0.0">
                  <c:v>19.5</c:v>
                </c:pt>
                <c:pt idx="2571" formatCode="0.0">
                  <c:v>19.5</c:v>
                </c:pt>
                <c:pt idx="2572" formatCode="0.0">
                  <c:v>19.600000000000001</c:v>
                </c:pt>
                <c:pt idx="2579" formatCode="0.0">
                  <c:v>13.9</c:v>
                </c:pt>
                <c:pt idx="2580" formatCode="0.0">
                  <c:v>13.9</c:v>
                </c:pt>
                <c:pt idx="2581" formatCode="0.0">
                  <c:v>13.9</c:v>
                </c:pt>
                <c:pt idx="2582" formatCode="0.0">
                  <c:v>13.8</c:v>
                </c:pt>
                <c:pt idx="2583" formatCode="0.0">
                  <c:v>13.6</c:v>
                </c:pt>
                <c:pt idx="2584" formatCode="0.0">
                  <c:v>13.4</c:v>
                </c:pt>
                <c:pt idx="2585" formatCode="0.0">
                  <c:v>14.3</c:v>
                </c:pt>
                <c:pt idx="2586" formatCode="0.0">
                  <c:v>15.6</c:v>
                </c:pt>
                <c:pt idx="2587" formatCode="0.0">
                  <c:v>17.2</c:v>
                </c:pt>
                <c:pt idx="2588" formatCode="0.0">
                  <c:v>18.100000000000001</c:v>
                </c:pt>
                <c:pt idx="2589" formatCode="0.0">
                  <c:v>18.600000000000001</c:v>
                </c:pt>
                <c:pt idx="2590" formatCode="0.0">
                  <c:v>18.899999999999999</c:v>
                </c:pt>
                <c:pt idx="2591" formatCode="0.0">
                  <c:v>19.3</c:v>
                </c:pt>
                <c:pt idx="2592" formatCode="0.0">
                  <c:v>19.3</c:v>
                </c:pt>
                <c:pt idx="2593" formatCode="0.0">
                  <c:v>18.2</c:v>
                </c:pt>
                <c:pt idx="2594" formatCode="0.0">
                  <c:v>17.100000000000001</c:v>
                </c:pt>
                <c:pt idx="2595" formatCode="0.0">
                  <c:v>16.100000000000001</c:v>
                </c:pt>
                <c:pt idx="2596" formatCode="0.0">
                  <c:v>15.3</c:v>
                </c:pt>
                <c:pt idx="2597" formatCode="0.0">
                  <c:v>14.8</c:v>
                </c:pt>
                <c:pt idx="2598" formatCode="0.0">
                  <c:v>14.4</c:v>
                </c:pt>
                <c:pt idx="2599" formatCode="0.0">
                  <c:v>14.1</c:v>
                </c:pt>
                <c:pt idx="2600" formatCode="0.0">
                  <c:v>14.1</c:v>
                </c:pt>
                <c:pt idx="2601" formatCode="0.0">
                  <c:v>14.4</c:v>
                </c:pt>
                <c:pt idx="2602" formatCode="0.0">
                  <c:v>14.9</c:v>
                </c:pt>
                <c:pt idx="2603" formatCode="0.0">
                  <c:v>15.4</c:v>
                </c:pt>
                <c:pt idx="2604" formatCode="0.0">
                  <c:v>15.9</c:v>
                </c:pt>
                <c:pt idx="2605" formatCode="0.0">
                  <c:v>16.399999999999999</c:v>
                </c:pt>
                <c:pt idx="2606" formatCode="0.0">
                  <c:v>16.899999999999999</c:v>
                </c:pt>
                <c:pt idx="2607" formatCode="0.0">
                  <c:v>17.5</c:v>
                </c:pt>
                <c:pt idx="2608" formatCode="0.0">
                  <c:v>18</c:v>
                </c:pt>
                <c:pt idx="2609" formatCode="0.0">
                  <c:v>18</c:v>
                </c:pt>
                <c:pt idx="2610" formatCode="0.0">
                  <c:v>18.2</c:v>
                </c:pt>
                <c:pt idx="2611" formatCode="0.0">
                  <c:v>18.3</c:v>
                </c:pt>
                <c:pt idx="2612" formatCode="0.0">
                  <c:v>18.399999999999999</c:v>
                </c:pt>
                <c:pt idx="2613" formatCode="0.0">
                  <c:v>18.3</c:v>
                </c:pt>
                <c:pt idx="2614" formatCode="0.0">
                  <c:v>18.100000000000001</c:v>
                </c:pt>
                <c:pt idx="2615" formatCode="0.0">
                  <c:v>17.600000000000001</c:v>
                </c:pt>
                <c:pt idx="2616" formatCode="0.0">
                  <c:v>17</c:v>
                </c:pt>
                <c:pt idx="2617" formatCode="0.0">
                  <c:v>16.5</c:v>
                </c:pt>
                <c:pt idx="2618" formatCode="0.0">
                  <c:v>15.9</c:v>
                </c:pt>
                <c:pt idx="2619" formatCode="0.0">
                  <c:v>15.4</c:v>
                </c:pt>
                <c:pt idx="2620" formatCode="0.0">
                  <c:v>14.7</c:v>
                </c:pt>
                <c:pt idx="2621" formatCode="0.0">
                  <c:v>14.2</c:v>
                </c:pt>
                <c:pt idx="2622" formatCode="0.0">
                  <c:v>14</c:v>
                </c:pt>
                <c:pt idx="2623" formatCode="0.0">
                  <c:v>13.9</c:v>
                </c:pt>
                <c:pt idx="2624" formatCode="0.0">
                  <c:v>13.9</c:v>
                </c:pt>
                <c:pt idx="2625" formatCode="0.0">
                  <c:v>14.2</c:v>
                </c:pt>
                <c:pt idx="2626" formatCode="0.0">
                  <c:v>14.5</c:v>
                </c:pt>
                <c:pt idx="2627" formatCode="0.0">
                  <c:v>14.7</c:v>
                </c:pt>
                <c:pt idx="2628" formatCode="0.0">
                  <c:v>15.2</c:v>
                </c:pt>
                <c:pt idx="2629" formatCode="0.0">
                  <c:v>15.7</c:v>
                </c:pt>
                <c:pt idx="2630" formatCode="0.0">
                  <c:v>16</c:v>
                </c:pt>
                <c:pt idx="2631" formatCode="0.0">
                  <c:v>16.2</c:v>
                </c:pt>
                <c:pt idx="2632" formatCode="0.0">
                  <c:v>16.600000000000001</c:v>
                </c:pt>
                <c:pt idx="2633" formatCode="0.0">
                  <c:v>16.899999999999999</c:v>
                </c:pt>
                <c:pt idx="2634" formatCode="0.0">
                  <c:v>17.2</c:v>
                </c:pt>
                <c:pt idx="2635" formatCode="0.0">
                  <c:v>17.600000000000001</c:v>
                </c:pt>
                <c:pt idx="2636" formatCode="0.0">
                  <c:v>17.899999999999999</c:v>
                </c:pt>
                <c:pt idx="2637" formatCode="0.0">
                  <c:v>18.2</c:v>
                </c:pt>
                <c:pt idx="2638" formatCode="0.0">
                  <c:v>18.600000000000001</c:v>
                </c:pt>
                <c:pt idx="2639" formatCode="0.0">
                  <c:v>19.100000000000001</c:v>
                </c:pt>
                <c:pt idx="2640" formatCode="0.0">
                  <c:v>19.600000000000001</c:v>
                </c:pt>
                <c:pt idx="2641" formatCode="0.0">
                  <c:v>20.5</c:v>
                </c:pt>
                <c:pt idx="2642" formatCode="0.0">
                  <c:v>21.2</c:v>
                </c:pt>
                <c:pt idx="2643" formatCode="0.0">
                  <c:v>21.8</c:v>
                </c:pt>
                <c:pt idx="2644" formatCode="0.0">
                  <c:v>22.5</c:v>
                </c:pt>
                <c:pt idx="2645" formatCode="0.0">
                  <c:v>23.3</c:v>
                </c:pt>
                <c:pt idx="2646" formatCode="0.0">
                  <c:v>24.2</c:v>
                </c:pt>
                <c:pt idx="2647" formatCode="0.0">
                  <c:v>25.2</c:v>
                </c:pt>
                <c:pt idx="2648" formatCode="0.0">
                  <c:v>25.8</c:v>
                </c:pt>
                <c:pt idx="2649" formatCode="0.0">
                  <c:v>26.1</c:v>
                </c:pt>
                <c:pt idx="2650" formatCode="0.0">
                  <c:v>26.2</c:v>
                </c:pt>
                <c:pt idx="2651" formatCode="0.0">
                  <c:v>26.4</c:v>
                </c:pt>
                <c:pt idx="2652" formatCode="0.0">
                  <c:v>26.6</c:v>
                </c:pt>
                <c:pt idx="2653" formatCode="0.0">
                  <c:v>26.5</c:v>
                </c:pt>
                <c:pt idx="2654" formatCode="0.0">
                  <c:v>26.2</c:v>
                </c:pt>
                <c:pt idx="2655" formatCode="0.0">
                  <c:v>25.8</c:v>
                </c:pt>
                <c:pt idx="2656" formatCode="0.0">
                  <c:v>25.5</c:v>
                </c:pt>
                <c:pt idx="2657" formatCode="0.0">
                  <c:v>25.6</c:v>
                </c:pt>
                <c:pt idx="2658" formatCode="0.0">
                  <c:v>25.8</c:v>
                </c:pt>
                <c:pt idx="2659" formatCode="0.0">
                  <c:v>26.1</c:v>
                </c:pt>
                <c:pt idx="2660" formatCode="0.0">
                  <c:v>26.1</c:v>
                </c:pt>
                <c:pt idx="2661" formatCode="0.0">
                  <c:v>26.2</c:v>
                </c:pt>
                <c:pt idx="2662" formatCode="0.0">
                  <c:v>26.1</c:v>
                </c:pt>
                <c:pt idx="2663" formatCode="0.0">
                  <c:v>25.6</c:v>
                </c:pt>
                <c:pt idx="2664" formatCode="0.0">
                  <c:v>25.3</c:v>
                </c:pt>
                <c:pt idx="2665" formatCode="0.0">
                  <c:v>24.8</c:v>
                </c:pt>
                <c:pt idx="2666" formatCode="0.0">
                  <c:v>24.2</c:v>
                </c:pt>
                <c:pt idx="2667" formatCode="0.0">
                  <c:v>23.6</c:v>
                </c:pt>
                <c:pt idx="2668" formatCode="0.0">
                  <c:v>23.3</c:v>
                </c:pt>
                <c:pt idx="2669" formatCode="0.0">
                  <c:v>23.5</c:v>
                </c:pt>
                <c:pt idx="2670" formatCode="0.0">
                  <c:v>23.7</c:v>
                </c:pt>
                <c:pt idx="2671" formatCode="0.0">
                  <c:v>24.5</c:v>
                </c:pt>
                <c:pt idx="2672" formatCode="0.0">
                  <c:v>25</c:v>
                </c:pt>
                <c:pt idx="2673" formatCode="0.0">
                  <c:v>25.3</c:v>
                </c:pt>
                <c:pt idx="2674" formatCode="0.0">
                  <c:v>23.9</c:v>
                </c:pt>
                <c:pt idx="2675" formatCode="0.0">
                  <c:v>21.2</c:v>
                </c:pt>
                <c:pt idx="2676" formatCode="0.0">
                  <c:v>18.399999999999999</c:v>
                </c:pt>
                <c:pt idx="2677" formatCode="0.0">
                  <c:v>15.3</c:v>
                </c:pt>
                <c:pt idx="2678" formatCode="0.0">
                  <c:v>12.5</c:v>
                </c:pt>
                <c:pt idx="2679" formatCode="0.0">
                  <c:v>9.9</c:v>
                </c:pt>
                <c:pt idx="2680" formatCode="0.0">
                  <c:v>6.9</c:v>
                </c:pt>
                <c:pt idx="2681" formatCode="0.0">
                  <c:v>4.2</c:v>
                </c:pt>
                <c:pt idx="2682" formatCode="0.0">
                  <c:v>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'8-Hr'!$I$1</c:f>
              <c:strCache>
                <c:ptCount val="1"/>
                <c:pt idx="0">
                  <c:v>Rolling Adj 8h GPTO3 6m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'8-Hr'!$B$2:$B$2713</c:f>
              <c:numCache>
                <c:formatCode>m/d/yy\ h:mm;@</c:formatCode>
                <c:ptCount val="2712"/>
                <c:pt idx="0">
                  <c:v>42171</c:v>
                </c:pt>
                <c:pt idx="1">
                  <c:v>42171.041666666802</c:v>
                </c:pt>
                <c:pt idx="2">
                  <c:v>42171.083333333605</c:v>
                </c:pt>
                <c:pt idx="3">
                  <c:v>42171.125000000407</c:v>
                </c:pt>
                <c:pt idx="4">
                  <c:v>42171.16666666721</c:v>
                </c:pt>
                <c:pt idx="5">
                  <c:v>42171.208333334012</c:v>
                </c:pt>
                <c:pt idx="6">
                  <c:v>42171.250000000815</c:v>
                </c:pt>
                <c:pt idx="7">
                  <c:v>42171.291666667617</c:v>
                </c:pt>
                <c:pt idx="8">
                  <c:v>42171.33333333442</c:v>
                </c:pt>
                <c:pt idx="9">
                  <c:v>42171.375000001222</c:v>
                </c:pt>
                <c:pt idx="10">
                  <c:v>42171.416666668025</c:v>
                </c:pt>
                <c:pt idx="11">
                  <c:v>42171.458333334827</c:v>
                </c:pt>
                <c:pt idx="12">
                  <c:v>42171.50000000163</c:v>
                </c:pt>
                <c:pt idx="13">
                  <c:v>42171.541666668432</c:v>
                </c:pt>
                <c:pt idx="14">
                  <c:v>42171.583333335235</c:v>
                </c:pt>
                <c:pt idx="15">
                  <c:v>42171.625000002037</c:v>
                </c:pt>
                <c:pt idx="16">
                  <c:v>42171.66666666884</c:v>
                </c:pt>
                <c:pt idx="17">
                  <c:v>42171.708333335642</c:v>
                </c:pt>
                <c:pt idx="18">
                  <c:v>42171.750000002445</c:v>
                </c:pt>
                <c:pt idx="19">
                  <c:v>42171.791666669247</c:v>
                </c:pt>
                <c:pt idx="20">
                  <c:v>42171.83333333605</c:v>
                </c:pt>
                <c:pt idx="21">
                  <c:v>42171.875000002852</c:v>
                </c:pt>
                <c:pt idx="22">
                  <c:v>42171.916666669655</c:v>
                </c:pt>
                <c:pt idx="23">
                  <c:v>42171.958333336457</c:v>
                </c:pt>
                <c:pt idx="24">
                  <c:v>42172.00000000326</c:v>
                </c:pt>
                <c:pt idx="25">
                  <c:v>42172.041666670062</c:v>
                </c:pt>
                <c:pt idx="26">
                  <c:v>42172.083333336865</c:v>
                </c:pt>
                <c:pt idx="27">
                  <c:v>42172.125000003667</c:v>
                </c:pt>
                <c:pt idx="28">
                  <c:v>42172.16666667047</c:v>
                </c:pt>
                <c:pt idx="29">
                  <c:v>42172.208333337272</c:v>
                </c:pt>
                <c:pt idx="30">
                  <c:v>42172.250000004075</c:v>
                </c:pt>
                <c:pt idx="31">
                  <c:v>42172.291666670877</c:v>
                </c:pt>
                <c:pt idx="32">
                  <c:v>42172.33333333768</c:v>
                </c:pt>
                <c:pt idx="33">
                  <c:v>42172.375000004482</c:v>
                </c:pt>
                <c:pt idx="34">
                  <c:v>42172.416666671284</c:v>
                </c:pt>
                <c:pt idx="35">
                  <c:v>42172.458333338087</c:v>
                </c:pt>
                <c:pt idx="36">
                  <c:v>42172.500000004889</c:v>
                </c:pt>
                <c:pt idx="37">
                  <c:v>42172.541666671692</c:v>
                </c:pt>
                <c:pt idx="38">
                  <c:v>42172.583333338494</c:v>
                </c:pt>
                <c:pt idx="39">
                  <c:v>42172.625000005297</c:v>
                </c:pt>
                <c:pt idx="40">
                  <c:v>42172.666666672099</c:v>
                </c:pt>
                <c:pt idx="41">
                  <c:v>42172.708333338902</c:v>
                </c:pt>
                <c:pt idx="42">
                  <c:v>42172.750000005704</c:v>
                </c:pt>
                <c:pt idx="43">
                  <c:v>42172.791666672507</c:v>
                </c:pt>
                <c:pt idx="44">
                  <c:v>42172.833333339309</c:v>
                </c:pt>
                <c:pt idx="45">
                  <c:v>42172.875000006112</c:v>
                </c:pt>
                <c:pt idx="46">
                  <c:v>42172.916666672914</c:v>
                </c:pt>
                <c:pt idx="47">
                  <c:v>42172.958333339717</c:v>
                </c:pt>
                <c:pt idx="48">
                  <c:v>42173.000000006519</c:v>
                </c:pt>
                <c:pt idx="49">
                  <c:v>42173.041666673322</c:v>
                </c:pt>
                <c:pt idx="50">
                  <c:v>42173.083333340124</c:v>
                </c:pt>
                <c:pt idx="51">
                  <c:v>42173.125000006927</c:v>
                </c:pt>
                <c:pt idx="52">
                  <c:v>42173.166666673729</c:v>
                </c:pt>
                <c:pt idx="53">
                  <c:v>42173.208333340532</c:v>
                </c:pt>
                <c:pt idx="54">
                  <c:v>42173.250000007334</c:v>
                </c:pt>
                <c:pt idx="55">
                  <c:v>42173.291666674137</c:v>
                </c:pt>
                <c:pt idx="56">
                  <c:v>42173.333333340939</c:v>
                </c:pt>
                <c:pt idx="57">
                  <c:v>42173.375000007742</c:v>
                </c:pt>
                <c:pt idx="58">
                  <c:v>42173.416666674544</c:v>
                </c:pt>
                <c:pt idx="59">
                  <c:v>42173.458333341347</c:v>
                </c:pt>
                <c:pt idx="60">
                  <c:v>42173.500000008149</c:v>
                </c:pt>
                <c:pt idx="61">
                  <c:v>42173.541666674952</c:v>
                </c:pt>
                <c:pt idx="62">
                  <c:v>42173.583333341754</c:v>
                </c:pt>
                <c:pt idx="63">
                  <c:v>42173.625000008557</c:v>
                </c:pt>
                <c:pt idx="64">
                  <c:v>42173.666666675359</c:v>
                </c:pt>
                <c:pt idx="65">
                  <c:v>42173.708333342161</c:v>
                </c:pt>
                <c:pt idx="66">
                  <c:v>42173.750000008964</c:v>
                </c:pt>
                <c:pt idx="67">
                  <c:v>42173.791666675766</c:v>
                </c:pt>
                <c:pt idx="68">
                  <c:v>42173.833333342569</c:v>
                </c:pt>
                <c:pt idx="69">
                  <c:v>42173.875000009371</c:v>
                </c:pt>
                <c:pt idx="70">
                  <c:v>42173.916666676174</c:v>
                </c:pt>
                <c:pt idx="71">
                  <c:v>42173.958333342976</c:v>
                </c:pt>
                <c:pt idx="72">
                  <c:v>42174.000000009779</c:v>
                </c:pt>
                <c:pt idx="73">
                  <c:v>42174.041666676581</c:v>
                </c:pt>
                <c:pt idx="74">
                  <c:v>42174.083333343384</c:v>
                </c:pt>
                <c:pt idx="75">
                  <c:v>42174.125000010186</c:v>
                </c:pt>
                <c:pt idx="76">
                  <c:v>42174.166666676989</c:v>
                </c:pt>
                <c:pt idx="77">
                  <c:v>42174.208333343791</c:v>
                </c:pt>
                <c:pt idx="78">
                  <c:v>42174.250000010594</c:v>
                </c:pt>
                <c:pt idx="79">
                  <c:v>42174.291666677396</c:v>
                </c:pt>
                <c:pt idx="80">
                  <c:v>42174.333333344199</c:v>
                </c:pt>
                <c:pt idx="81">
                  <c:v>42174.375000011001</c:v>
                </c:pt>
                <c:pt idx="82">
                  <c:v>42174.416666677804</c:v>
                </c:pt>
                <c:pt idx="83">
                  <c:v>42174.458333344606</c:v>
                </c:pt>
                <c:pt idx="84">
                  <c:v>42174.500000011409</c:v>
                </c:pt>
                <c:pt idx="85">
                  <c:v>42174.541666678211</c:v>
                </c:pt>
                <c:pt idx="86">
                  <c:v>42174.583333345014</c:v>
                </c:pt>
                <c:pt idx="87">
                  <c:v>42174.625000011816</c:v>
                </c:pt>
                <c:pt idx="88">
                  <c:v>42174.666666678619</c:v>
                </c:pt>
                <c:pt idx="89">
                  <c:v>42174.708333345421</c:v>
                </c:pt>
                <c:pt idx="90">
                  <c:v>42174.750000012224</c:v>
                </c:pt>
                <c:pt idx="91">
                  <c:v>42174.791666679026</c:v>
                </c:pt>
                <c:pt idx="92">
                  <c:v>42174.833333345829</c:v>
                </c:pt>
                <c:pt idx="93">
                  <c:v>42174.875000012631</c:v>
                </c:pt>
                <c:pt idx="94">
                  <c:v>42174.916666679434</c:v>
                </c:pt>
                <c:pt idx="95">
                  <c:v>42174.958333346236</c:v>
                </c:pt>
                <c:pt idx="96">
                  <c:v>42175.000000013039</c:v>
                </c:pt>
                <c:pt idx="97">
                  <c:v>42175.041666679841</c:v>
                </c:pt>
                <c:pt idx="98">
                  <c:v>42175.083333346643</c:v>
                </c:pt>
                <c:pt idx="99">
                  <c:v>42175.125000013446</c:v>
                </c:pt>
                <c:pt idx="100">
                  <c:v>42175.166666680248</c:v>
                </c:pt>
                <c:pt idx="101">
                  <c:v>42175.208333347051</c:v>
                </c:pt>
                <c:pt idx="102">
                  <c:v>42175.250000013853</c:v>
                </c:pt>
                <c:pt idx="103">
                  <c:v>42175.291666680656</c:v>
                </c:pt>
                <c:pt idx="104">
                  <c:v>42175.333333347458</c:v>
                </c:pt>
                <c:pt idx="105">
                  <c:v>42175.375000014261</c:v>
                </c:pt>
                <c:pt idx="106">
                  <c:v>42175.416666681063</c:v>
                </c:pt>
                <c:pt idx="107">
                  <c:v>42175.458333347866</c:v>
                </c:pt>
                <c:pt idx="108">
                  <c:v>42175.500000014668</c:v>
                </c:pt>
                <c:pt idx="109">
                  <c:v>42175.541666681471</c:v>
                </c:pt>
                <c:pt idx="110">
                  <c:v>42175.583333348273</c:v>
                </c:pt>
                <c:pt idx="111">
                  <c:v>42175.625000015076</c:v>
                </c:pt>
                <c:pt idx="112">
                  <c:v>42175.666666681878</c:v>
                </c:pt>
                <c:pt idx="113">
                  <c:v>42175.708333348681</c:v>
                </c:pt>
                <c:pt idx="114">
                  <c:v>42175.750000015483</c:v>
                </c:pt>
                <c:pt idx="115">
                  <c:v>42175.791666682286</c:v>
                </c:pt>
                <c:pt idx="116">
                  <c:v>42175.833333349088</c:v>
                </c:pt>
                <c:pt idx="117">
                  <c:v>42175.875000015891</c:v>
                </c:pt>
                <c:pt idx="118">
                  <c:v>42175.916666682693</c:v>
                </c:pt>
                <c:pt idx="119">
                  <c:v>42175.958333349496</c:v>
                </c:pt>
                <c:pt idx="120">
                  <c:v>42176.000000016298</c:v>
                </c:pt>
                <c:pt idx="121">
                  <c:v>42176.041666683101</c:v>
                </c:pt>
                <c:pt idx="122">
                  <c:v>42176.083333349903</c:v>
                </c:pt>
                <c:pt idx="123">
                  <c:v>42176.125000016706</c:v>
                </c:pt>
                <c:pt idx="124">
                  <c:v>42176.166666683508</c:v>
                </c:pt>
                <c:pt idx="125">
                  <c:v>42176.208333350311</c:v>
                </c:pt>
                <c:pt idx="126">
                  <c:v>42176.250000017113</c:v>
                </c:pt>
                <c:pt idx="127">
                  <c:v>42176.291666683916</c:v>
                </c:pt>
                <c:pt idx="128">
                  <c:v>42176.333333350718</c:v>
                </c:pt>
                <c:pt idx="129">
                  <c:v>42176.375000017521</c:v>
                </c:pt>
                <c:pt idx="130">
                  <c:v>42176.416666684323</c:v>
                </c:pt>
                <c:pt idx="131">
                  <c:v>42176.458333351125</c:v>
                </c:pt>
                <c:pt idx="132">
                  <c:v>42176.500000017928</c:v>
                </c:pt>
                <c:pt idx="133">
                  <c:v>42176.54166668473</c:v>
                </c:pt>
                <c:pt idx="134">
                  <c:v>42176.583333351533</c:v>
                </c:pt>
                <c:pt idx="135">
                  <c:v>42176.625000018335</c:v>
                </c:pt>
                <c:pt idx="136">
                  <c:v>42176.666666685138</c:v>
                </c:pt>
                <c:pt idx="137">
                  <c:v>42176.70833335194</c:v>
                </c:pt>
                <c:pt idx="138">
                  <c:v>42176.750000018743</c:v>
                </c:pt>
                <c:pt idx="139">
                  <c:v>42176.791666685545</c:v>
                </c:pt>
                <c:pt idx="140">
                  <c:v>42176.833333352348</c:v>
                </c:pt>
                <c:pt idx="141">
                  <c:v>42176.87500001915</c:v>
                </c:pt>
                <c:pt idx="142">
                  <c:v>42176.916666685953</c:v>
                </c:pt>
                <c:pt idx="143">
                  <c:v>42176.958333352755</c:v>
                </c:pt>
                <c:pt idx="144">
                  <c:v>42177.000000019558</c:v>
                </c:pt>
                <c:pt idx="145">
                  <c:v>42177.04166668636</c:v>
                </c:pt>
                <c:pt idx="146">
                  <c:v>42177.083333353163</c:v>
                </c:pt>
                <c:pt idx="147">
                  <c:v>42177.125000019965</c:v>
                </c:pt>
                <c:pt idx="148">
                  <c:v>42177.166666686768</c:v>
                </c:pt>
                <c:pt idx="149">
                  <c:v>42177.20833335357</c:v>
                </c:pt>
                <c:pt idx="150">
                  <c:v>42177.250000020373</c:v>
                </c:pt>
                <c:pt idx="151">
                  <c:v>42177.291666687175</c:v>
                </c:pt>
                <c:pt idx="152">
                  <c:v>42177.333333353978</c:v>
                </c:pt>
                <c:pt idx="153">
                  <c:v>42177.37500002078</c:v>
                </c:pt>
                <c:pt idx="154">
                  <c:v>42177.416666687583</c:v>
                </c:pt>
                <c:pt idx="155">
                  <c:v>42177.458333354385</c:v>
                </c:pt>
                <c:pt idx="156">
                  <c:v>42177.500000021188</c:v>
                </c:pt>
                <c:pt idx="157">
                  <c:v>42177.54166668799</c:v>
                </c:pt>
                <c:pt idx="158">
                  <c:v>42177.583333354793</c:v>
                </c:pt>
                <c:pt idx="159">
                  <c:v>42177.625000021595</c:v>
                </c:pt>
                <c:pt idx="160">
                  <c:v>42177.666666688398</c:v>
                </c:pt>
                <c:pt idx="161">
                  <c:v>42177.7083333552</c:v>
                </c:pt>
                <c:pt idx="162">
                  <c:v>42177.750000022002</c:v>
                </c:pt>
                <c:pt idx="163">
                  <c:v>42177.791666688805</c:v>
                </c:pt>
                <c:pt idx="164">
                  <c:v>42177.833333355607</c:v>
                </c:pt>
                <c:pt idx="165">
                  <c:v>42177.87500002241</c:v>
                </c:pt>
                <c:pt idx="166">
                  <c:v>42177.916666689212</c:v>
                </c:pt>
                <c:pt idx="167">
                  <c:v>42177.958333356015</c:v>
                </c:pt>
                <c:pt idx="168">
                  <c:v>42178.000000022817</c:v>
                </c:pt>
                <c:pt idx="169">
                  <c:v>42178.04166668962</c:v>
                </c:pt>
                <c:pt idx="170">
                  <c:v>42178.083333356422</c:v>
                </c:pt>
                <c:pt idx="171">
                  <c:v>42178.125000023225</c:v>
                </c:pt>
                <c:pt idx="172">
                  <c:v>42178.166666690027</c:v>
                </c:pt>
                <c:pt idx="173">
                  <c:v>42178.20833335683</c:v>
                </c:pt>
                <c:pt idx="174">
                  <c:v>42178.250000023632</c:v>
                </c:pt>
                <c:pt idx="175">
                  <c:v>42178.291666690435</c:v>
                </c:pt>
                <c:pt idx="176">
                  <c:v>42178.333333357237</c:v>
                </c:pt>
                <c:pt idx="177">
                  <c:v>42178.37500002404</c:v>
                </c:pt>
                <c:pt idx="178">
                  <c:v>42178.416666690842</c:v>
                </c:pt>
                <c:pt idx="179">
                  <c:v>42178.458333357645</c:v>
                </c:pt>
                <c:pt idx="180">
                  <c:v>42178.500000024447</c:v>
                </c:pt>
                <c:pt idx="181">
                  <c:v>42178.54166669125</c:v>
                </c:pt>
                <c:pt idx="182">
                  <c:v>42178.583333358052</c:v>
                </c:pt>
                <c:pt idx="183">
                  <c:v>42178.625000024855</c:v>
                </c:pt>
                <c:pt idx="184">
                  <c:v>42178.666666691657</c:v>
                </c:pt>
                <c:pt idx="185">
                  <c:v>42178.70833335846</c:v>
                </c:pt>
                <c:pt idx="186">
                  <c:v>42178.750000025262</c:v>
                </c:pt>
                <c:pt idx="187">
                  <c:v>42178.791666692065</c:v>
                </c:pt>
                <c:pt idx="188">
                  <c:v>42178.833333358867</c:v>
                </c:pt>
                <c:pt idx="189">
                  <c:v>42178.87500002567</c:v>
                </c:pt>
                <c:pt idx="190">
                  <c:v>42178.916666692472</c:v>
                </c:pt>
                <c:pt idx="191">
                  <c:v>42178.958333359275</c:v>
                </c:pt>
                <c:pt idx="192">
                  <c:v>42179.000000026077</c:v>
                </c:pt>
                <c:pt idx="193">
                  <c:v>42179.04166669288</c:v>
                </c:pt>
                <c:pt idx="194">
                  <c:v>42179.083333359682</c:v>
                </c:pt>
                <c:pt idx="195">
                  <c:v>42179.125000026484</c:v>
                </c:pt>
                <c:pt idx="196">
                  <c:v>42179.166666693287</c:v>
                </c:pt>
                <c:pt idx="197">
                  <c:v>42179.208333360089</c:v>
                </c:pt>
                <c:pt idx="198">
                  <c:v>42179.250000026892</c:v>
                </c:pt>
                <c:pt idx="199">
                  <c:v>42179.291666693694</c:v>
                </c:pt>
                <c:pt idx="200">
                  <c:v>42179.333333360497</c:v>
                </c:pt>
                <c:pt idx="201">
                  <c:v>42179.375000027299</c:v>
                </c:pt>
                <c:pt idx="202">
                  <c:v>42179.416666694102</c:v>
                </c:pt>
                <c:pt idx="203">
                  <c:v>42179.458333360904</c:v>
                </c:pt>
                <c:pt idx="204">
                  <c:v>42179.500000027707</c:v>
                </c:pt>
                <c:pt idx="205">
                  <c:v>42179.541666694509</c:v>
                </c:pt>
                <c:pt idx="206">
                  <c:v>42179.583333361312</c:v>
                </c:pt>
                <c:pt idx="207">
                  <c:v>42179.625000028114</c:v>
                </c:pt>
                <c:pt idx="208">
                  <c:v>42179.666666694917</c:v>
                </c:pt>
                <c:pt idx="209">
                  <c:v>42179.708333361719</c:v>
                </c:pt>
                <c:pt idx="210">
                  <c:v>42179.750000028522</c:v>
                </c:pt>
                <c:pt idx="211">
                  <c:v>42179.791666695324</c:v>
                </c:pt>
                <c:pt idx="212">
                  <c:v>42179.833333362127</c:v>
                </c:pt>
                <c:pt idx="213">
                  <c:v>42179.875000028929</c:v>
                </c:pt>
                <c:pt idx="214">
                  <c:v>42179.916666695732</c:v>
                </c:pt>
                <c:pt idx="215">
                  <c:v>42179.958333362534</c:v>
                </c:pt>
                <c:pt idx="216">
                  <c:v>42180.000000029337</c:v>
                </c:pt>
                <c:pt idx="217">
                  <c:v>42180.041666696139</c:v>
                </c:pt>
                <c:pt idx="218">
                  <c:v>42180.083333362942</c:v>
                </c:pt>
                <c:pt idx="219">
                  <c:v>42180.125000029744</c:v>
                </c:pt>
                <c:pt idx="220">
                  <c:v>42180.166666696547</c:v>
                </c:pt>
                <c:pt idx="221">
                  <c:v>42180.208333363349</c:v>
                </c:pt>
                <c:pt idx="222">
                  <c:v>42180.250000030152</c:v>
                </c:pt>
                <c:pt idx="223">
                  <c:v>42180.291666696954</c:v>
                </c:pt>
                <c:pt idx="224">
                  <c:v>42180.333333363757</c:v>
                </c:pt>
                <c:pt idx="225">
                  <c:v>42180.375000030559</c:v>
                </c:pt>
                <c:pt idx="226">
                  <c:v>42180.416666697362</c:v>
                </c:pt>
                <c:pt idx="227">
                  <c:v>42180.458333364164</c:v>
                </c:pt>
                <c:pt idx="228">
                  <c:v>42180.500000030966</c:v>
                </c:pt>
                <c:pt idx="229">
                  <c:v>42180.541666697769</c:v>
                </c:pt>
                <c:pt idx="230">
                  <c:v>42180.583333364571</c:v>
                </c:pt>
                <c:pt idx="231">
                  <c:v>42180.625000031374</c:v>
                </c:pt>
                <c:pt idx="232">
                  <c:v>42180.666666698176</c:v>
                </c:pt>
                <c:pt idx="233">
                  <c:v>42180.708333364979</c:v>
                </c:pt>
                <c:pt idx="234">
                  <c:v>42180.750000031781</c:v>
                </c:pt>
                <c:pt idx="235">
                  <c:v>42180.791666698584</c:v>
                </c:pt>
                <c:pt idx="236">
                  <c:v>42180.833333365386</c:v>
                </c:pt>
                <c:pt idx="237">
                  <c:v>42180.875000032189</c:v>
                </c:pt>
                <c:pt idx="238">
                  <c:v>42180.916666698991</c:v>
                </c:pt>
                <c:pt idx="239">
                  <c:v>42180.958333365794</c:v>
                </c:pt>
                <c:pt idx="240">
                  <c:v>42181.000000032596</c:v>
                </c:pt>
                <c:pt idx="241">
                  <c:v>42181.041666699399</c:v>
                </c:pt>
                <c:pt idx="242">
                  <c:v>42181.083333366201</c:v>
                </c:pt>
                <c:pt idx="243">
                  <c:v>42181.125000033004</c:v>
                </c:pt>
                <c:pt idx="244">
                  <c:v>42181.166666699806</c:v>
                </c:pt>
                <c:pt idx="245">
                  <c:v>42181.208333366609</c:v>
                </c:pt>
                <c:pt idx="246">
                  <c:v>42181.250000033411</c:v>
                </c:pt>
                <c:pt idx="247">
                  <c:v>42181.291666700214</c:v>
                </c:pt>
                <c:pt idx="248">
                  <c:v>42181.333333367016</c:v>
                </c:pt>
                <c:pt idx="249">
                  <c:v>42181.375000033819</c:v>
                </c:pt>
                <c:pt idx="250">
                  <c:v>42181.416666700621</c:v>
                </c:pt>
                <c:pt idx="251">
                  <c:v>42181.458333367424</c:v>
                </c:pt>
                <c:pt idx="252">
                  <c:v>42181.500000034226</c:v>
                </c:pt>
                <c:pt idx="253">
                  <c:v>42181.541666701029</c:v>
                </c:pt>
                <c:pt idx="254">
                  <c:v>42181.583333367831</c:v>
                </c:pt>
                <c:pt idx="255">
                  <c:v>42181.625000034634</c:v>
                </c:pt>
                <c:pt idx="256">
                  <c:v>42181.666666701436</c:v>
                </c:pt>
                <c:pt idx="257">
                  <c:v>42181.708333368239</c:v>
                </c:pt>
                <c:pt idx="258">
                  <c:v>42181.750000035041</c:v>
                </c:pt>
                <c:pt idx="259">
                  <c:v>42181.791666701843</c:v>
                </c:pt>
                <c:pt idx="260">
                  <c:v>42181.833333368646</c:v>
                </c:pt>
                <c:pt idx="261">
                  <c:v>42181.875000035448</c:v>
                </c:pt>
                <c:pt idx="262">
                  <c:v>42181.916666702251</c:v>
                </c:pt>
                <c:pt idx="263">
                  <c:v>42181.958333369053</c:v>
                </c:pt>
                <c:pt idx="264">
                  <c:v>42182.000000035856</c:v>
                </c:pt>
                <c:pt idx="265">
                  <c:v>42182.041666702658</c:v>
                </c:pt>
                <c:pt idx="266">
                  <c:v>42182.083333369461</c:v>
                </c:pt>
                <c:pt idx="267">
                  <c:v>42182.125000036263</c:v>
                </c:pt>
                <c:pt idx="268">
                  <c:v>42182.166666703066</c:v>
                </c:pt>
                <c:pt idx="269">
                  <c:v>42182.208333369868</c:v>
                </c:pt>
                <c:pt idx="270">
                  <c:v>42182.250000036671</c:v>
                </c:pt>
                <c:pt idx="271">
                  <c:v>42182.291666703473</c:v>
                </c:pt>
                <c:pt idx="272">
                  <c:v>42182.333333370276</c:v>
                </c:pt>
                <c:pt idx="273">
                  <c:v>42182.375000037078</c:v>
                </c:pt>
                <c:pt idx="274">
                  <c:v>42182.416666703881</c:v>
                </c:pt>
                <c:pt idx="275">
                  <c:v>42182.458333370683</c:v>
                </c:pt>
                <c:pt idx="276">
                  <c:v>42182.500000037486</c:v>
                </c:pt>
                <c:pt idx="277">
                  <c:v>42182.541666704288</c:v>
                </c:pt>
                <c:pt idx="278">
                  <c:v>42182.583333371091</c:v>
                </c:pt>
                <c:pt idx="279">
                  <c:v>42182.625000037893</c:v>
                </c:pt>
                <c:pt idx="280">
                  <c:v>42182.666666704696</c:v>
                </c:pt>
                <c:pt idx="281">
                  <c:v>42182.708333371498</c:v>
                </c:pt>
                <c:pt idx="282">
                  <c:v>42182.750000038301</c:v>
                </c:pt>
                <c:pt idx="283">
                  <c:v>42182.791666705103</c:v>
                </c:pt>
                <c:pt idx="284">
                  <c:v>42182.833333371906</c:v>
                </c:pt>
                <c:pt idx="285">
                  <c:v>42182.875000038708</c:v>
                </c:pt>
                <c:pt idx="286">
                  <c:v>42182.916666705511</c:v>
                </c:pt>
                <c:pt idx="287">
                  <c:v>42182.958333372313</c:v>
                </c:pt>
                <c:pt idx="288">
                  <c:v>42183.000000039116</c:v>
                </c:pt>
                <c:pt idx="289">
                  <c:v>42183.041666705918</c:v>
                </c:pt>
                <c:pt idx="290">
                  <c:v>42183.083333372721</c:v>
                </c:pt>
                <c:pt idx="291">
                  <c:v>42183.125000039523</c:v>
                </c:pt>
                <c:pt idx="292">
                  <c:v>42183.166666706325</c:v>
                </c:pt>
                <c:pt idx="293">
                  <c:v>42183.208333373128</c:v>
                </c:pt>
                <c:pt idx="294">
                  <c:v>42183.25000003993</c:v>
                </c:pt>
                <c:pt idx="295">
                  <c:v>42183.291666706733</c:v>
                </c:pt>
                <c:pt idx="296">
                  <c:v>42183.333333373535</c:v>
                </c:pt>
                <c:pt idx="297">
                  <c:v>42183.375000040338</c:v>
                </c:pt>
                <c:pt idx="298">
                  <c:v>42183.41666670714</c:v>
                </c:pt>
                <c:pt idx="299">
                  <c:v>42183.458333373943</c:v>
                </c:pt>
                <c:pt idx="300">
                  <c:v>42183.500000040745</c:v>
                </c:pt>
                <c:pt idx="301">
                  <c:v>42183.541666707548</c:v>
                </c:pt>
                <c:pt idx="302">
                  <c:v>42183.58333337435</c:v>
                </c:pt>
                <c:pt idx="303">
                  <c:v>42183.625000041153</c:v>
                </c:pt>
                <c:pt idx="304">
                  <c:v>42183.666666707955</c:v>
                </c:pt>
                <c:pt idx="305">
                  <c:v>42183.708333374758</c:v>
                </c:pt>
                <c:pt idx="306">
                  <c:v>42183.75000004156</c:v>
                </c:pt>
                <c:pt idx="307">
                  <c:v>42183.791666708363</c:v>
                </c:pt>
                <c:pt idx="308">
                  <c:v>42183.833333375165</c:v>
                </c:pt>
                <c:pt idx="309">
                  <c:v>42183.875000041968</c:v>
                </c:pt>
                <c:pt idx="310">
                  <c:v>42183.91666670877</c:v>
                </c:pt>
                <c:pt idx="311">
                  <c:v>42183.958333375573</c:v>
                </c:pt>
                <c:pt idx="312">
                  <c:v>42184.000000042375</c:v>
                </c:pt>
                <c:pt idx="313">
                  <c:v>42184.041666709178</c:v>
                </c:pt>
                <c:pt idx="314">
                  <c:v>42184.08333337598</c:v>
                </c:pt>
                <c:pt idx="315">
                  <c:v>42184.125000042783</c:v>
                </c:pt>
                <c:pt idx="316">
                  <c:v>42184.166666709585</c:v>
                </c:pt>
                <c:pt idx="317">
                  <c:v>42184.208333376388</c:v>
                </c:pt>
                <c:pt idx="318">
                  <c:v>42184.25000004319</c:v>
                </c:pt>
                <c:pt idx="319">
                  <c:v>42184.291666709993</c:v>
                </c:pt>
                <c:pt idx="320">
                  <c:v>42184.333333376795</c:v>
                </c:pt>
                <c:pt idx="321">
                  <c:v>42184.375000043598</c:v>
                </c:pt>
                <c:pt idx="322">
                  <c:v>42184.4166667104</c:v>
                </c:pt>
                <c:pt idx="323">
                  <c:v>42184.458333377203</c:v>
                </c:pt>
                <c:pt idx="324">
                  <c:v>42184.500000044005</c:v>
                </c:pt>
                <c:pt idx="325">
                  <c:v>42184.541666710807</c:v>
                </c:pt>
                <c:pt idx="326">
                  <c:v>42184.58333337761</c:v>
                </c:pt>
                <c:pt idx="327">
                  <c:v>42184.625000044412</c:v>
                </c:pt>
                <c:pt idx="328">
                  <c:v>42184.666666711215</c:v>
                </c:pt>
                <c:pt idx="329">
                  <c:v>42184.708333378017</c:v>
                </c:pt>
                <c:pt idx="330">
                  <c:v>42184.75000004482</c:v>
                </c:pt>
                <c:pt idx="331">
                  <c:v>42184.791666711622</c:v>
                </c:pt>
                <c:pt idx="332">
                  <c:v>42184.833333378425</c:v>
                </c:pt>
                <c:pt idx="333">
                  <c:v>42184.875000045227</c:v>
                </c:pt>
                <c:pt idx="334">
                  <c:v>42184.91666671203</c:v>
                </c:pt>
                <c:pt idx="335">
                  <c:v>42184.958333378832</c:v>
                </c:pt>
                <c:pt idx="336">
                  <c:v>42185.000000045635</c:v>
                </c:pt>
                <c:pt idx="337">
                  <c:v>42185.041666712437</c:v>
                </c:pt>
                <c:pt idx="338">
                  <c:v>42185.08333337924</c:v>
                </c:pt>
                <c:pt idx="339">
                  <c:v>42185.125000046042</c:v>
                </c:pt>
                <c:pt idx="340">
                  <c:v>42185.166666712845</c:v>
                </c:pt>
                <c:pt idx="341">
                  <c:v>42185.208333379647</c:v>
                </c:pt>
                <c:pt idx="342">
                  <c:v>42185.25000004645</c:v>
                </c:pt>
                <c:pt idx="343">
                  <c:v>42185.291666713252</c:v>
                </c:pt>
                <c:pt idx="344">
                  <c:v>42185.333333380055</c:v>
                </c:pt>
                <c:pt idx="345">
                  <c:v>42185.375000046857</c:v>
                </c:pt>
                <c:pt idx="346">
                  <c:v>42185.41666671366</c:v>
                </c:pt>
                <c:pt idx="347">
                  <c:v>42185.458333380462</c:v>
                </c:pt>
                <c:pt idx="348">
                  <c:v>42185.500000047265</c:v>
                </c:pt>
                <c:pt idx="349">
                  <c:v>42185.541666714067</c:v>
                </c:pt>
                <c:pt idx="350">
                  <c:v>42185.58333338087</c:v>
                </c:pt>
                <c:pt idx="351">
                  <c:v>42185.625000047672</c:v>
                </c:pt>
                <c:pt idx="352">
                  <c:v>42185.666666714475</c:v>
                </c:pt>
                <c:pt idx="353">
                  <c:v>42185.708333381277</c:v>
                </c:pt>
                <c:pt idx="354">
                  <c:v>42185.75000004808</c:v>
                </c:pt>
                <c:pt idx="355">
                  <c:v>42185.791666714882</c:v>
                </c:pt>
                <c:pt idx="356">
                  <c:v>42185.833333381684</c:v>
                </c:pt>
                <c:pt idx="357">
                  <c:v>42185.875000048487</c:v>
                </c:pt>
                <c:pt idx="358">
                  <c:v>42185.916666715289</c:v>
                </c:pt>
                <c:pt idx="359">
                  <c:v>42185.958333382092</c:v>
                </c:pt>
                <c:pt idx="360">
                  <c:v>42186.000000048894</c:v>
                </c:pt>
                <c:pt idx="361">
                  <c:v>42186.041666715697</c:v>
                </c:pt>
                <c:pt idx="362">
                  <c:v>42186.083333382499</c:v>
                </c:pt>
                <c:pt idx="363">
                  <c:v>42186.125000049302</c:v>
                </c:pt>
                <c:pt idx="364">
                  <c:v>42186.166666716104</c:v>
                </c:pt>
                <c:pt idx="365">
                  <c:v>42186.208333382907</c:v>
                </c:pt>
                <c:pt idx="366">
                  <c:v>42186.250000049709</c:v>
                </c:pt>
                <c:pt idx="367">
                  <c:v>42186.291666716512</c:v>
                </c:pt>
                <c:pt idx="368">
                  <c:v>42186.333333383314</c:v>
                </c:pt>
                <c:pt idx="369">
                  <c:v>42186.375000050117</c:v>
                </c:pt>
                <c:pt idx="370">
                  <c:v>42186.416666716919</c:v>
                </c:pt>
                <c:pt idx="371">
                  <c:v>42186.458333383722</c:v>
                </c:pt>
                <c:pt idx="372">
                  <c:v>42186.500000050524</c:v>
                </c:pt>
                <c:pt idx="373">
                  <c:v>42186.541666717327</c:v>
                </c:pt>
                <c:pt idx="374">
                  <c:v>42186.583333384129</c:v>
                </c:pt>
                <c:pt idx="375">
                  <c:v>42186.625000050932</c:v>
                </c:pt>
                <c:pt idx="376">
                  <c:v>42186.666666717734</c:v>
                </c:pt>
                <c:pt idx="377">
                  <c:v>42186.708333384537</c:v>
                </c:pt>
                <c:pt idx="378">
                  <c:v>42186.750000051339</c:v>
                </c:pt>
                <c:pt idx="379">
                  <c:v>42186.791666718142</c:v>
                </c:pt>
                <c:pt idx="380">
                  <c:v>42186.833333384944</c:v>
                </c:pt>
                <c:pt idx="381">
                  <c:v>42186.875000051747</c:v>
                </c:pt>
                <c:pt idx="382">
                  <c:v>42186.916666718549</c:v>
                </c:pt>
                <c:pt idx="383">
                  <c:v>42186.958333385352</c:v>
                </c:pt>
                <c:pt idx="384">
                  <c:v>42187.000000052154</c:v>
                </c:pt>
                <c:pt idx="385">
                  <c:v>42187.041666718957</c:v>
                </c:pt>
                <c:pt idx="386">
                  <c:v>42187.083333385759</c:v>
                </c:pt>
                <c:pt idx="387">
                  <c:v>42187.125000052562</c:v>
                </c:pt>
                <c:pt idx="388">
                  <c:v>42187.166666719364</c:v>
                </c:pt>
                <c:pt idx="389">
                  <c:v>42187.208333386166</c:v>
                </c:pt>
                <c:pt idx="390">
                  <c:v>42187.250000052969</c:v>
                </c:pt>
                <c:pt idx="391">
                  <c:v>42187.291666719771</c:v>
                </c:pt>
                <c:pt idx="392">
                  <c:v>42187.333333386574</c:v>
                </c:pt>
                <c:pt idx="393">
                  <c:v>42187.375000053376</c:v>
                </c:pt>
                <c:pt idx="394">
                  <c:v>42187.416666720179</c:v>
                </c:pt>
                <c:pt idx="395">
                  <c:v>42187.458333386981</c:v>
                </c:pt>
                <c:pt idx="396">
                  <c:v>42187.500000053784</c:v>
                </c:pt>
                <c:pt idx="397">
                  <c:v>42187.541666720586</c:v>
                </c:pt>
                <c:pt idx="398">
                  <c:v>42187.583333387389</c:v>
                </c:pt>
                <c:pt idx="399">
                  <c:v>42187.625000054191</c:v>
                </c:pt>
                <c:pt idx="400">
                  <c:v>42187.666666720994</c:v>
                </c:pt>
                <c:pt idx="401">
                  <c:v>42187.708333387796</c:v>
                </c:pt>
                <c:pt idx="402">
                  <c:v>42187.750000054599</c:v>
                </c:pt>
                <c:pt idx="403">
                  <c:v>42187.791666721401</c:v>
                </c:pt>
                <c:pt idx="404">
                  <c:v>42187.833333388204</c:v>
                </c:pt>
                <c:pt idx="405">
                  <c:v>42187.875000055006</c:v>
                </c:pt>
                <c:pt idx="406">
                  <c:v>42187.916666721809</c:v>
                </c:pt>
                <c:pt idx="407">
                  <c:v>42187.958333388611</c:v>
                </c:pt>
                <c:pt idx="408">
                  <c:v>42188.000000055414</c:v>
                </c:pt>
                <c:pt idx="409">
                  <c:v>42188.041666722216</c:v>
                </c:pt>
                <c:pt idx="410">
                  <c:v>42188.083333389019</c:v>
                </c:pt>
                <c:pt idx="411">
                  <c:v>42188.125000055821</c:v>
                </c:pt>
                <c:pt idx="412">
                  <c:v>42188.166666722624</c:v>
                </c:pt>
                <c:pt idx="413">
                  <c:v>42188.208333389426</c:v>
                </c:pt>
                <c:pt idx="414">
                  <c:v>42188.250000056229</c:v>
                </c:pt>
                <c:pt idx="415">
                  <c:v>42188.291666723031</c:v>
                </c:pt>
                <c:pt idx="416">
                  <c:v>42188.333333389834</c:v>
                </c:pt>
                <c:pt idx="417">
                  <c:v>42188.375000056636</c:v>
                </c:pt>
                <c:pt idx="418">
                  <c:v>42188.416666723439</c:v>
                </c:pt>
                <c:pt idx="419">
                  <c:v>42188.458333390241</c:v>
                </c:pt>
                <c:pt idx="420">
                  <c:v>42188.500000057044</c:v>
                </c:pt>
                <c:pt idx="421">
                  <c:v>42188.541666723846</c:v>
                </c:pt>
                <c:pt idx="422">
                  <c:v>42188.583333390648</c:v>
                </c:pt>
                <c:pt idx="423">
                  <c:v>42188.625000057451</c:v>
                </c:pt>
                <c:pt idx="424">
                  <c:v>42188.666666724253</c:v>
                </c:pt>
                <c:pt idx="425">
                  <c:v>42188.708333391056</c:v>
                </c:pt>
                <c:pt idx="426">
                  <c:v>42188.750000057858</c:v>
                </c:pt>
                <c:pt idx="427">
                  <c:v>42188.791666724661</c:v>
                </c:pt>
                <c:pt idx="428">
                  <c:v>42188.833333391463</c:v>
                </c:pt>
                <c:pt idx="429">
                  <c:v>42188.875000058266</c:v>
                </c:pt>
                <c:pt idx="430">
                  <c:v>42188.916666725068</c:v>
                </c:pt>
                <c:pt idx="431">
                  <c:v>42188.958333391871</c:v>
                </c:pt>
                <c:pt idx="432">
                  <c:v>42189.000000058673</c:v>
                </c:pt>
                <c:pt idx="433">
                  <c:v>42189.041666725476</c:v>
                </c:pt>
                <c:pt idx="434">
                  <c:v>42189.083333392278</c:v>
                </c:pt>
                <c:pt idx="435">
                  <c:v>42189.125000059081</c:v>
                </c:pt>
                <c:pt idx="436">
                  <c:v>42189.166666725883</c:v>
                </c:pt>
                <c:pt idx="437">
                  <c:v>42189.208333392686</c:v>
                </c:pt>
                <c:pt idx="438">
                  <c:v>42189.250000059488</c:v>
                </c:pt>
                <c:pt idx="439">
                  <c:v>42189.291666726291</c:v>
                </c:pt>
                <c:pt idx="440">
                  <c:v>42189.333333393093</c:v>
                </c:pt>
                <c:pt idx="441">
                  <c:v>42189.375000059896</c:v>
                </c:pt>
                <c:pt idx="442">
                  <c:v>42189.416666726698</c:v>
                </c:pt>
                <c:pt idx="443">
                  <c:v>42189.458333393501</c:v>
                </c:pt>
                <c:pt idx="444">
                  <c:v>42189.500000060303</c:v>
                </c:pt>
                <c:pt idx="445">
                  <c:v>42189.541666727106</c:v>
                </c:pt>
                <c:pt idx="446">
                  <c:v>42189.583333393908</c:v>
                </c:pt>
                <c:pt idx="447">
                  <c:v>42189.625000060711</c:v>
                </c:pt>
                <c:pt idx="448">
                  <c:v>42189.666666727513</c:v>
                </c:pt>
                <c:pt idx="449">
                  <c:v>42189.708333394316</c:v>
                </c:pt>
                <c:pt idx="450">
                  <c:v>42189.750000061118</c:v>
                </c:pt>
                <c:pt idx="451">
                  <c:v>42189.791666727921</c:v>
                </c:pt>
                <c:pt idx="452">
                  <c:v>42189.833333394723</c:v>
                </c:pt>
                <c:pt idx="453">
                  <c:v>42189.875000061525</c:v>
                </c:pt>
                <c:pt idx="454">
                  <c:v>42189.916666728328</c:v>
                </c:pt>
                <c:pt idx="455">
                  <c:v>42189.95833339513</c:v>
                </c:pt>
                <c:pt idx="456">
                  <c:v>42190.000000061933</c:v>
                </c:pt>
                <c:pt idx="457">
                  <c:v>42190.041666728735</c:v>
                </c:pt>
                <c:pt idx="458">
                  <c:v>42190.083333395538</c:v>
                </c:pt>
                <c:pt idx="459">
                  <c:v>42190.12500006234</c:v>
                </c:pt>
                <c:pt idx="460">
                  <c:v>42190.166666729143</c:v>
                </c:pt>
                <c:pt idx="461">
                  <c:v>42190.208333395945</c:v>
                </c:pt>
                <c:pt idx="462">
                  <c:v>42190.250000062748</c:v>
                </c:pt>
                <c:pt idx="463">
                  <c:v>42190.29166672955</c:v>
                </c:pt>
                <c:pt idx="464">
                  <c:v>42190.333333396353</c:v>
                </c:pt>
                <c:pt idx="465">
                  <c:v>42190.375000063155</c:v>
                </c:pt>
                <c:pt idx="466">
                  <c:v>42190.416666729958</c:v>
                </c:pt>
                <c:pt idx="467">
                  <c:v>42190.45833339676</c:v>
                </c:pt>
                <c:pt idx="468">
                  <c:v>42190.500000063563</c:v>
                </c:pt>
                <c:pt idx="469">
                  <c:v>42190.541666730365</c:v>
                </c:pt>
                <c:pt idx="470">
                  <c:v>42190.583333397168</c:v>
                </c:pt>
                <c:pt idx="471">
                  <c:v>42190.62500006397</c:v>
                </c:pt>
                <c:pt idx="472">
                  <c:v>42190.666666730773</c:v>
                </c:pt>
                <c:pt idx="473">
                  <c:v>42190.708333397575</c:v>
                </c:pt>
                <c:pt idx="474">
                  <c:v>42190.750000064378</c:v>
                </c:pt>
                <c:pt idx="475">
                  <c:v>42190.79166673118</c:v>
                </c:pt>
                <c:pt idx="476">
                  <c:v>42190.833333397983</c:v>
                </c:pt>
                <c:pt idx="477">
                  <c:v>42190.875000064785</c:v>
                </c:pt>
                <c:pt idx="478">
                  <c:v>42190.916666731588</c:v>
                </c:pt>
                <c:pt idx="479">
                  <c:v>42190.95833339839</c:v>
                </c:pt>
                <c:pt idx="480">
                  <c:v>42191.000000065193</c:v>
                </c:pt>
                <c:pt idx="481">
                  <c:v>42191.041666731995</c:v>
                </c:pt>
                <c:pt idx="482">
                  <c:v>42191.083333398798</c:v>
                </c:pt>
                <c:pt idx="483">
                  <c:v>42191.1250000656</c:v>
                </c:pt>
                <c:pt idx="484">
                  <c:v>42191.166666732403</c:v>
                </c:pt>
                <c:pt idx="485">
                  <c:v>42191.208333399205</c:v>
                </c:pt>
                <c:pt idx="486">
                  <c:v>42191.250000066007</c:v>
                </c:pt>
                <c:pt idx="487">
                  <c:v>42191.29166673281</c:v>
                </c:pt>
                <c:pt idx="488">
                  <c:v>42191.333333399612</c:v>
                </c:pt>
                <c:pt idx="489">
                  <c:v>42191.375000066415</c:v>
                </c:pt>
                <c:pt idx="490">
                  <c:v>42191.416666733217</c:v>
                </c:pt>
                <c:pt idx="491">
                  <c:v>42191.45833340002</c:v>
                </c:pt>
                <c:pt idx="492">
                  <c:v>42191.500000066822</c:v>
                </c:pt>
                <c:pt idx="493">
                  <c:v>42191.541666733625</c:v>
                </c:pt>
                <c:pt idx="494">
                  <c:v>42191.583333400427</c:v>
                </c:pt>
                <c:pt idx="495">
                  <c:v>42191.62500006723</c:v>
                </c:pt>
                <c:pt idx="496">
                  <c:v>42191.666666734032</c:v>
                </c:pt>
                <c:pt idx="497">
                  <c:v>42191.708333400835</c:v>
                </c:pt>
                <c:pt idx="498">
                  <c:v>42191.750000067637</c:v>
                </c:pt>
                <c:pt idx="499">
                  <c:v>42191.79166673444</c:v>
                </c:pt>
                <c:pt idx="500">
                  <c:v>42191.833333401242</c:v>
                </c:pt>
                <c:pt idx="501">
                  <c:v>42191.875000068045</c:v>
                </c:pt>
                <c:pt idx="502">
                  <c:v>42191.916666734847</c:v>
                </c:pt>
                <c:pt idx="503">
                  <c:v>42191.95833340165</c:v>
                </c:pt>
                <c:pt idx="504">
                  <c:v>42192.000000068452</c:v>
                </c:pt>
                <c:pt idx="505">
                  <c:v>42192.041666735255</c:v>
                </c:pt>
                <c:pt idx="506">
                  <c:v>42192.083333402057</c:v>
                </c:pt>
                <c:pt idx="507">
                  <c:v>42192.12500006886</c:v>
                </c:pt>
                <c:pt idx="508">
                  <c:v>42192.166666735662</c:v>
                </c:pt>
                <c:pt idx="509">
                  <c:v>42192.208333402465</c:v>
                </c:pt>
                <c:pt idx="510">
                  <c:v>42192.250000069267</c:v>
                </c:pt>
                <c:pt idx="511">
                  <c:v>42192.29166673607</c:v>
                </c:pt>
                <c:pt idx="512">
                  <c:v>42192.333333402872</c:v>
                </c:pt>
                <c:pt idx="513">
                  <c:v>42192.375000069675</c:v>
                </c:pt>
                <c:pt idx="514">
                  <c:v>42192.416666736477</c:v>
                </c:pt>
                <c:pt idx="515">
                  <c:v>42192.45833340328</c:v>
                </c:pt>
                <c:pt idx="516">
                  <c:v>42192.500000070082</c:v>
                </c:pt>
                <c:pt idx="517">
                  <c:v>42192.541666736885</c:v>
                </c:pt>
                <c:pt idx="518">
                  <c:v>42192.583333403687</c:v>
                </c:pt>
                <c:pt idx="519">
                  <c:v>42192.625000070489</c:v>
                </c:pt>
                <c:pt idx="520">
                  <c:v>42192.666666737292</c:v>
                </c:pt>
                <c:pt idx="521">
                  <c:v>42192.708333404094</c:v>
                </c:pt>
                <c:pt idx="522">
                  <c:v>42192.750000070897</c:v>
                </c:pt>
                <c:pt idx="523">
                  <c:v>42192.791666737699</c:v>
                </c:pt>
                <c:pt idx="524">
                  <c:v>42192.833333404502</c:v>
                </c:pt>
                <c:pt idx="525">
                  <c:v>42192.875000071304</c:v>
                </c:pt>
                <c:pt idx="526">
                  <c:v>42192.916666738107</c:v>
                </c:pt>
                <c:pt idx="527">
                  <c:v>42192.958333404909</c:v>
                </c:pt>
                <c:pt idx="528">
                  <c:v>42193.000000071712</c:v>
                </c:pt>
                <c:pt idx="529">
                  <c:v>42193.041666738514</c:v>
                </c:pt>
                <c:pt idx="530">
                  <c:v>42193.083333405317</c:v>
                </c:pt>
                <c:pt idx="531">
                  <c:v>42193.125000072119</c:v>
                </c:pt>
                <c:pt idx="532">
                  <c:v>42193.166666738922</c:v>
                </c:pt>
                <c:pt idx="533">
                  <c:v>42193.208333405724</c:v>
                </c:pt>
                <c:pt idx="534">
                  <c:v>42193.250000072527</c:v>
                </c:pt>
                <c:pt idx="535">
                  <c:v>42193.291666739329</c:v>
                </c:pt>
                <c:pt idx="536">
                  <c:v>42193.333333406132</c:v>
                </c:pt>
                <c:pt idx="537">
                  <c:v>42193.375000072934</c:v>
                </c:pt>
                <c:pt idx="538">
                  <c:v>42193.416666739737</c:v>
                </c:pt>
                <c:pt idx="539">
                  <c:v>42193.458333406539</c:v>
                </c:pt>
                <c:pt idx="540">
                  <c:v>42193.500000073342</c:v>
                </c:pt>
                <c:pt idx="541">
                  <c:v>42193.541666740144</c:v>
                </c:pt>
                <c:pt idx="542">
                  <c:v>42193.583333406947</c:v>
                </c:pt>
                <c:pt idx="543">
                  <c:v>42193.625000073749</c:v>
                </c:pt>
                <c:pt idx="544">
                  <c:v>42193.666666740552</c:v>
                </c:pt>
                <c:pt idx="545">
                  <c:v>42193.708333407354</c:v>
                </c:pt>
                <c:pt idx="546">
                  <c:v>42193.750000074157</c:v>
                </c:pt>
                <c:pt idx="547">
                  <c:v>42193.791666740959</c:v>
                </c:pt>
                <c:pt idx="548">
                  <c:v>42193.833333407762</c:v>
                </c:pt>
                <c:pt idx="549">
                  <c:v>42193.875000074564</c:v>
                </c:pt>
                <c:pt idx="550">
                  <c:v>42193.916666741366</c:v>
                </c:pt>
                <c:pt idx="551">
                  <c:v>42193.958333408169</c:v>
                </c:pt>
                <c:pt idx="552">
                  <c:v>42194.000000074971</c:v>
                </c:pt>
                <c:pt idx="553">
                  <c:v>42194.041666741774</c:v>
                </c:pt>
                <c:pt idx="554">
                  <c:v>42194.083333408576</c:v>
                </c:pt>
                <c:pt idx="555">
                  <c:v>42194.125000075379</c:v>
                </c:pt>
                <c:pt idx="556">
                  <c:v>42194.166666742181</c:v>
                </c:pt>
                <c:pt idx="557">
                  <c:v>42194.208333408984</c:v>
                </c:pt>
                <c:pt idx="558">
                  <c:v>42194.250000075786</c:v>
                </c:pt>
                <c:pt idx="559">
                  <c:v>42194.291666742589</c:v>
                </c:pt>
                <c:pt idx="560">
                  <c:v>42194.333333409391</c:v>
                </c:pt>
                <c:pt idx="561">
                  <c:v>42194.375000076194</c:v>
                </c:pt>
                <c:pt idx="562">
                  <c:v>42194.416666742996</c:v>
                </c:pt>
                <c:pt idx="563">
                  <c:v>42194.458333409799</c:v>
                </c:pt>
                <c:pt idx="564">
                  <c:v>42194.500000076601</c:v>
                </c:pt>
                <c:pt idx="565">
                  <c:v>42194.541666743404</c:v>
                </c:pt>
                <c:pt idx="566">
                  <c:v>42194.583333410206</c:v>
                </c:pt>
                <c:pt idx="567">
                  <c:v>42194.625000077009</c:v>
                </c:pt>
                <c:pt idx="568">
                  <c:v>42194.666666743811</c:v>
                </c:pt>
                <c:pt idx="569">
                  <c:v>42194.708333410614</c:v>
                </c:pt>
                <c:pt idx="570">
                  <c:v>42194.750000077416</c:v>
                </c:pt>
                <c:pt idx="571">
                  <c:v>42194.791666744219</c:v>
                </c:pt>
                <c:pt idx="572">
                  <c:v>42194.833333411021</c:v>
                </c:pt>
                <c:pt idx="573">
                  <c:v>42194.875000077824</c:v>
                </c:pt>
                <c:pt idx="574">
                  <c:v>42194.916666744626</c:v>
                </c:pt>
                <c:pt idx="575">
                  <c:v>42194.958333411429</c:v>
                </c:pt>
                <c:pt idx="576">
                  <c:v>42195.000000078231</c:v>
                </c:pt>
                <c:pt idx="577">
                  <c:v>42195.041666745034</c:v>
                </c:pt>
                <c:pt idx="578">
                  <c:v>42195.083333411836</c:v>
                </c:pt>
                <c:pt idx="579">
                  <c:v>42195.125000078639</c:v>
                </c:pt>
                <c:pt idx="580">
                  <c:v>42195.166666745441</c:v>
                </c:pt>
                <c:pt idx="581">
                  <c:v>42195.208333412244</c:v>
                </c:pt>
                <c:pt idx="582">
                  <c:v>42195.250000079046</c:v>
                </c:pt>
                <c:pt idx="583">
                  <c:v>42195.291666745848</c:v>
                </c:pt>
                <c:pt idx="584">
                  <c:v>42195.333333412651</c:v>
                </c:pt>
                <c:pt idx="585">
                  <c:v>42195.375000079453</c:v>
                </c:pt>
                <c:pt idx="586">
                  <c:v>42195.416666746256</c:v>
                </c:pt>
                <c:pt idx="587">
                  <c:v>42195.458333413058</c:v>
                </c:pt>
                <c:pt idx="588">
                  <c:v>42195.500000079861</c:v>
                </c:pt>
                <c:pt idx="589">
                  <c:v>42195.541666746663</c:v>
                </c:pt>
                <c:pt idx="590">
                  <c:v>42195.583333413466</c:v>
                </c:pt>
                <c:pt idx="591">
                  <c:v>42195.625000080268</c:v>
                </c:pt>
                <c:pt idx="592">
                  <c:v>42195.666666747071</c:v>
                </c:pt>
                <c:pt idx="593">
                  <c:v>42195.708333413873</c:v>
                </c:pt>
                <c:pt idx="594">
                  <c:v>42195.750000080676</c:v>
                </c:pt>
                <c:pt idx="595">
                  <c:v>42195.791666747478</c:v>
                </c:pt>
                <c:pt idx="596">
                  <c:v>42195.833333414281</c:v>
                </c:pt>
                <c:pt idx="597">
                  <c:v>42195.875000081083</c:v>
                </c:pt>
                <c:pt idx="598">
                  <c:v>42195.916666747886</c:v>
                </c:pt>
                <c:pt idx="599">
                  <c:v>42195.958333414688</c:v>
                </c:pt>
                <c:pt idx="600">
                  <c:v>42196.000000081491</c:v>
                </c:pt>
                <c:pt idx="601">
                  <c:v>42196.041666748293</c:v>
                </c:pt>
                <c:pt idx="602">
                  <c:v>42196.083333415096</c:v>
                </c:pt>
                <c:pt idx="603">
                  <c:v>42196.125000081898</c:v>
                </c:pt>
                <c:pt idx="604">
                  <c:v>42196.166666748701</c:v>
                </c:pt>
                <c:pt idx="605">
                  <c:v>42196.208333415503</c:v>
                </c:pt>
                <c:pt idx="606">
                  <c:v>42196.250000082306</c:v>
                </c:pt>
                <c:pt idx="607">
                  <c:v>42196.291666749108</c:v>
                </c:pt>
                <c:pt idx="608">
                  <c:v>42196.333333415911</c:v>
                </c:pt>
                <c:pt idx="609">
                  <c:v>42196.375000082713</c:v>
                </c:pt>
                <c:pt idx="610">
                  <c:v>42196.416666749516</c:v>
                </c:pt>
                <c:pt idx="611">
                  <c:v>42196.458333416318</c:v>
                </c:pt>
                <c:pt idx="612">
                  <c:v>42196.500000083121</c:v>
                </c:pt>
                <c:pt idx="613">
                  <c:v>42196.541666749923</c:v>
                </c:pt>
                <c:pt idx="614">
                  <c:v>42196.583333416726</c:v>
                </c:pt>
                <c:pt idx="615">
                  <c:v>42196.625000083528</c:v>
                </c:pt>
                <c:pt idx="616">
                  <c:v>42196.66666675033</c:v>
                </c:pt>
                <c:pt idx="617">
                  <c:v>42196.708333417133</c:v>
                </c:pt>
                <c:pt idx="618">
                  <c:v>42196.750000083935</c:v>
                </c:pt>
                <c:pt idx="619">
                  <c:v>42196.791666750738</c:v>
                </c:pt>
                <c:pt idx="620">
                  <c:v>42196.83333341754</c:v>
                </c:pt>
                <c:pt idx="621">
                  <c:v>42196.875000084343</c:v>
                </c:pt>
                <c:pt idx="622">
                  <c:v>42196.916666751145</c:v>
                </c:pt>
                <c:pt idx="623">
                  <c:v>42196.958333417948</c:v>
                </c:pt>
                <c:pt idx="624">
                  <c:v>42197.00000008475</c:v>
                </c:pt>
                <c:pt idx="625">
                  <c:v>42197.041666751553</c:v>
                </c:pt>
                <c:pt idx="626">
                  <c:v>42197.083333418355</c:v>
                </c:pt>
                <c:pt idx="627">
                  <c:v>42197.125000085158</c:v>
                </c:pt>
                <c:pt idx="628">
                  <c:v>42197.16666675196</c:v>
                </c:pt>
                <c:pt idx="629">
                  <c:v>42197.208333418763</c:v>
                </c:pt>
                <c:pt idx="630">
                  <c:v>42197.250000085565</c:v>
                </c:pt>
                <c:pt idx="631">
                  <c:v>42197.291666752368</c:v>
                </c:pt>
                <c:pt idx="632">
                  <c:v>42197.33333341917</c:v>
                </c:pt>
                <c:pt idx="633">
                  <c:v>42197.375000085973</c:v>
                </c:pt>
                <c:pt idx="634">
                  <c:v>42197.416666752775</c:v>
                </c:pt>
                <c:pt idx="635">
                  <c:v>42197.458333419578</c:v>
                </c:pt>
                <c:pt idx="636">
                  <c:v>42197.50000008638</c:v>
                </c:pt>
                <c:pt idx="637">
                  <c:v>42197.541666753183</c:v>
                </c:pt>
                <c:pt idx="638">
                  <c:v>42197.583333419985</c:v>
                </c:pt>
                <c:pt idx="639">
                  <c:v>42197.625000086788</c:v>
                </c:pt>
                <c:pt idx="640">
                  <c:v>42197.66666675359</c:v>
                </c:pt>
                <c:pt idx="641">
                  <c:v>42197.708333420393</c:v>
                </c:pt>
                <c:pt idx="642">
                  <c:v>42197.750000087195</c:v>
                </c:pt>
                <c:pt idx="643">
                  <c:v>42197.791666753998</c:v>
                </c:pt>
                <c:pt idx="644">
                  <c:v>42197.8333334208</c:v>
                </c:pt>
                <c:pt idx="645">
                  <c:v>42197.875000087603</c:v>
                </c:pt>
                <c:pt idx="646">
                  <c:v>42197.916666754405</c:v>
                </c:pt>
                <c:pt idx="647">
                  <c:v>42197.958333421207</c:v>
                </c:pt>
                <c:pt idx="648">
                  <c:v>42198.00000008801</c:v>
                </c:pt>
                <c:pt idx="649">
                  <c:v>42198.041666754812</c:v>
                </c:pt>
                <c:pt idx="650">
                  <c:v>42198.083333421615</c:v>
                </c:pt>
                <c:pt idx="651">
                  <c:v>42198.125000088417</c:v>
                </c:pt>
                <c:pt idx="652">
                  <c:v>42198.16666675522</c:v>
                </c:pt>
                <c:pt idx="653">
                  <c:v>42198.208333422022</c:v>
                </c:pt>
                <c:pt idx="654">
                  <c:v>42198.250000088825</c:v>
                </c:pt>
                <c:pt idx="655">
                  <c:v>42198.291666755627</c:v>
                </c:pt>
                <c:pt idx="656">
                  <c:v>42198.33333342243</c:v>
                </c:pt>
                <c:pt idx="657">
                  <c:v>42198.375000089232</c:v>
                </c:pt>
                <c:pt idx="658">
                  <c:v>42198.416666756035</c:v>
                </c:pt>
                <c:pt idx="659">
                  <c:v>42198.458333422837</c:v>
                </c:pt>
                <c:pt idx="660">
                  <c:v>42198.50000008964</c:v>
                </c:pt>
                <c:pt idx="661">
                  <c:v>42198.541666756442</c:v>
                </c:pt>
                <c:pt idx="662">
                  <c:v>42198.583333423245</c:v>
                </c:pt>
                <c:pt idx="663">
                  <c:v>42198.625000090047</c:v>
                </c:pt>
                <c:pt idx="664">
                  <c:v>42198.66666675685</c:v>
                </c:pt>
                <c:pt idx="665">
                  <c:v>42198.708333423652</c:v>
                </c:pt>
                <c:pt idx="666">
                  <c:v>42198.750000090455</c:v>
                </c:pt>
                <c:pt idx="667">
                  <c:v>42198.791666757257</c:v>
                </c:pt>
                <c:pt idx="668">
                  <c:v>42198.83333342406</c:v>
                </c:pt>
                <c:pt idx="669">
                  <c:v>42198.875000090862</c:v>
                </c:pt>
                <c:pt idx="670">
                  <c:v>42198.916666757665</c:v>
                </c:pt>
                <c:pt idx="671">
                  <c:v>42198.958333424467</c:v>
                </c:pt>
                <c:pt idx="672">
                  <c:v>42199.00000009127</c:v>
                </c:pt>
                <c:pt idx="673">
                  <c:v>42199.041666758072</c:v>
                </c:pt>
                <c:pt idx="674">
                  <c:v>42199.083333424875</c:v>
                </c:pt>
                <c:pt idx="675">
                  <c:v>42199.125000091677</c:v>
                </c:pt>
                <c:pt idx="676">
                  <c:v>42199.16666675848</c:v>
                </c:pt>
                <c:pt idx="677">
                  <c:v>42199.208333425282</c:v>
                </c:pt>
                <c:pt idx="678">
                  <c:v>42199.250000092085</c:v>
                </c:pt>
                <c:pt idx="679">
                  <c:v>42199.291666758887</c:v>
                </c:pt>
                <c:pt idx="680">
                  <c:v>42199.333333425689</c:v>
                </c:pt>
                <c:pt idx="681">
                  <c:v>42199.375000092492</c:v>
                </c:pt>
                <c:pt idx="682">
                  <c:v>42199.416666759294</c:v>
                </c:pt>
                <c:pt idx="683">
                  <c:v>42199.458333426097</c:v>
                </c:pt>
                <c:pt idx="684">
                  <c:v>42199.500000092899</c:v>
                </c:pt>
                <c:pt idx="685">
                  <c:v>42199.541666759702</c:v>
                </c:pt>
                <c:pt idx="686">
                  <c:v>42199.583333426504</c:v>
                </c:pt>
                <c:pt idx="687">
                  <c:v>42199.625000093307</c:v>
                </c:pt>
                <c:pt idx="688">
                  <c:v>42199.666666760109</c:v>
                </c:pt>
                <c:pt idx="689">
                  <c:v>42199.708333426912</c:v>
                </c:pt>
                <c:pt idx="690">
                  <c:v>42199.750000093714</c:v>
                </c:pt>
                <c:pt idx="691">
                  <c:v>42199.791666760517</c:v>
                </c:pt>
                <c:pt idx="692">
                  <c:v>42199.833333427319</c:v>
                </c:pt>
                <c:pt idx="693">
                  <c:v>42199.875000094122</c:v>
                </c:pt>
                <c:pt idx="694">
                  <c:v>42199.916666760924</c:v>
                </c:pt>
                <c:pt idx="695">
                  <c:v>42199.958333427727</c:v>
                </c:pt>
                <c:pt idx="696">
                  <c:v>42200.000000094529</c:v>
                </c:pt>
                <c:pt idx="697">
                  <c:v>42200.041666761332</c:v>
                </c:pt>
                <c:pt idx="698">
                  <c:v>42200.083333428134</c:v>
                </c:pt>
                <c:pt idx="699">
                  <c:v>42200.125000094937</c:v>
                </c:pt>
                <c:pt idx="700">
                  <c:v>42200.166666761739</c:v>
                </c:pt>
                <c:pt idx="701">
                  <c:v>42200.208333428542</c:v>
                </c:pt>
                <c:pt idx="702">
                  <c:v>42200.250000095344</c:v>
                </c:pt>
                <c:pt idx="703">
                  <c:v>42200.291666762147</c:v>
                </c:pt>
                <c:pt idx="704">
                  <c:v>42200.333333428949</c:v>
                </c:pt>
                <c:pt idx="705">
                  <c:v>42200.375000095752</c:v>
                </c:pt>
                <c:pt idx="706">
                  <c:v>42200.416666762554</c:v>
                </c:pt>
                <c:pt idx="707">
                  <c:v>42200.458333429357</c:v>
                </c:pt>
                <c:pt idx="708">
                  <c:v>42200.500000096159</c:v>
                </c:pt>
                <c:pt idx="709">
                  <c:v>42200.541666762962</c:v>
                </c:pt>
                <c:pt idx="710">
                  <c:v>42200.583333429764</c:v>
                </c:pt>
                <c:pt idx="711">
                  <c:v>42200.625000096567</c:v>
                </c:pt>
                <c:pt idx="712">
                  <c:v>42200.666666763369</c:v>
                </c:pt>
                <c:pt idx="713">
                  <c:v>42200.708333430171</c:v>
                </c:pt>
                <c:pt idx="714">
                  <c:v>42200.750000096974</c:v>
                </c:pt>
                <c:pt idx="715">
                  <c:v>42200.791666763776</c:v>
                </c:pt>
                <c:pt idx="716">
                  <c:v>42200.833333430579</c:v>
                </c:pt>
                <c:pt idx="717">
                  <c:v>42200.875000097381</c:v>
                </c:pt>
                <c:pt idx="718">
                  <c:v>42200.916666764184</c:v>
                </c:pt>
                <c:pt idx="719">
                  <c:v>42200.958333430986</c:v>
                </c:pt>
                <c:pt idx="720">
                  <c:v>42201.000000097789</c:v>
                </c:pt>
                <c:pt idx="721">
                  <c:v>42201.041666764591</c:v>
                </c:pt>
                <c:pt idx="722">
                  <c:v>42201.083333431394</c:v>
                </c:pt>
                <c:pt idx="723">
                  <c:v>42201.125000098196</c:v>
                </c:pt>
                <c:pt idx="724">
                  <c:v>42201.166666764999</c:v>
                </c:pt>
                <c:pt idx="725">
                  <c:v>42201.208333431801</c:v>
                </c:pt>
                <c:pt idx="726">
                  <c:v>42201.250000098604</c:v>
                </c:pt>
                <c:pt idx="727">
                  <c:v>42201.291666765406</c:v>
                </c:pt>
                <c:pt idx="728">
                  <c:v>42201.333333432209</c:v>
                </c:pt>
                <c:pt idx="729">
                  <c:v>42201.375000099011</c:v>
                </c:pt>
                <c:pt idx="730">
                  <c:v>42201.416666765814</c:v>
                </c:pt>
                <c:pt idx="731">
                  <c:v>42201.458333432616</c:v>
                </c:pt>
                <c:pt idx="732">
                  <c:v>42201.500000099419</c:v>
                </c:pt>
                <c:pt idx="733">
                  <c:v>42201.541666766221</c:v>
                </c:pt>
                <c:pt idx="734">
                  <c:v>42201.583333433024</c:v>
                </c:pt>
                <c:pt idx="735">
                  <c:v>42201.625000099826</c:v>
                </c:pt>
                <c:pt idx="736">
                  <c:v>42201.666666766629</c:v>
                </c:pt>
                <c:pt idx="737">
                  <c:v>42201.708333433431</c:v>
                </c:pt>
                <c:pt idx="738">
                  <c:v>42201.750000100234</c:v>
                </c:pt>
                <c:pt idx="739">
                  <c:v>42201.791666767036</c:v>
                </c:pt>
                <c:pt idx="740">
                  <c:v>42201.833333433839</c:v>
                </c:pt>
                <c:pt idx="741">
                  <c:v>42201.875000100641</c:v>
                </c:pt>
                <c:pt idx="742">
                  <c:v>42201.916666767444</c:v>
                </c:pt>
                <c:pt idx="743">
                  <c:v>42201.958333434246</c:v>
                </c:pt>
                <c:pt idx="744">
                  <c:v>42202.000000101048</c:v>
                </c:pt>
                <c:pt idx="745">
                  <c:v>42202.041666767851</c:v>
                </c:pt>
                <c:pt idx="746">
                  <c:v>42202.083333434653</c:v>
                </c:pt>
                <c:pt idx="747">
                  <c:v>42202.125000101456</c:v>
                </c:pt>
                <c:pt idx="748">
                  <c:v>42202.166666768258</c:v>
                </c:pt>
                <c:pt idx="749">
                  <c:v>42202.208333435061</c:v>
                </c:pt>
                <c:pt idx="750">
                  <c:v>42202.250000101863</c:v>
                </c:pt>
                <c:pt idx="751">
                  <c:v>42202.291666768666</c:v>
                </c:pt>
                <c:pt idx="752">
                  <c:v>42202.333333435468</c:v>
                </c:pt>
                <c:pt idx="753">
                  <c:v>42202.375000102271</c:v>
                </c:pt>
                <c:pt idx="754">
                  <c:v>42202.416666769073</c:v>
                </c:pt>
                <c:pt idx="755">
                  <c:v>42202.458333435876</c:v>
                </c:pt>
                <c:pt idx="756">
                  <c:v>42202.500000102678</c:v>
                </c:pt>
                <c:pt idx="757">
                  <c:v>42202.541666769481</c:v>
                </c:pt>
                <c:pt idx="758">
                  <c:v>42202.583333436283</c:v>
                </c:pt>
                <c:pt idx="759">
                  <c:v>42202.625000103086</c:v>
                </c:pt>
                <c:pt idx="760">
                  <c:v>42202.666666769888</c:v>
                </c:pt>
                <c:pt idx="761">
                  <c:v>42202.708333436691</c:v>
                </c:pt>
                <c:pt idx="762">
                  <c:v>42202.750000103493</c:v>
                </c:pt>
                <c:pt idx="763">
                  <c:v>42202.791666770296</c:v>
                </c:pt>
                <c:pt idx="764">
                  <c:v>42202.833333437098</c:v>
                </c:pt>
                <c:pt idx="765">
                  <c:v>42202.875000103901</c:v>
                </c:pt>
                <c:pt idx="766">
                  <c:v>42202.916666770703</c:v>
                </c:pt>
                <c:pt idx="767">
                  <c:v>42202.958333437506</c:v>
                </c:pt>
                <c:pt idx="768">
                  <c:v>42203.000000104308</c:v>
                </c:pt>
                <c:pt idx="769">
                  <c:v>42203.041666771111</c:v>
                </c:pt>
                <c:pt idx="770">
                  <c:v>42203.083333437913</c:v>
                </c:pt>
                <c:pt idx="771">
                  <c:v>42203.125000104716</c:v>
                </c:pt>
                <c:pt idx="772">
                  <c:v>42203.166666771518</c:v>
                </c:pt>
                <c:pt idx="773">
                  <c:v>42203.208333438321</c:v>
                </c:pt>
                <c:pt idx="774">
                  <c:v>42203.250000105123</c:v>
                </c:pt>
                <c:pt idx="775">
                  <c:v>42203.291666771926</c:v>
                </c:pt>
                <c:pt idx="776">
                  <c:v>42203.333333438728</c:v>
                </c:pt>
                <c:pt idx="777">
                  <c:v>42203.37500010553</c:v>
                </c:pt>
                <c:pt idx="778">
                  <c:v>42203.416666772333</c:v>
                </c:pt>
                <c:pt idx="779">
                  <c:v>42203.458333439135</c:v>
                </c:pt>
                <c:pt idx="780">
                  <c:v>42203.500000105938</c:v>
                </c:pt>
                <c:pt idx="781">
                  <c:v>42203.54166677274</c:v>
                </c:pt>
                <c:pt idx="782">
                  <c:v>42203.583333439543</c:v>
                </c:pt>
                <c:pt idx="783">
                  <c:v>42203.625000106345</c:v>
                </c:pt>
                <c:pt idx="784">
                  <c:v>42203.666666773148</c:v>
                </c:pt>
                <c:pt idx="785">
                  <c:v>42203.70833343995</c:v>
                </c:pt>
                <c:pt idx="786">
                  <c:v>42203.750000106753</c:v>
                </c:pt>
                <c:pt idx="787">
                  <c:v>42203.791666773555</c:v>
                </c:pt>
                <c:pt idx="788">
                  <c:v>42203.833333440358</c:v>
                </c:pt>
                <c:pt idx="789">
                  <c:v>42203.87500010716</c:v>
                </c:pt>
                <c:pt idx="790">
                  <c:v>42203.916666773963</c:v>
                </c:pt>
                <c:pt idx="791">
                  <c:v>42203.958333440765</c:v>
                </c:pt>
                <c:pt idx="792">
                  <c:v>42204.000000107568</c:v>
                </c:pt>
                <c:pt idx="793">
                  <c:v>42204.04166677437</c:v>
                </c:pt>
                <c:pt idx="794">
                  <c:v>42204.083333441173</c:v>
                </c:pt>
                <c:pt idx="795">
                  <c:v>42204.125000107975</c:v>
                </c:pt>
                <c:pt idx="796">
                  <c:v>42204.166666774778</c:v>
                </c:pt>
                <c:pt idx="797">
                  <c:v>42204.20833344158</c:v>
                </c:pt>
                <c:pt idx="798">
                  <c:v>42204.250000108383</c:v>
                </c:pt>
                <c:pt idx="799">
                  <c:v>42204.291666775185</c:v>
                </c:pt>
                <c:pt idx="800">
                  <c:v>42204.333333441988</c:v>
                </c:pt>
                <c:pt idx="801">
                  <c:v>42204.37500010879</c:v>
                </c:pt>
                <c:pt idx="802">
                  <c:v>42204.416666775593</c:v>
                </c:pt>
                <c:pt idx="803">
                  <c:v>42204.458333442395</c:v>
                </c:pt>
                <c:pt idx="804">
                  <c:v>42204.500000109198</c:v>
                </c:pt>
                <c:pt idx="805">
                  <c:v>42204.541666776</c:v>
                </c:pt>
                <c:pt idx="806">
                  <c:v>42204.583333442803</c:v>
                </c:pt>
                <c:pt idx="807">
                  <c:v>42204.625000109605</c:v>
                </c:pt>
                <c:pt idx="808">
                  <c:v>42204.666666776408</c:v>
                </c:pt>
                <c:pt idx="809">
                  <c:v>42204.70833344321</c:v>
                </c:pt>
                <c:pt idx="810">
                  <c:v>42204.750000110012</c:v>
                </c:pt>
                <c:pt idx="811">
                  <c:v>42204.791666776815</c:v>
                </c:pt>
                <c:pt idx="812">
                  <c:v>42204.833333443617</c:v>
                </c:pt>
                <c:pt idx="813">
                  <c:v>42204.87500011042</c:v>
                </c:pt>
                <c:pt idx="814">
                  <c:v>42204.916666777222</c:v>
                </c:pt>
                <c:pt idx="815">
                  <c:v>42204.958333444025</c:v>
                </c:pt>
                <c:pt idx="816">
                  <c:v>42205.000000110827</c:v>
                </c:pt>
                <c:pt idx="817">
                  <c:v>42205.04166677763</c:v>
                </c:pt>
                <c:pt idx="818">
                  <c:v>42205.083333444432</c:v>
                </c:pt>
                <c:pt idx="819">
                  <c:v>42205.125000111235</c:v>
                </c:pt>
                <c:pt idx="820">
                  <c:v>42205.166666778037</c:v>
                </c:pt>
                <c:pt idx="821">
                  <c:v>42205.20833344484</c:v>
                </c:pt>
                <c:pt idx="822">
                  <c:v>42205.250000111642</c:v>
                </c:pt>
                <c:pt idx="823">
                  <c:v>42205.291666778445</c:v>
                </c:pt>
                <c:pt idx="824">
                  <c:v>42205.333333445247</c:v>
                </c:pt>
                <c:pt idx="825">
                  <c:v>42205.37500011205</c:v>
                </c:pt>
                <c:pt idx="826">
                  <c:v>42205.416666778852</c:v>
                </c:pt>
                <c:pt idx="827">
                  <c:v>42205.458333445655</c:v>
                </c:pt>
                <c:pt idx="828">
                  <c:v>42205.500000112457</c:v>
                </c:pt>
                <c:pt idx="829">
                  <c:v>42205.54166677926</c:v>
                </c:pt>
                <c:pt idx="830">
                  <c:v>42205.583333446062</c:v>
                </c:pt>
                <c:pt idx="831">
                  <c:v>42205.625000112865</c:v>
                </c:pt>
                <c:pt idx="832">
                  <c:v>42205.666666779667</c:v>
                </c:pt>
                <c:pt idx="833">
                  <c:v>42205.70833344647</c:v>
                </c:pt>
                <c:pt idx="834">
                  <c:v>42205.750000113272</c:v>
                </c:pt>
                <c:pt idx="835">
                  <c:v>42205.791666780075</c:v>
                </c:pt>
                <c:pt idx="836">
                  <c:v>42205.833333446877</c:v>
                </c:pt>
                <c:pt idx="837">
                  <c:v>42205.87500011368</c:v>
                </c:pt>
                <c:pt idx="838">
                  <c:v>42205.916666780482</c:v>
                </c:pt>
                <c:pt idx="839">
                  <c:v>42205.958333447285</c:v>
                </c:pt>
                <c:pt idx="840">
                  <c:v>42206.000000114087</c:v>
                </c:pt>
                <c:pt idx="841">
                  <c:v>42206.041666780889</c:v>
                </c:pt>
                <c:pt idx="842">
                  <c:v>42206.083333447692</c:v>
                </c:pt>
                <c:pt idx="843">
                  <c:v>42206.125000114494</c:v>
                </c:pt>
                <c:pt idx="844">
                  <c:v>42206.166666781297</c:v>
                </c:pt>
                <c:pt idx="845">
                  <c:v>42206.208333448099</c:v>
                </c:pt>
                <c:pt idx="846">
                  <c:v>42206.250000114902</c:v>
                </c:pt>
                <c:pt idx="847">
                  <c:v>42206.291666781704</c:v>
                </c:pt>
                <c:pt idx="848">
                  <c:v>42206.333333448507</c:v>
                </c:pt>
                <c:pt idx="849">
                  <c:v>42206.375000115309</c:v>
                </c:pt>
                <c:pt idx="850">
                  <c:v>42206.416666782112</c:v>
                </c:pt>
                <c:pt idx="851">
                  <c:v>42206.458333448914</c:v>
                </c:pt>
                <c:pt idx="852">
                  <c:v>42206.500000115717</c:v>
                </c:pt>
                <c:pt idx="853">
                  <c:v>42206.541666782519</c:v>
                </c:pt>
                <c:pt idx="854">
                  <c:v>42206.583333449322</c:v>
                </c:pt>
                <c:pt idx="855">
                  <c:v>42206.625000116124</c:v>
                </c:pt>
                <c:pt idx="856">
                  <c:v>42206.666666782927</c:v>
                </c:pt>
                <c:pt idx="857">
                  <c:v>42206.708333449729</c:v>
                </c:pt>
                <c:pt idx="858">
                  <c:v>42206.750000116532</c:v>
                </c:pt>
                <c:pt idx="859">
                  <c:v>42206.791666783334</c:v>
                </c:pt>
                <c:pt idx="860">
                  <c:v>42206.833333450137</c:v>
                </c:pt>
                <c:pt idx="861">
                  <c:v>42206.875000116939</c:v>
                </c:pt>
                <c:pt idx="862">
                  <c:v>42206.916666783742</c:v>
                </c:pt>
                <c:pt idx="863">
                  <c:v>42206.958333450544</c:v>
                </c:pt>
                <c:pt idx="864">
                  <c:v>42207.000000117347</c:v>
                </c:pt>
                <c:pt idx="865">
                  <c:v>42207.041666784149</c:v>
                </c:pt>
                <c:pt idx="866">
                  <c:v>42207.083333450952</c:v>
                </c:pt>
                <c:pt idx="867">
                  <c:v>42207.125000117754</c:v>
                </c:pt>
                <c:pt idx="868">
                  <c:v>42207.166666784557</c:v>
                </c:pt>
                <c:pt idx="869">
                  <c:v>42207.208333451359</c:v>
                </c:pt>
                <c:pt idx="870">
                  <c:v>42207.250000118162</c:v>
                </c:pt>
                <c:pt idx="871">
                  <c:v>42207.291666784964</c:v>
                </c:pt>
                <c:pt idx="872">
                  <c:v>42207.333333451767</c:v>
                </c:pt>
                <c:pt idx="873">
                  <c:v>42207.375000118569</c:v>
                </c:pt>
                <c:pt idx="874">
                  <c:v>42207.416666785371</c:v>
                </c:pt>
                <c:pt idx="875">
                  <c:v>42207.458333452174</c:v>
                </c:pt>
                <c:pt idx="876">
                  <c:v>42207.500000118976</c:v>
                </c:pt>
                <c:pt idx="877">
                  <c:v>42207.541666785779</c:v>
                </c:pt>
                <c:pt idx="878">
                  <c:v>42207.583333452581</c:v>
                </c:pt>
                <c:pt idx="879">
                  <c:v>42207.625000119384</c:v>
                </c:pt>
                <c:pt idx="880">
                  <c:v>42207.666666786186</c:v>
                </c:pt>
                <c:pt idx="881">
                  <c:v>42207.708333452989</c:v>
                </c:pt>
                <c:pt idx="882">
                  <c:v>42207.750000119791</c:v>
                </c:pt>
                <c:pt idx="883">
                  <c:v>42207.791666786594</c:v>
                </c:pt>
                <c:pt idx="884">
                  <c:v>42207.833333453396</c:v>
                </c:pt>
                <c:pt idx="885">
                  <c:v>42207.875000120199</c:v>
                </c:pt>
                <c:pt idx="886">
                  <c:v>42207.916666787001</c:v>
                </c:pt>
                <c:pt idx="887">
                  <c:v>42207.958333453804</c:v>
                </c:pt>
                <c:pt idx="888">
                  <c:v>42208.000000120606</c:v>
                </c:pt>
                <c:pt idx="889">
                  <c:v>42208.041666787409</c:v>
                </c:pt>
                <c:pt idx="890">
                  <c:v>42208.083333454211</c:v>
                </c:pt>
                <c:pt idx="891">
                  <c:v>42208.125000121014</c:v>
                </c:pt>
                <c:pt idx="892">
                  <c:v>42208.166666787816</c:v>
                </c:pt>
                <c:pt idx="893">
                  <c:v>42208.208333454619</c:v>
                </c:pt>
                <c:pt idx="894">
                  <c:v>42208.250000121421</c:v>
                </c:pt>
                <c:pt idx="895">
                  <c:v>42208.291666788224</c:v>
                </c:pt>
                <c:pt idx="896">
                  <c:v>42208.333333455026</c:v>
                </c:pt>
                <c:pt idx="897">
                  <c:v>42208.375000121829</c:v>
                </c:pt>
                <c:pt idx="898">
                  <c:v>42208.416666788631</c:v>
                </c:pt>
                <c:pt idx="899">
                  <c:v>42208.458333455434</c:v>
                </c:pt>
                <c:pt idx="900">
                  <c:v>42208.500000122236</c:v>
                </c:pt>
                <c:pt idx="901">
                  <c:v>42208.541666789039</c:v>
                </c:pt>
                <c:pt idx="902">
                  <c:v>42208.583333455841</c:v>
                </c:pt>
                <c:pt idx="903">
                  <c:v>42208.625000122644</c:v>
                </c:pt>
                <c:pt idx="904">
                  <c:v>42208.666666789446</c:v>
                </c:pt>
                <c:pt idx="905">
                  <c:v>42208.708333456249</c:v>
                </c:pt>
                <c:pt idx="906">
                  <c:v>42208.750000123051</c:v>
                </c:pt>
                <c:pt idx="907">
                  <c:v>42208.791666789853</c:v>
                </c:pt>
                <c:pt idx="908">
                  <c:v>42208.833333456656</c:v>
                </c:pt>
                <c:pt idx="909">
                  <c:v>42208.875000123458</c:v>
                </c:pt>
                <c:pt idx="910">
                  <c:v>42208.916666790261</c:v>
                </c:pt>
                <c:pt idx="911">
                  <c:v>42208.958333457063</c:v>
                </c:pt>
                <c:pt idx="912">
                  <c:v>42209.000000123866</c:v>
                </c:pt>
                <c:pt idx="913">
                  <c:v>42209.041666790668</c:v>
                </c:pt>
                <c:pt idx="914">
                  <c:v>42209.083333457471</c:v>
                </c:pt>
                <c:pt idx="915">
                  <c:v>42209.125000124273</c:v>
                </c:pt>
                <c:pt idx="916">
                  <c:v>42209.166666791076</c:v>
                </c:pt>
                <c:pt idx="917">
                  <c:v>42209.208333457878</c:v>
                </c:pt>
                <c:pt idx="918">
                  <c:v>42209.250000124681</c:v>
                </c:pt>
                <c:pt idx="919">
                  <c:v>42209.291666791483</c:v>
                </c:pt>
                <c:pt idx="920">
                  <c:v>42209.333333458286</c:v>
                </c:pt>
                <c:pt idx="921">
                  <c:v>42209.375000125088</c:v>
                </c:pt>
                <c:pt idx="922">
                  <c:v>42209.416666791891</c:v>
                </c:pt>
                <c:pt idx="923">
                  <c:v>42209.458333458693</c:v>
                </c:pt>
                <c:pt idx="924">
                  <c:v>42209.500000125496</c:v>
                </c:pt>
                <c:pt idx="925">
                  <c:v>42209.541666792298</c:v>
                </c:pt>
                <c:pt idx="926">
                  <c:v>42209.583333459101</c:v>
                </c:pt>
                <c:pt idx="927">
                  <c:v>42209.625000125903</c:v>
                </c:pt>
                <c:pt idx="928">
                  <c:v>42209.666666792706</c:v>
                </c:pt>
                <c:pt idx="929">
                  <c:v>42209.708333459508</c:v>
                </c:pt>
                <c:pt idx="930">
                  <c:v>42209.750000126311</c:v>
                </c:pt>
                <c:pt idx="931">
                  <c:v>42209.791666793113</c:v>
                </c:pt>
                <c:pt idx="932">
                  <c:v>42209.833333459916</c:v>
                </c:pt>
                <c:pt idx="933">
                  <c:v>42209.875000126718</c:v>
                </c:pt>
                <c:pt idx="934">
                  <c:v>42209.916666793521</c:v>
                </c:pt>
                <c:pt idx="935">
                  <c:v>42209.958333460323</c:v>
                </c:pt>
                <c:pt idx="936">
                  <c:v>42210.000000127126</c:v>
                </c:pt>
                <c:pt idx="937">
                  <c:v>42210.041666793928</c:v>
                </c:pt>
                <c:pt idx="938">
                  <c:v>42210.083333460731</c:v>
                </c:pt>
                <c:pt idx="939">
                  <c:v>42210.125000127533</c:v>
                </c:pt>
                <c:pt idx="940">
                  <c:v>42210.166666794335</c:v>
                </c:pt>
                <c:pt idx="941">
                  <c:v>42210.208333461138</c:v>
                </c:pt>
                <c:pt idx="942">
                  <c:v>42210.25000012794</c:v>
                </c:pt>
                <c:pt idx="943">
                  <c:v>42210.291666794743</c:v>
                </c:pt>
                <c:pt idx="944">
                  <c:v>42210.333333461545</c:v>
                </c:pt>
                <c:pt idx="945">
                  <c:v>42210.375000128348</c:v>
                </c:pt>
                <c:pt idx="946">
                  <c:v>42210.41666679515</c:v>
                </c:pt>
                <c:pt idx="947">
                  <c:v>42210.458333461953</c:v>
                </c:pt>
                <c:pt idx="948">
                  <c:v>42210.500000128755</c:v>
                </c:pt>
                <c:pt idx="949">
                  <c:v>42210.541666795558</c:v>
                </c:pt>
                <c:pt idx="950">
                  <c:v>42210.58333346236</c:v>
                </c:pt>
                <c:pt idx="951">
                  <c:v>42210.625000129163</c:v>
                </c:pt>
                <c:pt idx="952">
                  <c:v>42210.666666795965</c:v>
                </c:pt>
                <c:pt idx="953">
                  <c:v>42210.708333462768</c:v>
                </c:pt>
                <c:pt idx="954">
                  <c:v>42210.75000012957</c:v>
                </c:pt>
                <c:pt idx="955">
                  <c:v>42210.791666796373</c:v>
                </c:pt>
                <c:pt idx="956">
                  <c:v>42210.833333463175</c:v>
                </c:pt>
                <c:pt idx="957">
                  <c:v>42210.875000129978</c:v>
                </c:pt>
                <c:pt idx="958">
                  <c:v>42210.91666679678</c:v>
                </c:pt>
                <c:pt idx="959">
                  <c:v>42210.958333463583</c:v>
                </c:pt>
                <c:pt idx="960">
                  <c:v>42211.000000130385</c:v>
                </c:pt>
                <c:pt idx="961">
                  <c:v>42211.041666797188</c:v>
                </c:pt>
                <c:pt idx="962">
                  <c:v>42211.08333346399</c:v>
                </c:pt>
                <c:pt idx="963">
                  <c:v>42211.125000130793</c:v>
                </c:pt>
                <c:pt idx="964">
                  <c:v>42211.166666797595</c:v>
                </c:pt>
                <c:pt idx="965">
                  <c:v>42211.208333464398</c:v>
                </c:pt>
                <c:pt idx="966">
                  <c:v>42211.2500001312</c:v>
                </c:pt>
                <c:pt idx="967">
                  <c:v>42211.291666798003</c:v>
                </c:pt>
                <c:pt idx="968">
                  <c:v>42211.333333464805</c:v>
                </c:pt>
                <c:pt idx="969">
                  <c:v>42211.375000131608</c:v>
                </c:pt>
                <c:pt idx="970">
                  <c:v>42211.41666679841</c:v>
                </c:pt>
                <c:pt idx="971">
                  <c:v>42211.458333465212</c:v>
                </c:pt>
                <c:pt idx="972">
                  <c:v>42211.500000132015</c:v>
                </c:pt>
                <c:pt idx="973">
                  <c:v>42211.541666798817</c:v>
                </c:pt>
                <c:pt idx="974">
                  <c:v>42211.58333346562</c:v>
                </c:pt>
                <c:pt idx="975">
                  <c:v>42211.625000132422</c:v>
                </c:pt>
                <c:pt idx="976">
                  <c:v>42211.666666799225</c:v>
                </c:pt>
                <c:pt idx="977">
                  <c:v>42211.708333466027</c:v>
                </c:pt>
                <c:pt idx="978">
                  <c:v>42211.75000013283</c:v>
                </c:pt>
                <c:pt idx="979">
                  <c:v>42211.791666799632</c:v>
                </c:pt>
                <c:pt idx="980">
                  <c:v>42211.833333466435</c:v>
                </c:pt>
                <c:pt idx="981">
                  <c:v>42211.875000133237</c:v>
                </c:pt>
                <c:pt idx="982">
                  <c:v>42211.91666680004</c:v>
                </c:pt>
                <c:pt idx="983">
                  <c:v>42211.958333466842</c:v>
                </c:pt>
                <c:pt idx="984">
                  <c:v>42212.000000133645</c:v>
                </c:pt>
                <c:pt idx="985">
                  <c:v>42212.041666800447</c:v>
                </c:pt>
                <c:pt idx="986">
                  <c:v>42212.08333346725</c:v>
                </c:pt>
                <c:pt idx="987">
                  <c:v>42212.125000134052</c:v>
                </c:pt>
                <c:pt idx="988">
                  <c:v>42212.166666800855</c:v>
                </c:pt>
                <c:pt idx="989">
                  <c:v>42212.208333467657</c:v>
                </c:pt>
                <c:pt idx="990">
                  <c:v>42212.25000013446</c:v>
                </c:pt>
                <c:pt idx="991">
                  <c:v>42212.291666801262</c:v>
                </c:pt>
                <c:pt idx="992">
                  <c:v>42212.333333468065</c:v>
                </c:pt>
                <c:pt idx="993">
                  <c:v>42212.375000134867</c:v>
                </c:pt>
                <c:pt idx="994">
                  <c:v>42212.41666680167</c:v>
                </c:pt>
                <c:pt idx="995">
                  <c:v>42212.458333468472</c:v>
                </c:pt>
                <c:pt idx="996">
                  <c:v>42212.500000135275</c:v>
                </c:pt>
                <c:pt idx="997">
                  <c:v>42212.541666802077</c:v>
                </c:pt>
                <c:pt idx="998">
                  <c:v>42212.58333346888</c:v>
                </c:pt>
                <c:pt idx="999">
                  <c:v>42212.625000135682</c:v>
                </c:pt>
                <c:pt idx="1000">
                  <c:v>42212.666666802485</c:v>
                </c:pt>
                <c:pt idx="1001">
                  <c:v>42212.708333469287</c:v>
                </c:pt>
                <c:pt idx="1002">
                  <c:v>42212.75000013609</c:v>
                </c:pt>
                <c:pt idx="1003">
                  <c:v>42212.791666802892</c:v>
                </c:pt>
                <c:pt idx="1004">
                  <c:v>42212.833333469694</c:v>
                </c:pt>
                <c:pt idx="1005">
                  <c:v>42212.875000136497</c:v>
                </c:pt>
                <c:pt idx="1006">
                  <c:v>42212.916666803299</c:v>
                </c:pt>
                <c:pt idx="1007">
                  <c:v>42212.958333470102</c:v>
                </c:pt>
                <c:pt idx="1008">
                  <c:v>42213.000000136904</c:v>
                </c:pt>
                <c:pt idx="1009">
                  <c:v>42213.041666803707</c:v>
                </c:pt>
                <c:pt idx="1010">
                  <c:v>42213.083333470509</c:v>
                </c:pt>
                <c:pt idx="1011">
                  <c:v>42213.125000137312</c:v>
                </c:pt>
                <c:pt idx="1012">
                  <c:v>42213.166666804114</c:v>
                </c:pt>
                <c:pt idx="1013">
                  <c:v>42213.208333470917</c:v>
                </c:pt>
                <c:pt idx="1014">
                  <c:v>42213.250000137719</c:v>
                </c:pt>
                <c:pt idx="1015">
                  <c:v>42213.291666804522</c:v>
                </c:pt>
                <c:pt idx="1016">
                  <c:v>42213.333333471324</c:v>
                </c:pt>
                <c:pt idx="1017">
                  <c:v>42213.375000138127</c:v>
                </c:pt>
                <c:pt idx="1018">
                  <c:v>42213.416666804929</c:v>
                </c:pt>
                <c:pt idx="1019">
                  <c:v>42213.458333471732</c:v>
                </c:pt>
                <c:pt idx="1020">
                  <c:v>42213.500000138534</c:v>
                </c:pt>
                <c:pt idx="1021">
                  <c:v>42213.541666805337</c:v>
                </c:pt>
                <c:pt idx="1022">
                  <c:v>42213.583333472139</c:v>
                </c:pt>
                <c:pt idx="1023">
                  <c:v>42213.625000138942</c:v>
                </c:pt>
                <c:pt idx="1024">
                  <c:v>42213.666666805744</c:v>
                </c:pt>
                <c:pt idx="1025">
                  <c:v>42213.708333472547</c:v>
                </c:pt>
                <c:pt idx="1026">
                  <c:v>42213.750000139349</c:v>
                </c:pt>
                <c:pt idx="1027">
                  <c:v>42213.791666806152</c:v>
                </c:pt>
                <c:pt idx="1028">
                  <c:v>42213.833333472954</c:v>
                </c:pt>
                <c:pt idx="1029">
                  <c:v>42213.875000139757</c:v>
                </c:pt>
                <c:pt idx="1030">
                  <c:v>42213.916666806559</c:v>
                </c:pt>
                <c:pt idx="1031">
                  <c:v>42213.958333473362</c:v>
                </c:pt>
                <c:pt idx="1032">
                  <c:v>42214.000000140164</c:v>
                </c:pt>
                <c:pt idx="1033">
                  <c:v>42214.041666806967</c:v>
                </c:pt>
                <c:pt idx="1034">
                  <c:v>42214.083333473769</c:v>
                </c:pt>
                <c:pt idx="1035">
                  <c:v>42214.125000140572</c:v>
                </c:pt>
                <c:pt idx="1036">
                  <c:v>42214.166666807374</c:v>
                </c:pt>
                <c:pt idx="1037">
                  <c:v>42214.208333474176</c:v>
                </c:pt>
                <c:pt idx="1038">
                  <c:v>42214.250000140979</c:v>
                </c:pt>
                <c:pt idx="1039">
                  <c:v>42214.291666807781</c:v>
                </c:pt>
                <c:pt idx="1040">
                  <c:v>42214.333333474584</c:v>
                </c:pt>
                <c:pt idx="1041">
                  <c:v>42214.375000141386</c:v>
                </c:pt>
                <c:pt idx="1042">
                  <c:v>42214.416666808189</c:v>
                </c:pt>
                <c:pt idx="1043">
                  <c:v>42214.458333474991</c:v>
                </c:pt>
                <c:pt idx="1044">
                  <c:v>42214.500000141794</c:v>
                </c:pt>
                <c:pt idx="1045">
                  <c:v>42214.541666808596</c:v>
                </c:pt>
                <c:pt idx="1046">
                  <c:v>42214.583333475399</c:v>
                </c:pt>
                <c:pt idx="1047">
                  <c:v>42214.625000142201</c:v>
                </c:pt>
                <c:pt idx="1048">
                  <c:v>42214.666666809004</c:v>
                </c:pt>
                <c:pt idx="1049">
                  <c:v>42214.708333475806</c:v>
                </c:pt>
                <c:pt idx="1050">
                  <c:v>42214.750000142609</c:v>
                </c:pt>
                <c:pt idx="1051">
                  <c:v>42214.791666809411</c:v>
                </c:pt>
                <c:pt idx="1052">
                  <c:v>42214.833333476214</c:v>
                </c:pt>
                <c:pt idx="1053">
                  <c:v>42214.875000143016</c:v>
                </c:pt>
                <c:pt idx="1054">
                  <c:v>42214.916666809819</c:v>
                </c:pt>
                <c:pt idx="1055">
                  <c:v>42214.958333476621</c:v>
                </c:pt>
                <c:pt idx="1056">
                  <c:v>42215.000000143424</c:v>
                </c:pt>
                <c:pt idx="1057">
                  <c:v>42215.041666810226</c:v>
                </c:pt>
                <c:pt idx="1058">
                  <c:v>42215.083333477029</c:v>
                </c:pt>
                <c:pt idx="1059">
                  <c:v>42215.125000143831</c:v>
                </c:pt>
                <c:pt idx="1060">
                  <c:v>42215.166666810634</c:v>
                </c:pt>
                <c:pt idx="1061">
                  <c:v>42215.208333477436</c:v>
                </c:pt>
                <c:pt idx="1062">
                  <c:v>42215.250000144239</c:v>
                </c:pt>
                <c:pt idx="1063">
                  <c:v>42215.291666811041</c:v>
                </c:pt>
                <c:pt idx="1064">
                  <c:v>42215.333333477844</c:v>
                </c:pt>
                <c:pt idx="1065">
                  <c:v>42215.375000144646</c:v>
                </c:pt>
                <c:pt idx="1066">
                  <c:v>42215.416666811449</c:v>
                </c:pt>
                <c:pt idx="1067">
                  <c:v>42215.458333478251</c:v>
                </c:pt>
                <c:pt idx="1068">
                  <c:v>42215.500000145053</c:v>
                </c:pt>
                <c:pt idx="1069">
                  <c:v>42215.541666811856</c:v>
                </c:pt>
                <c:pt idx="1070">
                  <c:v>42215.583333478658</c:v>
                </c:pt>
                <c:pt idx="1071">
                  <c:v>42215.625000145461</c:v>
                </c:pt>
                <c:pt idx="1072">
                  <c:v>42215.666666812263</c:v>
                </c:pt>
                <c:pt idx="1073">
                  <c:v>42215.708333479066</c:v>
                </c:pt>
                <c:pt idx="1074">
                  <c:v>42215.750000145868</c:v>
                </c:pt>
                <c:pt idx="1075">
                  <c:v>42215.791666812671</c:v>
                </c:pt>
                <c:pt idx="1076">
                  <c:v>42215.833333479473</c:v>
                </c:pt>
                <c:pt idx="1077">
                  <c:v>42215.875000146276</c:v>
                </c:pt>
                <c:pt idx="1078">
                  <c:v>42215.916666813078</c:v>
                </c:pt>
                <c:pt idx="1079">
                  <c:v>42215.958333479881</c:v>
                </c:pt>
                <c:pt idx="1080">
                  <c:v>42216.000000146683</c:v>
                </c:pt>
                <c:pt idx="1081">
                  <c:v>42216.041666813486</c:v>
                </c:pt>
                <c:pt idx="1082">
                  <c:v>42216.083333480288</c:v>
                </c:pt>
                <c:pt idx="1083">
                  <c:v>42216.125000147091</c:v>
                </c:pt>
                <c:pt idx="1084">
                  <c:v>42216.166666813893</c:v>
                </c:pt>
                <c:pt idx="1085">
                  <c:v>42216.208333480696</c:v>
                </c:pt>
                <c:pt idx="1086">
                  <c:v>42216.250000147498</c:v>
                </c:pt>
                <c:pt idx="1087">
                  <c:v>42216.291666814301</c:v>
                </c:pt>
                <c:pt idx="1088">
                  <c:v>42216.333333481103</c:v>
                </c:pt>
                <c:pt idx="1089">
                  <c:v>42216.375000147906</c:v>
                </c:pt>
                <c:pt idx="1090">
                  <c:v>42216.416666814708</c:v>
                </c:pt>
                <c:pt idx="1091">
                  <c:v>42216.458333481511</c:v>
                </c:pt>
                <c:pt idx="1092">
                  <c:v>42216.500000148313</c:v>
                </c:pt>
                <c:pt idx="1093">
                  <c:v>42216.541666815116</c:v>
                </c:pt>
                <c:pt idx="1094">
                  <c:v>42216.583333481918</c:v>
                </c:pt>
                <c:pt idx="1095">
                  <c:v>42216.625000148721</c:v>
                </c:pt>
                <c:pt idx="1096">
                  <c:v>42216.666666815523</c:v>
                </c:pt>
                <c:pt idx="1097">
                  <c:v>42216.708333482326</c:v>
                </c:pt>
                <c:pt idx="1098">
                  <c:v>42216.750000149128</c:v>
                </c:pt>
                <c:pt idx="1099">
                  <c:v>42216.791666815931</c:v>
                </c:pt>
                <c:pt idx="1100">
                  <c:v>42216.833333482733</c:v>
                </c:pt>
                <c:pt idx="1101">
                  <c:v>42216.875000149535</c:v>
                </c:pt>
                <c:pt idx="1102">
                  <c:v>42216.916666816338</c:v>
                </c:pt>
                <c:pt idx="1103">
                  <c:v>42216.95833348314</c:v>
                </c:pt>
                <c:pt idx="1104">
                  <c:v>42217.000000149943</c:v>
                </c:pt>
                <c:pt idx="1105">
                  <c:v>42217.041666816745</c:v>
                </c:pt>
                <c:pt idx="1106">
                  <c:v>42217.083333483548</c:v>
                </c:pt>
                <c:pt idx="1107">
                  <c:v>42217.12500015035</c:v>
                </c:pt>
                <c:pt idx="1108">
                  <c:v>42217.166666817153</c:v>
                </c:pt>
                <c:pt idx="1109">
                  <c:v>42217.208333483955</c:v>
                </c:pt>
                <c:pt idx="1110">
                  <c:v>42217.250000150758</c:v>
                </c:pt>
                <c:pt idx="1111">
                  <c:v>42217.29166681756</c:v>
                </c:pt>
                <c:pt idx="1112">
                  <c:v>42217.333333484363</c:v>
                </c:pt>
                <c:pt idx="1113">
                  <c:v>42217.375000151165</c:v>
                </c:pt>
                <c:pt idx="1114">
                  <c:v>42217.416666817968</c:v>
                </c:pt>
                <c:pt idx="1115">
                  <c:v>42217.45833348477</c:v>
                </c:pt>
                <c:pt idx="1116">
                  <c:v>42217.500000151573</c:v>
                </c:pt>
                <c:pt idx="1117">
                  <c:v>42217.541666818375</c:v>
                </c:pt>
                <c:pt idx="1118">
                  <c:v>42217.583333485178</c:v>
                </c:pt>
                <c:pt idx="1119">
                  <c:v>42217.62500015198</c:v>
                </c:pt>
                <c:pt idx="1120">
                  <c:v>42217.666666818783</c:v>
                </c:pt>
                <c:pt idx="1121">
                  <c:v>42217.708333485585</c:v>
                </c:pt>
                <c:pt idx="1122">
                  <c:v>42217.750000152388</c:v>
                </c:pt>
                <c:pt idx="1123">
                  <c:v>42217.79166681919</c:v>
                </c:pt>
                <c:pt idx="1124">
                  <c:v>42217.833333485993</c:v>
                </c:pt>
                <c:pt idx="1125">
                  <c:v>42217.875000152795</c:v>
                </c:pt>
                <c:pt idx="1126">
                  <c:v>42217.916666819598</c:v>
                </c:pt>
                <c:pt idx="1127">
                  <c:v>42217.9583334864</c:v>
                </c:pt>
                <c:pt idx="1128">
                  <c:v>42218.000000153203</c:v>
                </c:pt>
                <c:pt idx="1129">
                  <c:v>42218.041666820005</c:v>
                </c:pt>
                <c:pt idx="1130">
                  <c:v>42218.083333486808</c:v>
                </c:pt>
                <c:pt idx="1131">
                  <c:v>42218.12500015361</c:v>
                </c:pt>
                <c:pt idx="1132">
                  <c:v>42218.166666820413</c:v>
                </c:pt>
                <c:pt idx="1133">
                  <c:v>42218.208333487215</c:v>
                </c:pt>
                <c:pt idx="1134">
                  <c:v>42218.250000154017</c:v>
                </c:pt>
                <c:pt idx="1135">
                  <c:v>42218.29166682082</c:v>
                </c:pt>
                <c:pt idx="1136">
                  <c:v>42218.333333487622</c:v>
                </c:pt>
                <c:pt idx="1137">
                  <c:v>42218.375000154425</c:v>
                </c:pt>
                <c:pt idx="1138">
                  <c:v>42218.416666821227</c:v>
                </c:pt>
                <c:pt idx="1139">
                  <c:v>42218.45833348803</c:v>
                </c:pt>
                <c:pt idx="1140">
                  <c:v>42218.500000154832</c:v>
                </c:pt>
                <c:pt idx="1141">
                  <c:v>42218.541666821635</c:v>
                </c:pt>
                <c:pt idx="1142">
                  <c:v>42218.583333488437</c:v>
                </c:pt>
                <c:pt idx="1143">
                  <c:v>42218.62500015524</c:v>
                </c:pt>
                <c:pt idx="1144">
                  <c:v>42218.666666822042</c:v>
                </c:pt>
                <c:pt idx="1145">
                  <c:v>42218.708333488845</c:v>
                </c:pt>
                <c:pt idx="1146">
                  <c:v>42218.750000155647</c:v>
                </c:pt>
                <c:pt idx="1147">
                  <c:v>42218.79166682245</c:v>
                </c:pt>
                <c:pt idx="1148">
                  <c:v>42218.833333489252</c:v>
                </c:pt>
                <c:pt idx="1149">
                  <c:v>42218.875000156055</c:v>
                </c:pt>
                <c:pt idx="1150">
                  <c:v>42218.916666822857</c:v>
                </c:pt>
                <c:pt idx="1151">
                  <c:v>42218.95833348966</c:v>
                </c:pt>
                <c:pt idx="1152">
                  <c:v>42219.000000156462</c:v>
                </c:pt>
                <c:pt idx="1153">
                  <c:v>42219.041666823265</c:v>
                </c:pt>
                <c:pt idx="1154">
                  <c:v>42219.083333490067</c:v>
                </c:pt>
                <c:pt idx="1155">
                  <c:v>42219.12500015687</c:v>
                </c:pt>
                <c:pt idx="1156">
                  <c:v>42219.166666823672</c:v>
                </c:pt>
                <c:pt idx="1157">
                  <c:v>42219.208333490475</c:v>
                </c:pt>
                <c:pt idx="1158">
                  <c:v>42219.250000157277</c:v>
                </c:pt>
                <c:pt idx="1159">
                  <c:v>42219.29166682408</c:v>
                </c:pt>
                <c:pt idx="1160">
                  <c:v>42219.333333490882</c:v>
                </c:pt>
                <c:pt idx="1161">
                  <c:v>42219.375000157685</c:v>
                </c:pt>
                <c:pt idx="1162">
                  <c:v>42219.416666824487</c:v>
                </c:pt>
                <c:pt idx="1163">
                  <c:v>42219.45833349129</c:v>
                </c:pt>
                <c:pt idx="1164">
                  <c:v>42219.500000158092</c:v>
                </c:pt>
                <c:pt idx="1165">
                  <c:v>42219.541666824894</c:v>
                </c:pt>
                <c:pt idx="1166">
                  <c:v>42219.583333491697</c:v>
                </c:pt>
                <c:pt idx="1167">
                  <c:v>42219.625000158499</c:v>
                </c:pt>
                <c:pt idx="1168">
                  <c:v>42219.666666825302</c:v>
                </c:pt>
                <c:pt idx="1169">
                  <c:v>42219.708333492104</c:v>
                </c:pt>
                <c:pt idx="1170">
                  <c:v>42219.750000158907</c:v>
                </c:pt>
                <c:pt idx="1171">
                  <c:v>42219.791666825709</c:v>
                </c:pt>
                <c:pt idx="1172">
                  <c:v>42219.833333492512</c:v>
                </c:pt>
                <c:pt idx="1173">
                  <c:v>42219.875000159314</c:v>
                </c:pt>
                <c:pt idx="1174">
                  <c:v>42219.916666826117</c:v>
                </c:pt>
                <c:pt idx="1175">
                  <c:v>42219.958333492919</c:v>
                </c:pt>
                <c:pt idx="1176">
                  <c:v>42220.000000159722</c:v>
                </c:pt>
                <c:pt idx="1177">
                  <c:v>42220.041666826524</c:v>
                </c:pt>
                <c:pt idx="1178">
                  <c:v>42220.083333493327</c:v>
                </c:pt>
                <c:pt idx="1179">
                  <c:v>42220.125000160129</c:v>
                </c:pt>
                <c:pt idx="1180">
                  <c:v>42220.166666826932</c:v>
                </c:pt>
                <c:pt idx="1181">
                  <c:v>42220.208333493734</c:v>
                </c:pt>
                <c:pt idx="1182">
                  <c:v>42220.250000160537</c:v>
                </c:pt>
                <c:pt idx="1183">
                  <c:v>42220.291666827339</c:v>
                </c:pt>
                <c:pt idx="1184">
                  <c:v>42220.333333494142</c:v>
                </c:pt>
                <c:pt idx="1185">
                  <c:v>42220.375000160944</c:v>
                </c:pt>
                <c:pt idx="1186">
                  <c:v>42220.416666827747</c:v>
                </c:pt>
                <c:pt idx="1187">
                  <c:v>42220.458333494549</c:v>
                </c:pt>
                <c:pt idx="1188">
                  <c:v>42220.500000161352</c:v>
                </c:pt>
                <c:pt idx="1189">
                  <c:v>42220.541666828154</c:v>
                </c:pt>
                <c:pt idx="1190">
                  <c:v>42220.583333494957</c:v>
                </c:pt>
                <c:pt idx="1191">
                  <c:v>42220.625000161759</c:v>
                </c:pt>
                <c:pt idx="1192">
                  <c:v>42220.666666828562</c:v>
                </c:pt>
                <c:pt idx="1193">
                  <c:v>42220.708333495364</c:v>
                </c:pt>
                <c:pt idx="1194">
                  <c:v>42220.750000162167</c:v>
                </c:pt>
                <c:pt idx="1195">
                  <c:v>42220.791666828969</c:v>
                </c:pt>
                <c:pt idx="1196">
                  <c:v>42220.833333495772</c:v>
                </c:pt>
                <c:pt idx="1197">
                  <c:v>42220.875000162574</c:v>
                </c:pt>
                <c:pt idx="1198">
                  <c:v>42220.916666829376</c:v>
                </c:pt>
                <c:pt idx="1199">
                  <c:v>42220.958333496179</c:v>
                </c:pt>
                <c:pt idx="1200">
                  <c:v>42221.000000162981</c:v>
                </c:pt>
                <c:pt idx="1201">
                  <c:v>42221.041666829784</c:v>
                </c:pt>
                <c:pt idx="1202">
                  <c:v>42221.083333496586</c:v>
                </c:pt>
                <c:pt idx="1203">
                  <c:v>42221.125000163389</c:v>
                </c:pt>
                <c:pt idx="1204">
                  <c:v>42221.166666830191</c:v>
                </c:pt>
                <c:pt idx="1205">
                  <c:v>42221.208333496994</c:v>
                </c:pt>
                <c:pt idx="1206">
                  <c:v>42221.250000163796</c:v>
                </c:pt>
                <c:pt idx="1207">
                  <c:v>42221.291666830599</c:v>
                </c:pt>
                <c:pt idx="1208">
                  <c:v>42221.333333497401</c:v>
                </c:pt>
                <c:pt idx="1209">
                  <c:v>42221.375000164204</c:v>
                </c:pt>
                <c:pt idx="1210">
                  <c:v>42221.416666831006</c:v>
                </c:pt>
                <c:pt idx="1211">
                  <c:v>42221.458333497809</c:v>
                </c:pt>
                <c:pt idx="1212">
                  <c:v>42221.500000164611</c:v>
                </c:pt>
                <c:pt idx="1213">
                  <c:v>42221.541666831414</c:v>
                </c:pt>
                <c:pt idx="1214">
                  <c:v>42221.583333498216</c:v>
                </c:pt>
                <c:pt idx="1215">
                  <c:v>42221.625000165019</c:v>
                </c:pt>
                <c:pt idx="1216">
                  <c:v>42221.666666831821</c:v>
                </c:pt>
                <c:pt idx="1217">
                  <c:v>42221.708333498624</c:v>
                </c:pt>
                <c:pt idx="1218">
                  <c:v>42221.750000165426</c:v>
                </c:pt>
                <c:pt idx="1219">
                  <c:v>42221.791666832229</c:v>
                </c:pt>
                <c:pt idx="1220">
                  <c:v>42221.833333499031</c:v>
                </c:pt>
                <c:pt idx="1221">
                  <c:v>42221.875000165834</c:v>
                </c:pt>
                <c:pt idx="1222">
                  <c:v>42221.916666832636</c:v>
                </c:pt>
                <c:pt idx="1223">
                  <c:v>42221.958333499439</c:v>
                </c:pt>
                <c:pt idx="1224">
                  <c:v>42222.000000166241</c:v>
                </c:pt>
                <c:pt idx="1225">
                  <c:v>42222.041666833044</c:v>
                </c:pt>
                <c:pt idx="1226">
                  <c:v>42222.083333499846</c:v>
                </c:pt>
                <c:pt idx="1227">
                  <c:v>42222.125000166649</c:v>
                </c:pt>
                <c:pt idx="1228">
                  <c:v>42222.166666833451</c:v>
                </c:pt>
                <c:pt idx="1229">
                  <c:v>42222.208333500254</c:v>
                </c:pt>
                <c:pt idx="1230">
                  <c:v>42222.250000167056</c:v>
                </c:pt>
                <c:pt idx="1231">
                  <c:v>42222.291666833858</c:v>
                </c:pt>
                <c:pt idx="1232">
                  <c:v>42222.333333500661</c:v>
                </c:pt>
                <c:pt idx="1233">
                  <c:v>42222.375000167463</c:v>
                </c:pt>
                <c:pt idx="1234">
                  <c:v>42222.416666834266</c:v>
                </c:pt>
                <c:pt idx="1235">
                  <c:v>42222.458333501068</c:v>
                </c:pt>
                <c:pt idx="1236">
                  <c:v>42222.500000167871</c:v>
                </c:pt>
                <c:pt idx="1237">
                  <c:v>42222.541666834673</c:v>
                </c:pt>
                <c:pt idx="1238">
                  <c:v>42222.583333501476</c:v>
                </c:pt>
                <c:pt idx="1239">
                  <c:v>42222.625000168278</c:v>
                </c:pt>
                <c:pt idx="1240">
                  <c:v>42222.666666835081</c:v>
                </c:pt>
                <c:pt idx="1241">
                  <c:v>42222.708333501883</c:v>
                </c:pt>
                <c:pt idx="1242">
                  <c:v>42222.750000168686</c:v>
                </c:pt>
                <c:pt idx="1243">
                  <c:v>42222.791666835488</c:v>
                </c:pt>
                <c:pt idx="1244">
                  <c:v>42222.833333502291</c:v>
                </c:pt>
                <c:pt idx="1245">
                  <c:v>42222.875000169093</c:v>
                </c:pt>
                <c:pt idx="1246">
                  <c:v>42222.916666835896</c:v>
                </c:pt>
                <c:pt idx="1247">
                  <c:v>42222.958333502698</c:v>
                </c:pt>
                <c:pt idx="1248">
                  <c:v>42223.000000169501</c:v>
                </c:pt>
                <c:pt idx="1249">
                  <c:v>42223.041666836303</c:v>
                </c:pt>
                <c:pt idx="1250">
                  <c:v>42223.083333503106</c:v>
                </c:pt>
                <c:pt idx="1251">
                  <c:v>42223.125000169908</c:v>
                </c:pt>
                <c:pt idx="1252">
                  <c:v>42223.166666836711</c:v>
                </c:pt>
                <c:pt idx="1253">
                  <c:v>42223.208333503513</c:v>
                </c:pt>
                <c:pt idx="1254">
                  <c:v>42223.250000170316</c:v>
                </c:pt>
                <c:pt idx="1255">
                  <c:v>42223.291666837118</c:v>
                </c:pt>
                <c:pt idx="1256">
                  <c:v>42223.333333503921</c:v>
                </c:pt>
                <c:pt idx="1257">
                  <c:v>42223.375000170723</c:v>
                </c:pt>
                <c:pt idx="1258">
                  <c:v>42223.416666837526</c:v>
                </c:pt>
                <c:pt idx="1259">
                  <c:v>42223.458333504328</c:v>
                </c:pt>
                <c:pt idx="1260">
                  <c:v>42223.500000171131</c:v>
                </c:pt>
                <c:pt idx="1261">
                  <c:v>42223.541666837933</c:v>
                </c:pt>
                <c:pt idx="1262">
                  <c:v>42223.583333504735</c:v>
                </c:pt>
                <c:pt idx="1263">
                  <c:v>42223.625000171538</c:v>
                </c:pt>
                <c:pt idx="1264">
                  <c:v>42223.66666683834</c:v>
                </c:pt>
                <c:pt idx="1265">
                  <c:v>42223.708333505143</c:v>
                </c:pt>
                <c:pt idx="1266">
                  <c:v>42223.750000171945</c:v>
                </c:pt>
                <c:pt idx="1267">
                  <c:v>42223.791666838748</c:v>
                </c:pt>
                <c:pt idx="1268">
                  <c:v>42223.83333350555</c:v>
                </c:pt>
                <c:pt idx="1269">
                  <c:v>42223.875000172353</c:v>
                </c:pt>
                <c:pt idx="1270">
                  <c:v>42223.916666839155</c:v>
                </c:pt>
                <c:pt idx="1271">
                  <c:v>42223.958333505958</c:v>
                </c:pt>
                <c:pt idx="1272">
                  <c:v>42224.00000017276</c:v>
                </c:pt>
                <c:pt idx="1273">
                  <c:v>42224.041666839563</c:v>
                </c:pt>
                <c:pt idx="1274">
                  <c:v>42224.083333506365</c:v>
                </c:pt>
                <c:pt idx="1275">
                  <c:v>42224.125000173168</c:v>
                </c:pt>
                <c:pt idx="1276">
                  <c:v>42224.16666683997</c:v>
                </c:pt>
                <c:pt idx="1277">
                  <c:v>42224.208333506773</c:v>
                </c:pt>
                <c:pt idx="1278">
                  <c:v>42224.250000173575</c:v>
                </c:pt>
                <c:pt idx="1279">
                  <c:v>42224.291666840378</c:v>
                </c:pt>
                <c:pt idx="1280">
                  <c:v>42224.33333350718</c:v>
                </c:pt>
                <c:pt idx="1281">
                  <c:v>42224.375000173983</c:v>
                </c:pt>
                <c:pt idx="1282">
                  <c:v>42224.416666840785</c:v>
                </c:pt>
                <c:pt idx="1283">
                  <c:v>42224.458333507588</c:v>
                </c:pt>
                <c:pt idx="1284">
                  <c:v>42224.50000017439</c:v>
                </c:pt>
                <c:pt idx="1285">
                  <c:v>42224.541666841193</c:v>
                </c:pt>
                <c:pt idx="1286">
                  <c:v>42224.583333507995</c:v>
                </c:pt>
                <c:pt idx="1287">
                  <c:v>42224.625000174798</c:v>
                </c:pt>
                <c:pt idx="1288">
                  <c:v>42224.6666668416</c:v>
                </c:pt>
                <c:pt idx="1289">
                  <c:v>42224.708333508403</c:v>
                </c:pt>
                <c:pt idx="1290">
                  <c:v>42224.750000175205</c:v>
                </c:pt>
                <c:pt idx="1291">
                  <c:v>42224.791666842008</c:v>
                </c:pt>
                <c:pt idx="1292">
                  <c:v>42224.83333350881</c:v>
                </c:pt>
                <c:pt idx="1293">
                  <c:v>42224.875000175613</c:v>
                </c:pt>
                <c:pt idx="1294">
                  <c:v>42224.916666842415</c:v>
                </c:pt>
                <c:pt idx="1295">
                  <c:v>42224.958333509217</c:v>
                </c:pt>
                <c:pt idx="1296">
                  <c:v>42225.00000017602</c:v>
                </c:pt>
                <c:pt idx="1297">
                  <c:v>42225.041666842822</c:v>
                </c:pt>
                <c:pt idx="1298">
                  <c:v>42225.083333509625</c:v>
                </c:pt>
                <c:pt idx="1299">
                  <c:v>42225.125000176427</c:v>
                </c:pt>
                <c:pt idx="1300">
                  <c:v>42225.16666684323</c:v>
                </c:pt>
                <c:pt idx="1301">
                  <c:v>42225.208333510032</c:v>
                </c:pt>
                <c:pt idx="1302">
                  <c:v>42225.250000176835</c:v>
                </c:pt>
                <c:pt idx="1303">
                  <c:v>42225.291666843637</c:v>
                </c:pt>
                <c:pt idx="1304">
                  <c:v>42225.33333351044</c:v>
                </c:pt>
                <c:pt idx="1305">
                  <c:v>42225.375000177242</c:v>
                </c:pt>
                <c:pt idx="1306">
                  <c:v>42225.416666844045</c:v>
                </c:pt>
                <c:pt idx="1307">
                  <c:v>42225.458333510847</c:v>
                </c:pt>
                <c:pt idx="1308">
                  <c:v>42225.50000017765</c:v>
                </c:pt>
                <c:pt idx="1309">
                  <c:v>42225.541666844452</c:v>
                </c:pt>
                <c:pt idx="1310">
                  <c:v>42225.583333511255</c:v>
                </c:pt>
                <c:pt idx="1311">
                  <c:v>42225.625000178057</c:v>
                </c:pt>
                <c:pt idx="1312">
                  <c:v>42225.66666684486</c:v>
                </c:pt>
                <c:pt idx="1313">
                  <c:v>42225.708333511662</c:v>
                </c:pt>
                <c:pt idx="1314">
                  <c:v>42225.750000178465</c:v>
                </c:pt>
                <c:pt idx="1315">
                  <c:v>42225.791666845267</c:v>
                </c:pt>
                <c:pt idx="1316">
                  <c:v>42225.83333351207</c:v>
                </c:pt>
                <c:pt idx="1317">
                  <c:v>42225.875000178872</c:v>
                </c:pt>
                <c:pt idx="1318">
                  <c:v>42225.916666845675</c:v>
                </c:pt>
                <c:pt idx="1319">
                  <c:v>42225.958333512477</c:v>
                </c:pt>
                <c:pt idx="1320">
                  <c:v>42226.00000017928</c:v>
                </c:pt>
                <c:pt idx="1321">
                  <c:v>42226.041666846082</c:v>
                </c:pt>
                <c:pt idx="1322">
                  <c:v>42226.083333512885</c:v>
                </c:pt>
                <c:pt idx="1323">
                  <c:v>42226.125000179687</c:v>
                </c:pt>
                <c:pt idx="1324">
                  <c:v>42226.16666684649</c:v>
                </c:pt>
                <c:pt idx="1325">
                  <c:v>42226.208333513292</c:v>
                </c:pt>
                <c:pt idx="1326">
                  <c:v>42226.250000180095</c:v>
                </c:pt>
                <c:pt idx="1327">
                  <c:v>42226.291666846897</c:v>
                </c:pt>
                <c:pt idx="1328">
                  <c:v>42226.333333513699</c:v>
                </c:pt>
                <c:pt idx="1329">
                  <c:v>42226.375000180502</c:v>
                </c:pt>
                <c:pt idx="1330">
                  <c:v>42226.416666847304</c:v>
                </c:pt>
                <c:pt idx="1331">
                  <c:v>42226.458333514107</c:v>
                </c:pt>
                <c:pt idx="1332">
                  <c:v>42226.500000180909</c:v>
                </c:pt>
                <c:pt idx="1333">
                  <c:v>42226.541666847712</c:v>
                </c:pt>
                <c:pt idx="1334">
                  <c:v>42226.583333514514</c:v>
                </c:pt>
                <c:pt idx="1335">
                  <c:v>42226.625000181317</c:v>
                </c:pt>
                <c:pt idx="1336">
                  <c:v>42226.666666848119</c:v>
                </c:pt>
                <c:pt idx="1337">
                  <c:v>42226.708333514922</c:v>
                </c:pt>
                <c:pt idx="1338">
                  <c:v>42226.750000181724</c:v>
                </c:pt>
                <c:pt idx="1339">
                  <c:v>42226.791666848527</c:v>
                </c:pt>
                <c:pt idx="1340">
                  <c:v>42226.833333515329</c:v>
                </c:pt>
                <c:pt idx="1341">
                  <c:v>42226.875000182132</c:v>
                </c:pt>
                <c:pt idx="1342">
                  <c:v>42226.916666848934</c:v>
                </c:pt>
                <c:pt idx="1343">
                  <c:v>42226.958333515737</c:v>
                </c:pt>
                <c:pt idx="1344">
                  <c:v>42227.000000182539</c:v>
                </c:pt>
                <c:pt idx="1345">
                  <c:v>42227.041666849342</c:v>
                </c:pt>
                <c:pt idx="1346">
                  <c:v>42227.083333516144</c:v>
                </c:pt>
                <c:pt idx="1347">
                  <c:v>42227.125000182947</c:v>
                </c:pt>
                <c:pt idx="1348">
                  <c:v>42227.166666849749</c:v>
                </c:pt>
                <c:pt idx="1349">
                  <c:v>42227.208333516552</c:v>
                </c:pt>
                <c:pt idx="1350">
                  <c:v>42227.250000183354</c:v>
                </c:pt>
                <c:pt idx="1351">
                  <c:v>42227.291666850157</c:v>
                </c:pt>
                <c:pt idx="1352">
                  <c:v>42227.333333516959</c:v>
                </c:pt>
                <c:pt idx="1353">
                  <c:v>42227.375000183762</c:v>
                </c:pt>
                <c:pt idx="1354">
                  <c:v>42227.416666850564</c:v>
                </c:pt>
                <c:pt idx="1355">
                  <c:v>42227.458333517367</c:v>
                </c:pt>
                <c:pt idx="1356">
                  <c:v>42227.500000184169</c:v>
                </c:pt>
                <c:pt idx="1357">
                  <c:v>42227.541666850972</c:v>
                </c:pt>
                <c:pt idx="1358">
                  <c:v>42227.583333517774</c:v>
                </c:pt>
                <c:pt idx="1359">
                  <c:v>42227.625000184576</c:v>
                </c:pt>
                <c:pt idx="1360">
                  <c:v>42227.666666851379</c:v>
                </c:pt>
                <c:pt idx="1361">
                  <c:v>42227.708333518181</c:v>
                </c:pt>
                <c:pt idx="1362">
                  <c:v>42227.750000184984</c:v>
                </c:pt>
                <c:pt idx="1363">
                  <c:v>42227.791666851786</c:v>
                </c:pt>
                <c:pt idx="1364">
                  <c:v>42227.833333518589</c:v>
                </c:pt>
                <c:pt idx="1365">
                  <c:v>42227.875000185391</c:v>
                </c:pt>
                <c:pt idx="1366">
                  <c:v>42227.916666852194</c:v>
                </c:pt>
                <c:pt idx="1367">
                  <c:v>42227.958333518996</c:v>
                </c:pt>
                <c:pt idx="1368">
                  <c:v>42228.000000185799</c:v>
                </c:pt>
                <c:pt idx="1369">
                  <c:v>42228.041666852601</c:v>
                </c:pt>
                <c:pt idx="1370">
                  <c:v>42228.083333519404</c:v>
                </c:pt>
                <c:pt idx="1371">
                  <c:v>42228.125000186206</c:v>
                </c:pt>
                <c:pt idx="1372">
                  <c:v>42228.166666853009</c:v>
                </c:pt>
                <c:pt idx="1373">
                  <c:v>42228.208333519811</c:v>
                </c:pt>
                <c:pt idx="1374">
                  <c:v>42228.250000186614</c:v>
                </c:pt>
                <c:pt idx="1375">
                  <c:v>42228.291666853416</c:v>
                </c:pt>
                <c:pt idx="1376">
                  <c:v>42228.333333520219</c:v>
                </c:pt>
                <c:pt idx="1377">
                  <c:v>42228.375000187021</c:v>
                </c:pt>
                <c:pt idx="1378">
                  <c:v>42228.416666853824</c:v>
                </c:pt>
                <c:pt idx="1379">
                  <c:v>42228.458333520626</c:v>
                </c:pt>
                <c:pt idx="1380">
                  <c:v>42228.500000187429</c:v>
                </c:pt>
                <c:pt idx="1381">
                  <c:v>42228.541666854231</c:v>
                </c:pt>
                <c:pt idx="1382">
                  <c:v>42228.583333521034</c:v>
                </c:pt>
                <c:pt idx="1383">
                  <c:v>42228.625000187836</c:v>
                </c:pt>
                <c:pt idx="1384">
                  <c:v>42228.666666854639</c:v>
                </c:pt>
                <c:pt idx="1385">
                  <c:v>42228.708333521441</c:v>
                </c:pt>
                <c:pt idx="1386">
                  <c:v>42228.750000188244</c:v>
                </c:pt>
                <c:pt idx="1387">
                  <c:v>42228.791666855046</c:v>
                </c:pt>
                <c:pt idx="1388">
                  <c:v>42228.833333521849</c:v>
                </c:pt>
                <c:pt idx="1389">
                  <c:v>42228.875000188651</c:v>
                </c:pt>
                <c:pt idx="1390">
                  <c:v>42228.916666855454</c:v>
                </c:pt>
                <c:pt idx="1391">
                  <c:v>42228.958333522256</c:v>
                </c:pt>
                <c:pt idx="1392">
                  <c:v>42229.000000189058</c:v>
                </c:pt>
                <c:pt idx="1393">
                  <c:v>42229.041666855861</c:v>
                </c:pt>
                <c:pt idx="1394">
                  <c:v>42229.083333522663</c:v>
                </c:pt>
                <c:pt idx="1395">
                  <c:v>42229.125000189466</c:v>
                </c:pt>
                <c:pt idx="1396">
                  <c:v>42229.166666856268</c:v>
                </c:pt>
                <c:pt idx="1397">
                  <c:v>42229.208333523071</c:v>
                </c:pt>
                <c:pt idx="1398">
                  <c:v>42229.250000189873</c:v>
                </c:pt>
                <c:pt idx="1399">
                  <c:v>42229.291666856676</c:v>
                </c:pt>
                <c:pt idx="1400">
                  <c:v>42229.333333523478</c:v>
                </c:pt>
                <c:pt idx="1401">
                  <c:v>42229.375000190281</c:v>
                </c:pt>
                <c:pt idx="1402">
                  <c:v>42229.416666857083</c:v>
                </c:pt>
                <c:pt idx="1403">
                  <c:v>42229.458333523886</c:v>
                </c:pt>
                <c:pt idx="1404">
                  <c:v>42229.500000190688</c:v>
                </c:pt>
                <c:pt idx="1405">
                  <c:v>42229.541666857491</c:v>
                </c:pt>
                <c:pt idx="1406">
                  <c:v>42229.583333524293</c:v>
                </c:pt>
                <c:pt idx="1407">
                  <c:v>42229.625000191096</c:v>
                </c:pt>
                <c:pt idx="1408">
                  <c:v>42229.666666857898</c:v>
                </c:pt>
                <c:pt idx="1409">
                  <c:v>42229.708333524701</c:v>
                </c:pt>
                <c:pt idx="1410">
                  <c:v>42229.750000191503</c:v>
                </c:pt>
                <c:pt idx="1411">
                  <c:v>42229.791666858306</c:v>
                </c:pt>
                <c:pt idx="1412">
                  <c:v>42229.833333525108</c:v>
                </c:pt>
                <c:pt idx="1413">
                  <c:v>42229.875000191911</c:v>
                </c:pt>
                <c:pt idx="1414">
                  <c:v>42229.916666858713</c:v>
                </c:pt>
                <c:pt idx="1415">
                  <c:v>42229.958333525516</c:v>
                </c:pt>
                <c:pt idx="1416">
                  <c:v>42230.000000192318</c:v>
                </c:pt>
                <c:pt idx="1417">
                  <c:v>42230.041666859121</c:v>
                </c:pt>
                <c:pt idx="1418">
                  <c:v>42230.083333525923</c:v>
                </c:pt>
                <c:pt idx="1419">
                  <c:v>42230.125000192726</c:v>
                </c:pt>
                <c:pt idx="1420">
                  <c:v>42230.166666859528</c:v>
                </c:pt>
                <c:pt idx="1421">
                  <c:v>42230.208333526331</c:v>
                </c:pt>
                <c:pt idx="1422">
                  <c:v>42230.250000193133</c:v>
                </c:pt>
                <c:pt idx="1423">
                  <c:v>42230.291666859936</c:v>
                </c:pt>
                <c:pt idx="1424">
                  <c:v>42230.333333526738</c:v>
                </c:pt>
                <c:pt idx="1425">
                  <c:v>42230.37500019354</c:v>
                </c:pt>
                <c:pt idx="1426">
                  <c:v>42230.416666860343</c:v>
                </c:pt>
                <c:pt idx="1427">
                  <c:v>42230.458333527145</c:v>
                </c:pt>
                <c:pt idx="1428">
                  <c:v>42230.500000193948</c:v>
                </c:pt>
                <c:pt idx="1429">
                  <c:v>42230.54166686075</c:v>
                </c:pt>
                <c:pt idx="1430">
                  <c:v>42230.583333527553</c:v>
                </c:pt>
                <c:pt idx="1431">
                  <c:v>42230.625000194355</c:v>
                </c:pt>
                <c:pt idx="1432">
                  <c:v>42230.666666861158</c:v>
                </c:pt>
                <c:pt idx="1433">
                  <c:v>42230.70833352796</c:v>
                </c:pt>
                <c:pt idx="1434">
                  <c:v>42230.750000194763</c:v>
                </c:pt>
                <c:pt idx="1435">
                  <c:v>42230.791666861565</c:v>
                </c:pt>
                <c:pt idx="1436">
                  <c:v>42230.833333528368</c:v>
                </c:pt>
                <c:pt idx="1437">
                  <c:v>42230.87500019517</c:v>
                </c:pt>
                <c:pt idx="1438">
                  <c:v>42230.916666861973</c:v>
                </c:pt>
                <c:pt idx="1439">
                  <c:v>42230.958333528775</c:v>
                </c:pt>
                <c:pt idx="1440">
                  <c:v>42231.000000195578</c:v>
                </c:pt>
                <c:pt idx="1441">
                  <c:v>42231.04166686238</c:v>
                </c:pt>
                <c:pt idx="1442">
                  <c:v>42231.083333529183</c:v>
                </c:pt>
                <c:pt idx="1443">
                  <c:v>42231.125000195985</c:v>
                </c:pt>
                <c:pt idx="1444">
                  <c:v>42231.166666862788</c:v>
                </c:pt>
                <c:pt idx="1445">
                  <c:v>42231.20833352959</c:v>
                </c:pt>
                <c:pt idx="1446">
                  <c:v>42231.250000196393</c:v>
                </c:pt>
                <c:pt idx="1447">
                  <c:v>42231.291666863195</c:v>
                </c:pt>
                <c:pt idx="1448">
                  <c:v>42231.333333529998</c:v>
                </c:pt>
                <c:pt idx="1449">
                  <c:v>42231.3750001968</c:v>
                </c:pt>
                <c:pt idx="1450">
                  <c:v>42231.416666863603</c:v>
                </c:pt>
                <c:pt idx="1451">
                  <c:v>42231.458333530405</c:v>
                </c:pt>
                <c:pt idx="1452">
                  <c:v>42231.500000197208</c:v>
                </c:pt>
                <c:pt idx="1453">
                  <c:v>42231.54166686401</c:v>
                </c:pt>
                <c:pt idx="1454">
                  <c:v>42231.583333530813</c:v>
                </c:pt>
                <c:pt idx="1455">
                  <c:v>42231.625000197615</c:v>
                </c:pt>
                <c:pt idx="1456">
                  <c:v>42231.666666864417</c:v>
                </c:pt>
                <c:pt idx="1457">
                  <c:v>42231.70833353122</c:v>
                </c:pt>
                <c:pt idx="1458">
                  <c:v>42231.750000198022</c:v>
                </c:pt>
                <c:pt idx="1459">
                  <c:v>42231.791666864825</c:v>
                </c:pt>
                <c:pt idx="1460">
                  <c:v>42231.833333531627</c:v>
                </c:pt>
                <c:pt idx="1461">
                  <c:v>42231.87500019843</c:v>
                </c:pt>
                <c:pt idx="1462">
                  <c:v>42231.916666865232</c:v>
                </c:pt>
                <c:pt idx="1463">
                  <c:v>42231.958333532035</c:v>
                </c:pt>
                <c:pt idx="1464">
                  <c:v>42232.000000198837</c:v>
                </c:pt>
                <c:pt idx="1465">
                  <c:v>42232.04166686564</c:v>
                </c:pt>
                <c:pt idx="1466">
                  <c:v>42232.083333532442</c:v>
                </c:pt>
                <c:pt idx="1467">
                  <c:v>42232.125000199245</c:v>
                </c:pt>
                <c:pt idx="1468">
                  <c:v>42232.166666866047</c:v>
                </c:pt>
                <c:pt idx="1469">
                  <c:v>42232.20833353285</c:v>
                </c:pt>
                <c:pt idx="1470">
                  <c:v>42232.250000199652</c:v>
                </c:pt>
                <c:pt idx="1471">
                  <c:v>42232.291666866455</c:v>
                </c:pt>
                <c:pt idx="1472">
                  <c:v>42232.333333533257</c:v>
                </c:pt>
                <c:pt idx="1473">
                  <c:v>42232.37500020006</c:v>
                </c:pt>
                <c:pt idx="1474">
                  <c:v>42232.416666866862</c:v>
                </c:pt>
                <c:pt idx="1475">
                  <c:v>42232.458333533665</c:v>
                </c:pt>
                <c:pt idx="1476">
                  <c:v>42232.500000200467</c:v>
                </c:pt>
                <c:pt idx="1477">
                  <c:v>42232.54166686727</c:v>
                </c:pt>
                <c:pt idx="1478">
                  <c:v>42232.583333534072</c:v>
                </c:pt>
                <c:pt idx="1479">
                  <c:v>42232.625000200875</c:v>
                </c:pt>
                <c:pt idx="1480">
                  <c:v>42232.666666867677</c:v>
                </c:pt>
                <c:pt idx="1481">
                  <c:v>42232.70833353448</c:v>
                </c:pt>
                <c:pt idx="1482">
                  <c:v>42232.750000201282</c:v>
                </c:pt>
                <c:pt idx="1483">
                  <c:v>42232.791666868085</c:v>
                </c:pt>
                <c:pt idx="1484">
                  <c:v>42232.833333534887</c:v>
                </c:pt>
                <c:pt idx="1485">
                  <c:v>42232.87500020169</c:v>
                </c:pt>
                <c:pt idx="1486">
                  <c:v>42232.916666868492</c:v>
                </c:pt>
                <c:pt idx="1487">
                  <c:v>42232.958333535295</c:v>
                </c:pt>
                <c:pt idx="1488">
                  <c:v>42233.000000202097</c:v>
                </c:pt>
                <c:pt idx="1489">
                  <c:v>42233.041666868899</c:v>
                </c:pt>
                <c:pt idx="1490">
                  <c:v>42233.083333535702</c:v>
                </c:pt>
                <c:pt idx="1491">
                  <c:v>42233.125000202504</c:v>
                </c:pt>
                <c:pt idx="1492">
                  <c:v>42233.166666869307</c:v>
                </c:pt>
                <c:pt idx="1493">
                  <c:v>42233.208333536109</c:v>
                </c:pt>
                <c:pt idx="1494">
                  <c:v>42233.250000202912</c:v>
                </c:pt>
                <c:pt idx="1495">
                  <c:v>42233.291666869714</c:v>
                </c:pt>
                <c:pt idx="1496">
                  <c:v>42233.333333536517</c:v>
                </c:pt>
                <c:pt idx="1497">
                  <c:v>42233.375000203319</c:v>
                </c:pt>
                <c:pt idx="1498">
                  <c:v>42233.416666870122</c:v>
                </c:pt>
                <c:pt idx="1499">
                  <c:v>42233.458333536924</c:v>
                </c:pt>
                <c:pt idx="1500">
                  <c:v>42233.500000203727</c:v>
                </c:pt>
                <c:pt idx="1501">
                  <c:v>42233.541666870529</c:v>
                </c:pt>
                <c:pt idx="1502">
                  <c:v>42233.583333537332</c:v>
                </c:pt>
                <c:pt idx="1503">
                  <c:v>42233.625000204134</c:v>
                </c:pt>
                <c:pt idx="1504">
                  <c:v>42233.666666870937</c:v>
                </c:pt>
                <c:pt idx="1505">
                  <c:v>42233.708333537739</c:v>
                </c:pt>
                <c:pt idx="1506">
                  <c:v>42233.750000204542</c:v>
                </c:pt>
                <c:pt idx="1507">
                  <c:v>42233.791666871344</c:v>
                </c:pt>
                <c:pt idx="1508">
                  <c:v>42233.833333538147</c:v>
                </c:pt>
                <c:pt idx="1509">
                  <c:v>42233.875000204949</c:v>
                </c:pt>
                <c:pt idx="1510">
                  <c:v>42233.916666871752</c:v>
                </c:pt>
                <c:pt idx="1511">
                  <c:v>42233.958333538554</c:v>
                </c:pt>
                <c:pt idx="1512">
                  <c:v>42234.000000205357</c:v>
                </c:pt>
                <c:pt idx="1513">
                  <c:v>42234.041666872159</c:v>
                </c:pt>
                <c:pt idx="1514">
                  <c:v>42234.083333538962</c:v>
                </c:pt>
                <c:pt idx="1515">
                  <c:v>42234.125000205764</c:v>
                </c:pt>
                <c:pt idx="1516">
                  <c:v>42234.166666872567</c:v>
                </c:pt>
                <c:pt idx="1517">
                  <c:v>42234.208333539369</c:v>
                </c:pt>
                <c:pt idx="1518">
                  <c:v>42234.250000206172</c:v>
                </c:pt>
                <c:pt idx="1519">
                  <c:v>42234.291666872974</c:v>
                </c:pt>
                <c:pt idx="1520">
                  <c:v>42234.333333539777</c:v>
                </c:pt>
                <c:pt idx="1521">
                  <c:v>42234.375000206579</c:v>
                </c:pt>
                <c:pt idx="1522">
                  <c:v>42234.416666873381</c:v>
                </c:pt>
                <c:pt idx="1523">
                  <c:v>42234.458333540184</c:v>
                </c:pt>
                <c:pt idx="1524">
                  <c:v>42234.500000206986</c:v>
                </c:pt>
                <c:pt idx="1525">
                  <c:v>42234.541666873789</c:v>
                </c:pt>
                <c:pt idx="1526">
                  <c:v>42234.583333540591</c:v>
                </c:pt>
                <c:pt idx="1527">
                  <c:v>42234.625000207394</c:v>
                </c:pt>
                <c:pt idx="1528">
                  <c:v>42234.666666874196</c:v>
                </c:pt>
                <c:pt idx="1529">
                  <c:v>42234.708333540999</c:v>
                </c:pt>
                <c:pt idx="1530">
                  <c:v>42234.750000207801</c:v>
                </c:pt>
                <c:pt idx="1531">
                  <c:v>42234.791666874604</c:v>
                </c:pt>
                <c:pt idx="1532">
                  <c:v>42234.833333541406</c:v>
                </c:pt>
                <c:pt idx="1533">
                  <c:v>42234.875000208209</c:v>
                </c:pt>
                <c:pt idx="1534">
                  <c:v>42234.916666875011</c:v>
                </c:pt>
                <c:pt idx="1535">
                  <c:v>42234.958333541814</c:v>
                </c:pt>
                <c:pt idx="1536">
                  <c:v>42235.000000208616</c:v>
                </c:pt>
                <c:pt idx="1537">
                  <c:v>42235.041666875419</c:v>
                </c:pt>
                <c:pt idx="1538">
                  <c:v>42235.083333542221</c:v>
                </c:pt>
                <c:pt idx="1539">
                  <c:v>42235.125000209024</c:v>
                </c:pt>
                <c:pt idx="1540">
                  <c:v>42235.166666875826</c:v>
                </c:pt>
                <c:pt idx="1541">
                  <c:v>42235.208333542629</c:v>
                </c:pt>
                <c:pt idx="1542">
                  <c:v>42235.250000209431</c:v>
                </c:pt>
                <c:pt idx="1543">
                  <c:v>42235.291666876234</c:v>
                </c:pt>
                <c:pt idx="1544">
                  <c:v>42235.333333543036</c:v>
                </c:pt>
                <c:pt idx="1545">
                  <c:v>42235.375000209839</c:v>
                </c:pt>
                <c:pt idx="1546">
                  <c:v>42235.416666876641</c:v>
                </c:pt>
                <c:pt idx="1547">
                  <c:v>42235.458333543444</c:v>
                </c:pt>
                <c:pt idx="1548">
                  <c:v>42235.500000210246</c:v>
                </c:pt>
                <c:pt idx="1549">
                  <c:v>42235.541666877049</c:v>
                </c:pt>
                <c:pt idx="1550">
                  <c:v>42235.583333543851</c:v>
                </c:pt>
                <c:pt idx="1551">
                  <c:v>42235.625000210654</c:v>
                </c:pt>
                <c:pt idx="1552">
                  <c:v>42235.666666877456</c:v>
                </c:pt>
                <c:pt idx="1553">
                  <c:v>42235.708333544258</c:v>
                </c:pt>
                <c:pt idx="1554">
                  <c:v>42235.750000211061</c:v>
                </c:pt>
                <c:pt idx="1555">
                  <c:v>42235.791666877863</c:v>
                </c:pt>
                <c:pt idx="1556">
                  <c:v>42235.833333544666</c:v>
                </c:pt>
                <c:pt idx="1557">
                  <c:v>42235.875000211468</c:v>
                </c:pt>
                <c:pt idx="1558">
                  <c:v>42235.916666878271</c:v>
                </c:pt>
                <c:pt idx="1559">
                  <c:v>42235.958333545073</c:v>
                </c:pt>
                <c:pt idx="1560">
                  <c:v>42236.000000211876</c:v>
                </c:pt>
                <c:pt idx="1561">
                  <c:v>42236.041666878678</c:v>
                </c:pt>
                <c:pt idx="1562">
                  <c:v>42236.083333545481</c:v>
                </c:pt>
                <c:pt idx="1563">
                  <c:v>42236.125000212283</c:v>
                </c:pt>
                <c:pt idx="1564">
                  <c:v>42236.166666879086</c:v>
                </c:pt>
                <c:pt idx="1565">
                  <c:v>42236.208333545888</c:v>
                </c:pt>
                <c:pt idx="1566">
                  <c:v>42236.250000212691</c:v>
                </c:pt>
                <c:pt idx="1567">
                  <c:v>42236.291666879493</c:v>
                </c:pt>
                <c:pt idx="1568">
                  <c:v>42236.333333546296</c:v>
                </c:pt>
                <c:pt idx="1569">
                  <c:v>42236.375000213098</c:v>
                </c:pt>
                <c:pt idx="1570">
                  <c:v>42236.416666879901</c:v>
                </c:pt>
                <c:pt idx="1571">
                  <c:v>42236.458333546703</c:v>
                </c:pt>
                <c:pt idx="1572">
                  <c:v>42236.500000213506</c:v>
                </c:pt>
                <c:pt idx="1573">
                  <c:v>42236.541666880308</c:v>
                </c:pt>
                <c:pt idx="1574">
                  <c:v>42236.583333547111</c:v>
                </c:pt>
                <c:pt idx="1575">
                  <c:v>42236.625000213913</c:v>
                </c:pt>
                <c:pt idx="1576">
                  <c:v>42236.666666880716</c:v>
                </c:pt>
                <c:pt idx="1577">
                  <c:v>42236.708333547518</c:v>
                </c:pt>
                <c:pt idx="1578">
                  <c:v>42236.750000214321</c:v>
                </c:pt>
                <c:pt idx="1579">
                  <c:v>42236.791666881123</c:v>
                </c:pt>
                <c:pt idx="1580">
                  <c:v>42236.833333547926</c:v>
                </c:pt>
                <c:pt idx="1581">
                  <c:v>42236.875000214728</c:v>
                </c:pt>
                <c:pt idx="1582">
                  <c:v>42236.916666881531</c:v>
                </c:pt>
                <c:pt idx="1583">
                  <c:v>42236.958333548333</c:v>
                </c:pt>
                <c:pt idx="1584">
                  <c:v>42237.000000215136</c:v>
                </c:pt>
                <c:pt idx="1585">
                  <c:v>42237.041666881938</c:v>
                </c:pt>
                <c:pt idx="1586">
                  <c:v>42237.08333354874</c:v>
                </c:pt>
                <c:pt idx="1587">
                  <c:v>42237.125000215543</c:v>
                </c:pt>
                <c:pt idx="1588">
                  <c:v>42237.166666882345</c:v>
                </c:pt>
                <c:pt idx="1589">
                  <c:v>42237.208333549148</c:v>
                </c:pt>
                <c:pt idx="1590">
                  <c:v>42237.25000021595</c:v>
                </c:pt>
                <c:pt idx="1591">
                  <c:v>42237.291666882753</c:v>
                </c:pt>
                <c:pt idx="1592">
                  <c:v>42237.333333549555</c:v>
                </c:pt>
                <c:pt idx="1593">
                  <c:v>42237.375000216358</c:v>
                </c:pt>
                <c:pt idx="1594">
                  <c:v>42237.41666688316</c:v>
                </c:pt>
                <c:pt idx="1595">
                  <c:v>42237.458333549963</c:v>
                </c:pt>
                <c:pt idx="1596">
                  <c:v>42237.500000216765</c:v>
                </c:pt>
                <c:pt idx="1597">
                  <c:v>42237.541666883568</c:v>
                </c:pt>
                <c:pt idx="1598">
                  <c:v>42237.58333355037</c:v>
                </c:pt>
                <c:pt idx="1599">
                  <c:v>42237.625000217173</c:v>
                </c:pt>
                <c:pt idx="1600">
                  <c:v>42237.666666883975</c:v>
                </c:pt>
                <c:pt idx="1601">
                  <c:v>42237.708333550778</c:v>
                </c:pt>
                <c:pt idx="1602">
                  <c:v>42237.75000021758</c:v>
                </c:pt>
                <c:pt idx="1603">
                  <c:v>42237.791666884383</c:v>
                </c:pt>
                <c:pt idx="1604">
                  <c:v>42237.833333551185</c:v>
                </c:pt>
                <c:pt idx="1605">
                  <c:v>42237.875000217988</c:v>
                </c:pt>
                <c:pt idx="1606">
                  <c:v>42237.91666688479</c:v>
                </c:pt>
                <c:pt idx="1607">
                  <c:v>42237.958333551593</c:v>
                </c:pt>
                <c:pt idx="1608">
                  <c:v>42238.000000218395</c:v>
                </c:pt>
                <c:pt idx="1609">
                  <c:v>42238.041666885198</c:v>
                </c:pt>
                <c:pt idx="1610">
                  <c:v>42238.083333552</c:v>
                </c:pt>
                <c:pt idx="1611">
                  <c:v>42238.125000218803</c:v>
                </c:pt>
                <c:pt idx="1612">
                  <c:v>42238.166666885605</c:v>
                </c:pt>
                <c:pt idx="1613">
                  <c:v>42238.208333552408</c:v>
                </c:pt>
                <c:pt idx="1614">
                  <c:v>42238.25000021921</c:v>
                </c:pt>
                <c:pt idx="1615">
                  <c:v>42238.291666886013</c:v>
                </c:pt>
                <c:pt idx="1616">
                  <c:v>42238.333333552815</c:v>
                </c:pt>
                <c:pt idx="1617">
                  <c:v>42238.375000219618</c:v>
                </c:pt>
                <c:pt idx="1618">
                  <c:v>42238.41666688642</c:v>
                </c:pt>
                <c:pt idx="1619">
                  <c:v>42238.458333553222</c:v>
                </c:pt>
                <c:pt idx="1620">
                  <c:v>42238.500000220025</c:v>
                </c:pt>
                <c:pt idx="1621">
                  <c:v>42238.541666886827</c:v>
                </c:pt>
                <c:pt idx="1622">
                  <c:v>42238.58333355363</c:v>
                </c:pt>
                <c:pt idx="1623">
                  <c:v>42238.625000220432</c:v>
                </c:pt>
                <c:pt idx="1624">
                  <c:v>42238.666666887235</c:v>
                </c:pt>
                <c:pt idx="1625">
                  <c:v>42238.708333554037</c:v>
                </c:pt>
                <c:pt idx="1626">
                  <c:v>42238.75000022084</c:v>
                </c:pt>
                <c:pt idx="1627">
                  <c:v>42238.791666887642</c:v>
                </c:pt>
                <c:pt idx="1628">
                  <c:v>42238.833333554445</c:v>
                </c:pt>
                <c:pt idx="1629">
                  <c:v>42238.875000221247</c:v>
                </c:pt>
                <c:pt idx="1630">
                  <c:v>42238.91666688805</c:v>
                </c:pt>
                <c:pt idx="1631">
                  <c:v>42238.958333554852</c:v>
                </c:pt>
                <c:pt idx="1632">
                  <c:v>42239.000000221655</c:v>
                </c:pt>
                <c:pt idx="1633">
                  <c:v>42239.041666888457</c:v>
                </c:pt>
                <c:pt idx="1634">
                  <c:v>42239.08333355526</c:v>
                </c:pt>
                <c:pt idx="1635">
                  <c:v>42239.125000222062</c:v>
                </c:pt>
                <c:pt idx="1636">
                  <c:v>42239.166666888865</c:v>
                </c:pt>
                <c:pt idx="1637">
                  <c:v>42239.208333555667</c:v>
                </c:pt>
                <c:pt idx="1638">
                  <c:v>42239.25000022247</c:v>
                </c:pt>
                <c:pt idx="1639">
                  <c:v>42239.291666889272</c:v>
                </c:pt>
                <c:pt idx="1640">
                  <c:v>42239.333333556075</c:v>
                </c:pt>
                <c:pt idx="1641">
                  <c:v>42239.375000222877</c:v>
                </c:pt>
                <c:pt idx="1642">
                  <c:v>42239.41666688968</c:v>
                </c:pt>
                <c:pt idx="1643">
                  <c:v>42239.458333556482</c:v>
                </c:pt>
                <c:pt idx="1644">
                  <c:v>42239.500000223285</c:v>
                </c:pt>
                <c:pt idx="1645">
                  <c:v>42239.541666890087</c:v>
                </c:pt>
                <c:pt idx="1646">
                  <c:v>42239.58333355689</c:v>
                </c:pt>
                <c:pt idx="1647">
                  <c:v>42239.625000223692</c:v>
                </c:pt>
                <c:pt idx="1648">
                  <c:v>42239.666666890495</c:v>
                </c:pt>
                <c:pt idx="1649">
                  <c:v>42239.708333557297</c:v>
                </c:pt>
                <c:pt idx="1650">
                  <c:v>42239.750000224099</c:v>
                </c:pt>
                <c:pt idx="1651">
                  <c:v>42239.791666890902</c:v>
                </c:pt>
                <c:pt idx="1652">
                  <c:v>42239.833333557704</c:v>
                </c:pt>
                <c:pt idx="1653">
                  <c:v>42239.875000224507</c:v>
                </c:pt>
                <c:pt idx="1654">
                  <c:v>42239.916666891309</c:v>
                </c:pt>
                <c:pt idx="1655">
                  <c:v>42239.958333558112</c:v>
                </c:pt>
                <c:pt idx="1656">
                  <c:v>42240.000000224914</c:v>
                </c:pt>
                <c:pt idx="1657">
                  <c:v>42240.041666891717</c:v>
                </c:pt>
                <c:pt idx="1658">
                  <c:v>42240.083333558519</c:v>
                </c:pt>
                <c:pt idx="1659">
                  <c:v>42240.125000225322</c:v>
                </c:pt>
                <c:pt idx="1660">
                  <c:v>42240.166666892124</c:v>
                </c:pt>
                <c:pt idx="1661">
                  <c:v>42240.208333558927</c:v>
                </c:pt>
                <c:pt idx="1662">
                  <c:v>42240.250000225729</c:v>
                </c:pt>
                <c:pt idx="1663">
                  <c:v>42240.291666892532</c:v>
                </c:pt>
                <c:pt idx="1664">
                  <c:v>42240.333333559334</c:v>
                </c:pt>
                <c:pt idx="1665">
                  <c:v>42240.375000226137</c:v>
                </c:pt>
                <c:pt idx="1666">
                  <c:v>42240.416666892939</c:v>
                </c:pt>
                <c:pt idx="1667">
                  <c:v>42240.458333559742</c:v>
                </c:pt>
                <c:pt idx="1668">
                  <c:v>42240.500000226544</c:v>
                </c:pt>
                <c:pt idx="1669">
                  <c:v>42240.541666893347</c:v>
                </c:pt>
                <c:pt idx="1670">
                  <c:v>42240.583333560149</c:v>
                </c:pt>
                <c:pt idx="1671">
                  <c:v>42240.625000226952</c:v>
                </c:pt>
                <c:pt idx="1672">
                  <c:v>42240.666666893754</c:v>
                </c:pt>
                <c:pt idx="1673">
                  <c:v>42240.708333560557</c:v>
                </c:pt>
                <c:pt idx="1674">
                  <c:v>42240.750000227359</c:v>
                </c:pt>
                <c:pt idx="1675">
                  <c:v>42240.791666894162</c:v>
                </c:pt>
                <c:pt idx="1676">
                  <c:v>42240.833333560964</c:v>
                </c:pt>
                <c:pt idx="1677">
                  <c:v>42240.875000227767</c:v>
                </c:pt>
                <c:pt idx="1678">
                  <c:v>42240.916666894569</c:v>
                </c:pt>
                <c:pt idx="1679">
                  <c:v>42240.958333561372</c:v>
                </c:pt>
                <c:pt idx="1680">
                  <c:v>42241.000000228174</c:v>
                </c:pt>
                <c:pt idx="1681">
                  <c:v>42241.041666894977</c:v>
                </c:pt>
                <c:pt idx="1682">
                  <c:v>42241.083333561779</c:v>
                </c:pt>
                <c:pt idx="1683">
                  <c:v>42241.125000228581</c:v>
                </c:pt>
                <c:pt idx="1684">
                  <c:v>42241.166666895384</c:v>
                </c:pt>
                <c:pt idx="1685">
                  <c:v>42241.208333562186</c:v>
                </c:pt>
                <c:pt idx="1686">
                  <c:v>42241.250000228989</c:v>
                </c:pt>
                <c:pt idx="1687">
                  <c:v>42241.291666895791</c:v>
                </c:pt>
                <c:pt idx="1688">
                  <c:v>42241.333333562594</c:v>
                </c:pt>
                <c:pt idx="1689">
                  <c:v>42241.375000229396</c:v>
                </c:pt>
                <c:pt idx="1690">
                  <c:v>42241.416666896199</c:v>
                </c:pt>
                <c:pt idx="1691">
                  <c:v>42241.458333563001</c:v>
                </c:pt>
                <c:pt idx="1692">
                  <c:v>42241.500000229804</c:v>
                </c:pt>
                <c:pt idx="1693">
                  <c:v>42241.541666896606</c:v>
                </c:pt>
                <c:pt idx="1694">
                  <c:v>42241.583333563409</c:v>
                </c:pt>
                <c:pt idx="1695">
                  <c:v>42241.625000230211</c:v>
                </c:pt>
                <c:pt idx="1696">
                  <c:v>42241.666666897014</c:v>
                </c:pt>
                <c:pt idx="1697">
                  <c:v>42241.708333563816</c:v>
                </c:pt>
                <c:pt idx="1698">
                  <c:v>42241.750000230619</c:v>
                </c:pt>
                <c:pt idx="1699">
                  <c:v>42241.791666897421</c:v>
                </c:pt>
                <c:pt idx="1700">
                  <c:v>42241.833333564224</c:v>
                </c:pt>
                <c:pt idx="1701">
                  <c:v>42241.875000231026</c:v>
                </c:pt>
                <c:pt idx="1702">
                  <c:v>42241.916666897829</c:v>
                </c:pt>
                <c:pt idx="1703">
                  <c:v>42241.958333564631</c:v>
                </c:pt>
                <c:pt idx="1704">
                  <c:v>42242.000000231434</c:v>
                </c:pt>
                <c:pt idx="1705">
                  <c:v>42242.041666898236</c:v>
                </c:pt>
                <c:pt idx="1706">
                  <c:v>42242.083333565039</c:v>
                </c:pt>
                <c:pt idx="1707">
                  <c:v>42242.125000231841</c:v>
                </c:pt>
                <c:pt idx="1708">
                  <c:v>42242.166666898644</c:v>
                </c:pt>
                <c:pt idx="1709">
                  <c:v>42242.208333565446</c:v>
                </c:pt>
                <c:pt idx="1710">
                  <c:v>42242.250000232249</c:v>
                </c:pt>
                <c:pt idx="1711">
                  <c:v>42242.291666899051</c:v>
                </c:pt>
                <c:pt idx="1712">
                  <c:v>42242.333333565854</c:v>
                </c:pt>
                <c:pt idx="1713">
                  <c:v>42242.375000232656</c:v>
                </c:pt>
                <c:pt idx="1714">
                  <c:v>42242.416666899459</c:v>
                </c:pt>
                <c:pt idx="1715">
                  <c:v>42242.458333566261</c:v>
                </c:pt>
                <c:pt idx="1716">
                  <c:v>42242.500000233063</c:v>
                </c:pt>
                <c:pt idx="1717">
                  <c:v>42242.541666899866</c:v>
                </c:pt>
                <c:pt idx="1718">
                  <c:v>42242.583333566668</c:v>
                </c:pt>
                <c:pt idx="1719">
                  <c:v>42242.625000233471</c:v>
                </c:pt>
                <c:pt idx="1720">
                  <c:v>42242.666666900273</c:v>
                </c:pt>
                <c:pt idx="1721">
                  <c:v>42242.708333567076</c:v>
                </c:pt>
                <c:pt idx="1722">
                  <c:v>42242.750000233878</c:v>
                </c:pt>
                <c:pt idx="1723">
                  <c:v>42242.791666900681</c:v>
                </c:pt>
                <c:pt idx="1724">
                  <c:v>42242.833333567483</c:v>
                </c:pt>
                <c:pt idx="1725">
                  <c:v>42242.875000234286</c:v>
                </c:pt>
                <c:pt idx="1726">
                  <c:v>42242.916666901088</c:v>
                </c:pt>
                <c:pt idx="1727">
                  <c:v>42242.958333567891</c:v>
                </c:pt>
                <c:pt idx="1728">
                  <c:v>42243</c:v>
                </c:pt>
                <c:pt idx="1729">
                  <c:v>42243.041666901496</c:v>
                </c:pt>
                <c:pt idx="1730">
                  <c:v>42243.083333568298</c:v>
                </c:pt>
                <c:pt idx="1731">
                  <c:v>42243.125000235101</c:v>
                </c:pt>
                <c:pt idx="1732">
                  <c:v>42243.166666901903</c:v>
                </c:pt>
                <c:pt idx="1733">
                  <c:v>42243.208333568706</c:v>
                </c:pt>
                <c:pt idx="1734">
                  <c:v>42243.250000235508</c:v>
                </c:pt>
                <c:pt idx="1735">
                  <c:v>42243.291666902311</c:v>
                </c:pt>
                <c:pt idx="1736">
                  <c:v>42243.333333569113</c:v>
                </c:pt>
                <c:pt idx="1737">
                  <c:v>42243.375000235916</c:v>
                </c:pt>
                <c:pt idx="1738">
                  <c:v>42243.416666902718</c:v>
                </c:pt>
                <c:pt idx="1739">
                  <c:v>42243.458333569521</c:v>
                </c:pt>
                <c:pt idx="1740">
                  <c:v>42243.500000236323</c:v>
                </c:pt>
                <c:pt idx="1741">
                  <c:v>42243.541666903126</c:v>
                </c:pt>
                <c:pt idx="1742">
                  <c:v>42243.583333569928</c:v>
                </c:pt>
                <c:pt idx="1743">
                  <c:v>42243.625000236731</c:v>
                </c:pt>
                <c:pt idx="1744">
                  <c:v>42243.666666903533</c:v>
                </c:pt>
                <c:pt idx="1745">
                  <c:v>42243.708333570336</c:v>
                </c:pt>
                <c:pt idx="1746">
                  <c:v>42243.750000237138</c:v>
                </c:pt>
                <c:pt idx="1747">
                  <c:v>42243.79166690394</c:v>
                </c:pt>
                <c:pt idx="1748">
                  <c:v>42243.833333570743</c:v>
                </c:pt>
                <c:pt idx="1749">
                  <c:v>42243.875000237545</c:v>
                </c:pt>
                <c:pt idx="1750">
                  <c:v>42243.916666904348</c:v>
                </c:pt>
                <c:pt idx="1751">
                  <c:v>42243.95833357115</c:v>
                </c:pt>
                <c:pt idx="1752">
                  <c:v>42244.000000237953</c:v>
                </c:pt>
                <c:pt idx="1753">
                  <c:v>42244.041666904755</c:v>
                </c:pt>
                <c:pt idx="1754">
                  <c:v>42244.083333571558</c:v>
                </c:pt>
                <c:pt idx="1755">
                  <c:v>42244.12500023836</c:v>
                </c:pt>
                <c:pt idx="1756">
                  <c:v>42244.166666905163</c:v>
                </c:pt>
                <c:pt idx="1757">
                  <c:v>42244.208333571965</c:v>
                </c:pt>
                <c:pt idx="1758">
                  <c:v>42244.250000238768</c:v>
                </c:pt>
                <c:pt idx="1759">
                  <c:v>42244.29166690557</c:v>
                </c:pt>
                <c:pt idx="1760">
                  <c:v>42244.333333572373</c:v>
                </c:pt>
                <c:pt idx="1761">
                  <c:v>42244.375000239175</c:v>
                </c:pt>
                <c:pt idx="1762">
                  <c:v>42244.416666905978</c:v>
                </c:pt>
                <c:pt idx="1763">
                  <c:v>42244.45833357278</c:v>
                </c:pt>
                <c:pt idx="1764">
                  <c:v>42244.500000239583</c:v>
                </c:pt>
                <c:pt idx="1765">
                  <c:v>42244.541666906385</c:v>
                </c:pt>
                <c:pt idx="1766">
                  <c:v>42244.583333573188</c:v>
                </c:pt>
                <c:pt idx="1767">
                  <c:v>42244.62500023999</c:v>
                </c:pt>
                <c:pt idx="1768">
                  <c:v>42244.666666906793</c:v>
                </c:pt>
                <c:pt idx="1769">
                  <c:v>42244.708333573595</c:v>
                </c:pt>
                <c:pt idx="1770">
                  <c:v>42244.750000240398</c:v>
                </c:pt>
                <c:pt idx="1771">
                  <c:v>42244.7916669072</c:v>
                </c:pt>
                <c:pt idx="1772">
                  <c:v>42244.833333574003</c:v>
                </c:pt>
                <c:pt idx="1773">
                  <c:v>42244.875000240805</c:v>
                </c:pt>
                <c:pt idx="1774">
                  <c:v>42244.916666907608</c:v>
                </c:pt>
                <c:pt idx="1775">
                  <c:v>42244.95833357441</c:v>
                </c:pt>
                <c:pt idx="1776">
                  <c:v>42245.000000241213</c:v>
                </c:pt>
                <c:pt idx="1777">
                  <c:v>42245.041666908015</c:v>
                </c:pt>
                <c:pt idx="1778">
                  <c:v>42245.083333574818</c:v>
                </c:pt>
                <c:pt idx="1779">
                  <c:v>42245.12500024162</c:v>
                </c:pt>
                <c:pt idx="1780">
                  <c:v>42245.166666908422</c:v>
                </c:pt>
                <c:pt idx="1781">
                  <c:v>42245.208333575225</c:v>
                </c:pt>
                <c:pt idx="1782">
                  <c:v>42245.250000242027</c:v>
                </c:pt>
                <c:pt idx="1783">
                  <c:v>42245.29166690883</c:v>
                </c:pt>
                <c:pt idx="1784">
                  <c:v>42245.333333575632</c:v>
                </c:pt>
                <c:pt idx="1785">
                  <c:v>42245.375000242435</c:v>
                </c:pt>
                <c:pt idx="1786">
                  <c:v>42245.416666909237</c:v>
                </c:pt>
                <c:pt idx="1787">
                  <c:v>42245.45833357604</c:v>
                </c:pt>
                <c:pt idx="1788">
                  <c:v>42245.500000242842</c:v>
                </c:pt>
                <c:pt idx="1789">
                  <c:v>42245.541666909645</c:v>
                </c:pt>
                <c:pt idx="1790">
                  <c:v>42245.583333576447</c:v>
                </c:pt>
                <c:pt idx="1791">
                  <c:v>42245.62500024325</c:v>
                </c:pt>
                <c:pt idx="1792">
                  <c:v>42245.666666910052</c:v>
                </c:pt>
                <c:pt idx="1793">
                  <c:v>42245.708333576855</c:v>
                </c:pt>
                <c:pt idx="1794">
                  <c:v>42245.750000243657</c:v>
                </c:pt>
                <c:pt idx="1795">
                  <c:v>42245.79166691046</c:v>
                </c:pt>
                <c:pt idx="1796">
                  <c:v>42245.833333577262</c:v>
                </c:pt>
                <c:pt idx="1797">
                  <c:v>42245.875000244065</c:v>
                </c:pt>
                <c:pt idx="1798">
                  <c:v>42245.916666910867</c:v>
                </c:pt>
                <c:pt idx="1799">
                  <c:v>42245.95833357767</c:v>
                </c:pt>
                <c:pt idx="1800">
                  <c:v>42246.000000244472</c:v>
                </c:pt>
                <c:pt idx="1801">
                  <c:v>42246.041666911275</c:v>
                </c:pt>
                <c:pt idx="1802">
                  <c:v>42246.083333578077</c:v>
                </c:pt>
                <c:pt idx="1803">
                  <c:v>42246.12500024488</c:v>
                </c:pt>
                <c:pt idx="1804">
                  <c:v>42246.166666911682</c:v>
                </c:pt>
                <c:pt idx="1805">
                  <c:v>42246.208333578485</c:v>
                </c:pt>
                <c:pt idx="1806">
                  <c:v>42246.250000245287</c:v>
                </c:pt>
                <c:pt idx="1807">
                  <c:v>42246.29166691209</c:v>
                </c:pt>
                <c:pt idx="1808">
                  <c:v>42246.333333578892</c:v>
                </c:pt>
                <c:pt idx="1809">
                  <c:v>42246.375000245695</c:v>
                </c:pt>
                <c:pt idx="1810">
                  <c:v>42246.416666912497</c:v>
                </c:pt>
                <c:pt idx="1811">
                  <c:v>42246.4583335793</c:v>
                </c:pt>
                <c:pt idx="1812">
                  <c:v>42246.500000246102</c:v>
                </c:pt>
                <c:pt idx="1813">
                  <c:v>42246.541666912904</c:v>
                </c:pt>
                <c:pt idx="1814">
                  <c:v>42246.583333579707</c:v>
                </c:pt>
                <c:pt idx="1815">
                  <c:v>42246.625000246509</c:v>
                </c:pt>
                <c:pt idx="1816">
                  <c:v>42246.666666913312</c:v>
                </c:pt>
                <c:pt idx="1817">
                  <c:v>42246.708333580114</c:v>
                </c:pt>
                <c:pt idx="1818">
                  <c:v>42246.750000246917</c:v>
                </c:pt>
                <c:pt idx="1819">
                  <c:v>42246.791666913719</c:v>
                </c:pt>
                <c:pt idx="1820">
                  <c:v>42246.833333580522</c:v>
                </c:pt>
                <c:pt idx="1821">
                  <c:v>42246.875000247324</c:v>
                </c:pt>
                <c:pt idx="1822">
                  <c:v>42246.916666914127</c:v>
                </c:pt>
                <c:pt idx="1823">
                  <c:v>42246.958333580929</c:v>
                </c:pt>
                <c:pt idx="1824">
                  <c:v>42247.000000247732</c:v>
                </c:pt>
                <c:pt idx="1825">
                  <c:v>42247.041666914534</c:v>
                </c:pt>
                <c:pt idx="1826">
                  <c:v>42247.083333581337</c:v>
                </c:pt>
                <c:pt idx="1827">
                  <c:v>42247.125000248139</c:v>
                </c:pt>
                <c:pt idx="1828">
                  <c:v>42247.166666914942</c:v>
                </c:pt>
                <c:pt idx="1829">
                  <c:v>42247.208333581744</c:v>
                </c:pt>
                <c:pt idx="1830">
                  <c:v>42247.250000248547</c:v>
                </c:pt>
                <c:pt idx="1831">
                  <c:v>42247.291666915349</c:v>
                </c:pt>
                <c:pt idx="1832">
                  <c:v>42247.333333582152</c:v>
                </c:pt>
                <c:pt idx="1833">
                  <c:v>42247.375000248954</c:v>
                </c:pt>
                <c:pt idx="1834">
                  <c:v>42247.416666915757</c:v>
                </c:pt>
                <c:pt idx="1835">
                  <c:v>42247.458333582559</c:v>
                </c:pt>
                <c:pt idx="1836">
                  <c:v>42247.500000249362</c:v>
                </c:pt>
                <c:pt idx="1837">
                  <c:v>42247.541666916164</c:v>
                </c:pt>
                <c:pt idx="1838">
                  <c:v>42247.583333582967</c:v>
                </c:pt>
                <c:pt idx="1839">
                  <c:v>42247.625000249769</c:v>
                </c:pt>
                <c:pt idx="1840">
                  <c:v>42247.666666916572</c:v>
                </c:pt>
                <c:pt idx="1841">
                  <c:v>42247.708333583374</c:v>
                </c:pt>
                <c:pt idx="1842">
                  <c:v>42247.750000250177</c:v>
                </c:pt>
                <c:pt idx="1843">
                  <c:v>42247.791666916979</c:v>
                </c:pt>
                <c:pt idx="1844">
                  <c:v>42247.833333583781</c:v>
                </c:pt>
                <c:pt idx="1845">
                  <c:v>42247.875000250584</c:v>
                </c:pt>
                <c:pt idx="1846">
                  <c:v>42247.916666917386</c:v>
                </c:pt>
                <c:pt idx="1847">
                  <c:v>42247.958333584189</c:v>
                </c:pt>
                <c:pt idx="1848">
                  <c:v>42248.000000250991</c:v>
                </c:pt>
                <c:pt idx="1849">
                  <c:v>42248.041666917794</c:v>
                </c:pt>
                <c:pt idx="1850">
                  <c:v>42248.083333584596</c:v>
                </c:pt>
                <c:pt idx="1851">
                  <c:v>42248.125000251399</c:v>
                </c:pt>
                <c:pt idx="1852">
                  <c:v>42248.166666918201</c:v>
                </c:pt>
                <c:pt idx="1853">
                  <c:v>42248.208333585004</c:v>
                </c:pt>
                <c:pt idx="1854">
                  <c:v>42248.250000251806</c:v>
                </c:pt>
                <c:pt idx="1855">
                  <c:v>42248.291666918609</c:v>
                </c:pt>
                <c:pt idx="1856">
                  <c:v>42248.333333585411</c:v>
                </c:pt>
                <c:pt idx="1857">
                  <c:v>42248.375000252214</c:v>
                </c:pt>
                <c:pt idx="1858">
                  <c:v>42248.416666919016</c:v>
                </c:pt>
                <c:pt idx="1859">
                  <c:v>42248.458333585819</c:v>
                </c:pt>
                <c:pt idx="1860">
                  <c:v>42248.500000252621</c:v>
                </c:pt>
                <c:pt idx="1861">
                  <c:v>42248.541666919424</c:v>
                </c:pt>
                <c:pt idx="1862">
                  <c:v>42248.583333586226</c:v>
                </c:pt>
                <c:pt idx="1863">
                  <c:v>42248.625000253029</c:v>
                </c:pt>
                <c:pt idx="1864">
                  <c:v>42248.666666919831</c:v>
                </c:pt>
                <c:pt idx="1865">
                  <c:v>42248.708333586634</c:v>
                </c:pt>
                <c:pt idx="1866">
                  <c:v>42248.750000253436</c:v>
                </c:pt>
                <c:pt idx="1867">
                  <c:v>42248.791666920239</c:v>
                </c:pt>
                <c:pt idx="1868">
                  <c:v>42248.833333587041</c:v>
                </c:pt>
                <c:pt idx="1869">
                  <c:v>42248.875000253844</c:v>
                </c:pt>
                <c:pt idx="1870">
                  <c:v>42248.916666920646</c:v>
                </c:pt>
                <c:pt idx="1871">
                  <c:v>42248.958333587449</c:v>
                </c:pt>
                <c:pt idx="1872">
                  <c:v>42249.000000254251</c:v>
                </c:pt>
                <c:pt idx="1873">
                  <c:v>42249.041666921054</c:v>
                </c:pt>
                <c:pt idx="1874">
                  <c:v>42249.083333587856</c:v>
                </c:pt>
                <c:pt idx="1875">
                  <c:v>42249.125000254659</c:v>
                </c:pt>
                <c:pt idx="1876">
                  <c:v>42249.166666921461</c:v>
                </c:pt>
                <c:pt idx="1877">
                  <c:v>42249.208333588263</c:v>
                </c:pt>
                <c:pt idx="1878">
                  <c:v>42249.250000255066</c:v>
                </c:pt>
                <c:pt idx="1879">
                  <c:v>42249.291666921868</c:v>
                </c:pt>
                <c:pt idx="1880">
                  <c:v>42249.333333588671</c:v>
                </c:pt>
                <c:pt idx="1881">
                  <c:v>42249.375000255473</c:v>
                </c:pt>
                <c:pt idx="1882">
                  <c:v>42249.416666922276</c:v>
                </c:pt>
                <c:pt idx="1883">
                  <c:v>42249.458333589078</c:v>
                </c:pt>
                <c:pt idx="1884">
                  <c:v>42249.500000255881</c:v>
                </c:pt>
                <c:pt idx="1885">
                  <c:v>42249.541666922683</c:v>
                </c:pt>
                <c:pt idx="1886">
                  <c:v>42249.583333589486</c:v>
                </c:pt>
                <c:pt idx="1887">
                  <c:v>42249.625000256288</c:v>
                </c:pt>
                <c:pt idx="1888">
                  <c:v>42249.666666923091</c:v>
                </c:pt>
                <c:pt idx="1889">
                  <c:v>42249.708333589893</c:v>
                </c:pt>
                <c:pt idx="1890">
                  <c:v>42249.750000256696</c:v>
                </c:pt>
                <c:pt idx="1891">
                  <c:v>42249.791666923498</c:v>
                </c:pt>
                <c:pt idx="1892">
                  <c:v>42249.833333590301</c:v>
                </c:pt>
                <c:pt idx="1893">
                  <c:v>42249.875000257103</c:v>
                </c:pt>
                <c:pt idx="1894">
                  <c:v>42249.916666923906</c:v>
                </c:pt>
                <c:pt idx="1895">
                  <c:v>42249.958333590708</c:v>
                </c:pt>
                <c:pt idx="1896">
                  <c:v>42250.000000257511</c:v>
                </c:pt>
                <c:pt idx="1897">
                  <c:v>42250.041666924313</c:v>
                </c:pt>
                <c:pt idx="1898">
                  <c:v>42250.083333591116</c:v>
                </c:pt>
                <c:pt idx="1899">
                  <c:v>42250.125000257918</c:v>
                </c:pt>
                <c:pt idx="1900">
                  <c:v>42250.166666924721</c:v>
                </c:pt>
                <c:pt idx="1901">
                  <c:v>42250.208333591523</c:v>
                </c:pt>
                <c:pt idx="1902">
                  <c:v>42250.250000258326</c:v>
                </c:pt>
                <c:pt idx="1903">
                  <c:v>42250.291666925128</c:v>
                </c:pt>
                <c:pt idx="1904">
                  <c:v>42250.333333591931</c:v>
                </c:pt>
                <c:pt idx="1905">
                  <c:v>42250.375000258733</c:v>
                </c:pt>
                <c:pt idx="1906">
                  <c:v>42250.416666925536</c:v>
                </c:pt>
                <c:pt idx="1907">
                  <c:v>42250.458333592338</c:v>
                </c:pt>
                <c:pt idx="1908">
                  <c:v>42250.500000259141</c:v>
                </c:pt>
                <c:pt idx="1909">
                  <c:v>42250.541666925943</c:v>
                </c:pt>
                <c:pt idx="1910">
                  <c:v>42250.583333592745</c:v>
                </c:pt>
                <c:pt idx="1911">
                  <c:v>42250.625000259548</c:v>
                </c:pt>
                <c:pt idx="1912">
                  <c:v>42250.66666692635</c:v>
                </c:pt>
                <c:pt idx="1913">
                  <c:v>42250.708333593153</c:v>
                </c:pt>
                <c:pt idx="1914">
                  <c:v>42250.750000259955</c:v>
                </c:pt>
                <c:pt idx="1915">
                  <c:v>42250.791666926758</c:v>
                </c:pt>
                <c:pt idx="1916">
                  <c:v>42250.83333359356</c:v>
                </c:pt>
                <c:pt idx="1917">
                  <c:v>42250.875000260363</c:v>
                </c:pt>
                <c:pt idx="1918">
                  <c:v>42250.916666927165</c:v>
                </c:pt>
                <c:pt idx="1919">
                  <c:v>42250.958333593968</c:v>
                </c:pt>
                <c:pt idx="1920">
                  <c:v>42251.00000026077</c:v>
                </c:pt>
                <c:pt idx="1921">
                  <c:v>42251.041666927573</c:v>
                </c:pt>
                <c:pt idx="1922">
                  <c:v>42251.083333594375</c:v>
                </c:pt>
                <c:pt idx="1923">
                  <c:v>42251.125000261178</c:v>
                </c:pt>
                <c:pt idx="1924">
                  <c:v>42251.16666692798</c:v>
                </c:pt>
                <c:pt idx="1925">
                  <c:v>42251.208333594783</c:v>
                </c:pt>
                <c:pt idx="1926">
                  <c:v>42251.250000261585</c:v>
                </c:pt>
                <c:pt idx="1927">
                  <c:v>42251.291666928388</c:v>
                </c:pt>
                <c:pt idx="1928">
                  <c:v>42251.33333359519</c:v>
                </c:pt>
                <c:pt idx="1929">
                  <c:v>42251.375000261993</c:v>
                </c:pt>
                <c:pt idx="1930">
                  <c:v>42251.416666928795</c:v>
                </c:pt>
                <c:pt idx="1931">
                  <c:v>42251.458333595598</c:v>
                </c:pt>
                <c:pt idx="1932">
                  <c:v>42251.5000002624</c:v>
                </c:pt>
                <c:pt idx="1933">
                  <c:v>42251.541666929203</c:v>
                </c:pt>
                <c:pt idx="1934">
                  <c:v>42251.583333596005</c:v>
                </c:pt>
                <c:pt idx="1935">
                  <c:v>42251.625000262808</c:v>
                </c:pt>
                <c:pt idx="1936">
                  <c:v>42251.66666692961</c:v>
                </c:pt>
                <c:pt idx="1937">
                  <c:v>42251.708333596413</c:v>
                </c:pt>
                <c:pt idx="1938">
                  <c:v>42251.750000263215</c:v>
                </c:pt>
                <c:pt idx="1939">
                  <c:v>42251.791666930018</c:v>
                </c:pt>
                <c:pt idx="1940">
                  <c:v>42251.83333359682</c:v>
                </c:pt>
                <c:pt idx="1941">
                  <c:v>42251.875000263622</c:v>
                </c:pt>
                <c:pt idx="1942">
                  <c:v>42251.916666930425</c:v>
                </c:pt>
                <c:pt idx="1943">
                  <c:v>42251.958333597227</c:v>
                </c:pt>
                <c:pt idx="1944">
                  <c:v>42252.00000026403</c:v>
                </c:pt>
                <c:pt idx="1945">
                  <c:v>42252.041666930832</c:v>
                </c:pt>
                <c:pt idx="1946">
                  <c:v>42252.083333597635</c:v>
                </c:pt>
                <c:pt idx="1947">
                  <c:v>42252.125000264437</c:v>
                </c:pt>
                <c:pt idx="1948">
                  <c:v>42252.16666693124</c:v>
                </c:pt>
                <c:pt idx="1949">
                  <c:v>42252.208333598042</c:v>
                </c:pt>
                <c:pt idx="1950">
                  <c:v>42252.250000264845</c:v>
                </c:pt>
                <c:pt idx="1951">
                  <c:v>42252.291666931647</c:v>
                </c:pt>
                <c:pt idx="1952">
                  <c:v>42252.33333359845</c:v>
                </c:pt>
                <c:pt idx="1953">
                  <c:v>42252.375000265252</c:v>
                </c:pt>
                <c:pt idx="1954">
                  <c:v>42252.416666932055</c:v>
                </c:pt>
                <c:pt idx="1955">
                  <c:v>42252.458333598857</c:v>
                </c:pt>
                <c:pt idx="1956">
                  <c:v>42252.50000026566</c:v>
                </c:pt>
                <c:pt idx="1957">
                  <c:v>42252.541666932462</c:v>
                </c:pt>
                <c:pt idx="1958">
                  <c:v>42252.583333599265</c:v>
                </c:pt>
                <c:pt idx="1959">
                  <c:v>42252.625000266067</c:v>
                </c:pt>
                <c:pt idx="1960">
                  <c:v>42252.66666693287</c:v>
                </c:pt>
                <c:pt idx="1961">
                  <c:v>42252.708333599672</c:v>
                </c:pt>
                <c:pt idx="1962">
                  <c:v>42252.750000266475</c:v>
                </c:pt>
                <c:pt idx="1963">
                  <c:v>42252.791666933277</c:v>
                </c:pt>
                <c:pt idx="1964">
                  <c:v>42252.83333360008</c:v>
                </c:pt>
                <c:pt idx="1965">
                  <c:v>42252.875000266882</c:v>
                </c:pt>
                <c:pt idx="1966">
                  <c:v>42252.916666933685</c:v>
                </c:pt>
                <c:pt idx="1967">
                  <c:v>42252.958333600487</c:v>
                </c:pt>
                <c:pt idx="1968">
                  <c:v>42253.00000026729</c:v>
                </c:pt>
                <c:pt idx="1969">
                  <c:v>42253.041666934092</c:v>
                </c:pt>
                <c:pt idx="1970">
                  <c:v>42253.083333600895</c:v>
                </c:pt>
                <c:pt idx="1971">
                  <c:v>42253.125000267697</c:v>
                </c:pt>
                <c:pt idx="1972">
                  <c:v>42253.1666669345</c:v>
                </c:pt>
                <c:pt idx="1973">
                  <c:v>42253.208333601302</c:v>
                </c:pt>
                <c:pt idx="1974">
                  <c:v>42253.250000268104</c:v>
                </c:pt>
                <c:pt idx="1975">
                  <c:v>42253.291666934907</c:v>
                </c:pt>
                <c:pt idx="1976">
                  <c:v>42253.333333601709</c:v>
                </c:pt>
                <c:pt idx="1977">
                  <c:v>42253.375000268512</c:v>
                </c:pt>
                <c:pt idx="1978">
                  <c:v>42253.416666935314</c:v>
                </c:pt>
                <c:pt idx="1979">
                  <c:v>42253.458333602117</c:v>
                </c:pt>
                <c:pt idx="1980">
                  <c:v>42253.500000268919</c:v>
                </c:pt>
                <c:pt idx="1981">
                  <c:v>42253.541666935722</c:v>
                </c:pt>
                <c:pt idx="1982">
                  <c:v>42253.583333602524</c:v>
                </c:pt>
                <c:pt idx="1983">
                  <c:v>42253.625000269327</c:v>
                </c:pt>
                <c:pt idx="1984">
                  <c:v>42253.666666936129</c:v>
                </c:pt>
                <c:pt idx="1985">
                  <c:v>42253.708333602932</c:v>
                </c:pt>
                <c:pt idx="1986">
                  <c:v>42253.750000269734</c:v>
                </c:pt>
                <c:pt idx="1987">
                  <c:v>42253.791666936537</c:v>
                </c:pt>
                <c:pt idx="1988">
                  <c:v>42253.833333603339</c:v>
                </c:pt>
                <c:pt idx="1989">
                  <c:v>42253.875000270142</c:v>
                </c:pt>
                <c:pt idx="1990">
                  <c:v>42253.916666936944</c:v>
                </c:pt>
                <c:pt idx="1991">
                  <c:v>42253.958333603747</c:v>
                </c:pt>
                <c:pt idx="1992">
                  <c:v>42254.000000270549</c:v>
                </c:pt>
                <c:pt idx="1993">
                  <c:v>42254.041666937352</c:v>
                </c:pt>
                <c:pt idx="1994">
                  <c:v>42254.083333604154</c:v>
                </c:pt>
                <c:pt idx="1995">
                  <c:v>42254.125000270957</c:v>
                </c:pt>
                <c:pt idx="1996">
                  <c:v>42254.166666937759</c:v>
                </c:pt>
                <c:pt idx="1997">
                  <c:v>42254.208333604562</c:v>
                </c:pt>
                <c:pt idx="1998">
                  <c:v>42254.250000271364</c:v>
                </c:pt>
                <c:pt idx="1999">
                  <c:v>42254.291666938167</c:v>
                </c:pt>
                <c:pt idx="2000">
                  <c:v>42254.333333604969</c:v>
                </c:pt>
                <c:pt idx="2001">
                  <c:v>42254.375000271772</c:v>
                </c:pt>
                <c:pt idx="2002">
                  <c:v>42254.416666938574</c:v>
                </c:pt>
                <c:pt idx="2003">
                  <c:v>42254.458333605377</c:v>
                </c:pt>
                <c:pt idx="2004">
                  <c:v>42254.500000272179</c:v>
                </c:pt>
                <c:pt idx="2005">
                  <c:v>42254.541666938982</c:v>
                </c:pt>
                <c:pt idx="2006">
                  <c:v>42254.583333605784</c:v>
                </c:pt>
                <c:pt idx="2007">
                  <c:v>42254.625000272586</c:v>
                </c:pt>
                <c:pt idx="2008">
                  <c:v>42254.666666939389</c:v>
                </c:pt>
                <c:pt idx="2009">
                  <c:v>42254.708333606191</c:v>
                </c:pt>
                <c:pt idx="2010">
                  <c:v>42254.750000272994</c:v>
                </c:pt>
                <c:pt idx="2011">
                  <c:v>42254.791666939796</c:v>
                </c:pt>
                <c:pt idx="2012">
                  <c:v>42254.833333606599</c:v>
                </c:pt>
                <c:pt idx="2013">
                  <c:v>42254.875000273401</c:v>
                </c:pt>
                <c:pt idx="2014">
                  <c:v>42254.916666940204</c:v>
                </c:pt>
                <c:pt idx="2015">
                  <c:v>42254.958333607006</c:v>
                </c:pt>
                <c:pt idx="2016">
                  <c:v>42255.000000273809</c:v>
                </c:pt>
                <c:pt idx="2017">
                  <c:v>42255.041666940611</c:v>
                </c:pt>
                <c:pt idx="2018">
                  <c:v>42255.083333607414</c:v>
                </c:pt>
                <c:pt idx="2019">
                  <c:v>42255.125000274216</c:v>
                </c:pt>
                <c:pt idx="2020">
                  <c:v>42255.166666941019</c:v>
                </c:pt>
                <c:pt idx="2021">
                  <c:v>42255.208333607821</c:v>
                </c:pt>
                <c:pt idx="2022">
                  <c:v>42255.250000274624</c:v>
                </c:pt>
                <c:pt idx="2023">
                  <c:v>42255.291666941426</c:v>
                </c:pt>
                <c:pt idx="2024">
                  <c:v>42255.333333608229</c:v>
                </c:pt>
                <c:pt idx="2025">
                  <c:v>42255.375000275031</c:v>
                </c:pt>
                <c:pt idx="2026">
                  <c:v>42255.416666941834</c:v>
                </c:pt>
                <c:pt idx="2027">
                  <c:v>42255.458333608636</c:v>
                </c:pt>
                <c:pt idx="2028">
                  <c:v>42255.500000275439</c:v>
                </c:pt>
                <c:pt idx="2029">
                  <c:v>42255.541666942241</c:v>
                </c:pt>
                <c:pt idx="2030">
                  <c:v>42255.583333609044</c:v>
                </c:pt>
                <c:pt idx="2031">
                  <c:v>42255.625000275846</c:v>
                </c:pt>
                <c:pt idx="2032">
                  <c:v>42255.666666942649</c:v>
                </c:pt>
                <c:pt idx="2033">
                  <c:v>42255.708333609451</c:v>
                </c:pt>
                <c:pt idx="2034">
                  <c:v>42255.750000276254</c:v>
                </c:pt>
                <c:pt idx="2035">
                  <c:v>42255.791666943056</c:v>
                </c:pt>
                <c:pt idx="2036">
                  <c:v>42255.833333609859</c:v>
                </c:pt>
                <c:pt idx="2037">
                  <c:v>42255.875000276661</c:v>
                </c:pt>
                <c:pt idx="2038">
                  <c:v>42255.916666943463</c:v>
                </c:pt>
                <c:pt idx="2039">
                  <c:v>42255.958333610266</c:v>
                </c:pt>
                <c:pt idx="2040">
                  <c:v>42256.000000277068</c:v>
                </c:pt>
                <c:pt idx="2041">
                  <c:v>42256.041666943871</c:v>
                </c:pt>
                <c:pt idx="2042">
                  <c:v>42256.083333610673</c:v>
                </c:pt>
                <c:pt idx="2043">
                  <c:v>42256.125000277476</c:v>
                </c:pt>
                <c:pt idx="2044">
                  <c:v>42256.166666944278</c:v>
                </c:pt>
                <c:pt idx="2045">
                  <c:v>42256.208333611081</c:v>
                </c:pt>
                <c:pt idx="2046">
                  <c:v>42256.250000277883</c:v>
                </c:pt>
                <c:pt idx="2047">
                  <c:v>42256.291666944686</c:v>
                </c:pt>
                <c:pt idx="2048">
                  <c:v>42256.333333611488</c:v>
                </c:pt>
                <c:pt idx="2049">
                  <c:v>42256.375000278291</c:v>
                </c:pt>
                <c:pt idx="2050">
                  <c:v>42256.416666945093</c:v>
                </c:pt>
                <c:pt idx="2051">
                  <c:v>42256.458333611896</c:v>
                </c:pt>
                <c:pt idx="2052">
                  <c:v>42256.500000278698</c:v>
                </c:pt>
                <c:pt idx="2053">
                  <c:v>42256.541666945501</c:v>
                </c:pt>
                <c:pt idx="2054">
                  <c:v>42256.583333612303</c:v>
                </c:pt>
                <c:pt idx="2055">
                  <c:v>42256.625000279106</c:v>
                </c:pt>
                <c:pt idx="2056">
                  <c:v>42256.666666945908</c:v>
                </c:pt>
                <c:pt idx="2057">
                  <c:v>42256.708333612711</c:v>
                </c:pt>
                <c:pt idx="2058">
                  <c:v>42256.750000279513</c:v>
                </c:pt>
                <c:pt idx="2059">
                  <c:v>42256.791666946316</c:v>
                </c:pt>
                <c:pt idx="2060">
                  <c:v>42256.833333613118</c:v>
                </c:pt>
                <c:pt idx="2061">
                  <c:v>42256.875000279921</c:v>
                </c:pt>
                <c:pt idx="2062">
                  <c:v>42256.916666946723</c:v>
                </c:pt>
                <c:pt idx="2063">
                  <c:v>42256.958333613526</c:v>
                </c:pt>
                <c:pt idx="2064">
                  <c:v>42257.000000280328</c:v>
                </c:pt>
                <c:pt idx="2065">
                  <c:v>42257.041666947131</c:v>
                </c:pt>
                <c:pt idx="2066">
                  <c:v>42257.083333613933</c:v>
                </c:pt>
                <c:pt idx="2067">
                  <c:v>42257.125000280736</c:v>
                </c:pt>
                <c:pt idx="2068">
                  <c:v>42257.166666947538</c:v>
                </c:pt>
                <c:pt idx="2069">
                  <c:v>42257.208333614341</c:v>
                </c:pt>
                <c:pt idx="2070">
                  <c:v>42257.250000281143</c:v>
                </c:pt>
                <c:pt idx="2071">
                  <c:v>42257.291666947945</c:v>
                </c:pt>
                <c:pt idx="2072">
                  <c:v>42257.333333614748</c:v>
                </c:pt>
                <c:pt idx="2073">
                  <c:v>42257.37500028155</c:v>
                </c:pt>
                <c:pt idx="2074">
                  <c:v>42257.416666948353</c:v>
                </c:pt>
                <c:pt idx="2075">
                  <c:v>42257.458333615155</c:v>
                </c:pt>
                <c:pt idx="2076">
                  <c:v>42257.500000281958</c:v>
                </c:pt>
                <c:pt idx="2077">
                  <c:v>42257.54166694876</c:v>
                </c:pt>
                <c:pt idx="2078">
                  <c:v>42257.583333615563</c:v>
                </c:pt>
                <c:pt idx="2079">
                  <c:v>42257.625000282365</c:v>
                </c:pt>
                <c:pt idx="2080">
                  <c:v>42257.666666949168</c:v>
                </c:pt>
                <c:pt idx="2081">
                  <c:v>42257.70833361597</c:v>
                </c:pt>
                <c:pt idx="2082">
                  <c:v>42257.750000282773</c:v>
                </c:pt>
                <c:pt idx="2083">
                  <c:v>42257.791666949575</c:v>
                </c:pt>
                <c:pt idx="2084">
                  <c:v>42257.833333616378</c:v>
                </c:pt>
                <c:pt idx="2085">
                  <c:v>42257.87500028318</c:v>
                </c:pt>
                <c:pt idx="2086">
                  <c:v>42257.916666949983</c:v>
                </c:pt>
                <c:pt idx="2087">
                  <c:v>42257.958333616785</c:v>
                </c:pt>
                <c:pt idx="2088">
                  <c:v>42258.000000283588</c:v>
                </c:pt>
                <c:pt idx="2089">
                  <c:v>42258.04166695039</c:v>
                </c:pt>
                <c:pt idx="2090">
                  <c:v>42258.083333617193</c:v>
                </c:pt>
                <c:pt idx="2091">
                  <c:v>42258.125000283995</c:v>
                </c:pt>
                <c:pt idx="2092">
                  <c:v>42258.166666950798</c:v>
                </c:pt>
                <c:pt idx="2093">
                  <c:v>42258.2083336176</c:v>
                </c:pt>
                <c:pt idx="2094">
                  <c:v>42258.250000284403</c:v>
                </c:pt>
                <c:pt idx="2095">
                  <c:v>42258.291666951205</c:v>
                </c:pt>
                <c:pt idx="2096">
                  <c:v>42258.333333618008</c:v>
                </c:pt>
                <c:pt idx="2097">
                  <c:v>42258.37500028481</c:v>
                </c:pt>
                <c:pt idx="2098">
                  <c:v>42258.416666951613</c:v>
                </c:pt>
                <c:pt idx="2099">
                  <c:v>42258.458333618415</c:v>
                </c:pt>
                <c:pt idx="2100">
                  <c:v>42258.500000285218</c:v>
                </c:pt>
                <c:pt idx="2101">
                  <c:v>42258.54166695202</c:v>
                </c:pt>
                <c:pt idx="2102">
                  <c:v>42258.583333618823</c:v>
                </c:pt>
                <c:pt idx="2103">
                  <c:v>42258.625000285625</c:v>
                </c:pt>
                <c:pt idx="2104">
                  <c:v>42258.666666952427</c:v>
                </c:pt>
                <c:pt idx="2105">
                  <c:v>42258.70833361923</c:v>
                </c:pt>
                <c:pt idx="2106">
                  <c:v>42258.750000286032</c:v>
                </c:pt>
                <c:pt idx="2107">
                  <c:v>42258.791666952835</c:v>
                </c:pt>
                <c:pt idx="2108">
                  <c:v>42258.833333619637</c:v>
                </c:pt>
                <c:pt idx="2109">
                  <c:v>42258.87500028644</c:v>
                </c:pt>
                <c:pt idx="2110">
                  <c:v>42258.916666953242</c:v>
                </c:pt>
                <c:pt idx="2111">
                  <c:v>42258.958333620045</c:v>
                </c:pt>
                <c:pt idx="2112">
                  <c:v>42259.000000286847</c:v>
                </c:pt>
                <c:pt idx="2113">
                  <c:v>42259.04166695365</c:v>
                </c:pt>
                <c:pt idx="2114">
                  <c:v>42259.083333620452</c:v>
                </c:pt>
                <c:pt idx="2115">
                  <c:v>42259.125000287255</c:v>
                </c:pt>
                <c:pt idx="2116">
                  <c:v>42259.166666954057</c:v>
                </c:pt>
                <c:pt idx="2117">
                  <c:v>42259.20833362086</c:v>
                </c:pt>
                <c:pt idx="2118">
                  <c:v>42259.250000287662</c:v>
                </c:pt>
                <c:pt idx="2119">
                  <c:v>42259.291666954465</c:v>
                </c:pt>
                <c:pt idx="2120">
                  <c:v>42259.333333621267</c:v>
                </c:pt>
                <c:pt idx="2121">
                  <c:v>42259.37500028807</c:v>
                </c:pt>
                <c:pt idx="2122">
                  <c:v>42259.416666954872</c:v>
                </c:pt>
                <c:pt idx="2123">
                  <c:v>42259.458333621675</c:v>
                </c:pt>
                <c:pt idx="2124">
                  <c:v>42259.500000288477</c:v>
                </c:pt>
                <c:pt idx="2125">
                  <c:v>42259.54166695528</c:v>
                </c:pt>
                <c:pt idx="2126">
                  <c:v>42259.583333622082</c:v>
                </c:pt>
                <c:pt idx="2127">
                  <c:v>42259.625000288885</c:v>
                </c:pt>
                <c:pt idx="2128">
                  <c:v>42259.666666955687</c:v>
                </c:pt>
                <c:pt idx="2129">
                  <c:v>42259.70833362249</c:v>
                </c:pt>
                <c:pt idx="2130">
                  <c:v>42259.750000289292</c:v>
                </c:pt>
                <c:pt idx="2131">
                  <c:v>42259.791666956095</c:v>
                </c:pt>
                <c:pt idx="2132">
                  <c:v>42259.833333622897</c:v>
                </c:pt>
                <c:pt idx="2133">
                  <c:v>42259.8750002897</c:v>
                </c:pt>
                <c:pt idx="2134">
                  <c:v>42259.916666956502</c:v>
                </c:pt>
                <c:pt idx="2135">
                  <c:v>42259.958333623304</c:v>
                </c:pt>
                <c:pt idx="2136">
                  <c:v>42260.000000290107</c:v>
                </c:pt>
                <c:pt idx="2137">
                  <c:v>42260.041666956909</c:v>
                </c:pt>
                <c:pt idx="2138">
                  <c:v>42260.083333623712</c:v>
                </c:pt>
                <c:pt idx="2139">
                  <c:v>42260.125000290514</c:v>
                </c:pt>
                <c:pt idx="2140">
                  <c:v>42260.166666957317</c:v>
                </c:pt>
                <c:pt idx="2141">
                  <c:v>42260.208333624119</c:v>
                </c:pt>
                <c:pt idx="2142">
                  <c:v>42260.250000290922</c:v>
                </c:pt>
                <c:pt idx="2143">
                  <c:v>42260.291666957724</c:v>
                </c:pt>
                <c:pt idx="2144">
                  <c:v>42260.333333624527</c:v>
                </c:pt>
                <c:pt idx="2145">
                  <c:v>42260.375000291329</c:v>
                </c:pt>
                <c:pt idx="2146">
                  <c:v>42260.416666958132</c:v>
                </c:pt>
                <c:pt idx="2147">
                  <c:v>42260.458333624934</c:v>
                </c:pt>
                <c:pt idx="2148">
                  <c:v>42260.500000291737</c:v>
                </c:pt>
                <c:pt idx="2149">
                  <c:v>42260.541666958539</c:v>
                </c:pt>
                <c:pt idx="2150">
                  <c:v>42260.583333625342</c:v>
                </c:pt>
                <c:pt idx="2151">
                  <c:v>42260.625000292144</c:v>
                </c:pt>
                <c:pt idx="2152">
                  <c:v>42260.666666958947</c:v>
                </c:pt>
                <c:pt idx="2153">
                  <c:v>42260.708333625749</c:v>
                </c:pt>
                <c:pt idx="2154">
                  <c:v>42260.750000292552</c:v>
                </c:pt>
                <c:pt idx="2155">
                  <c:v>42260.791666959354</c:v>
                </c:pt>
                <c:pt idx="2156">
                  <c:v>42260.833333626157</c:v>
                </c:pt>
                <c:pt idx="2157">
                  <c:v>42260.875000292959</c:v>
                </c:pt>
                <c:pt idx="2158">
                  <c:v>42260.916666959762</c:v>
                </c:pt>
                <c:pt idx="2159">
                  <c:v>42260.958333626564</c:v>
                </c:pt>
                <c:pt idx="2160">
                  <c:v>42261.000000293367</c:v>
                </c:pt>
                <c:pt idx="2161">
                  <c:v>42261.041666960169</c:v>
                </c:pt>
                <c:pt idx="2162">
                  <c:v>42261.083333626972</c:v>
                </c:pt>
                <c:pt idx="2163">
                  <c:v>42261.125000293774</c:v>
                </c:pt>
                <c:pt idx="2164">
                  <c:v>42261.166666960577</c:v>
                </c:pt>
                <c:pt idx="2165">
                  <c:v>42261.208333627379</c:v>
                </c:pt>
                <c:pt idx="2166">
                  <c:v>42261.250000294182</c:v>
                </c:pt>
                <c:pt idx="2167">
                  <c:v>42261.291666960984</c:v>
                </c:pt>
                <c:pt idx="2168">
                  <c:v>42261.333333627786</c:v>
                </c:pt>
                <c:pt idx="2169">
                  <c:v>42261.375000294589</c:v>
                </c:pt>
                <c:pt idx="2170">
                  <c:v>42261.416666961391</c:v>
                </c:pt>
                <c:pt idx="2171">
                  <c:v>42261.458333628194</c:v>
                </c:pt>
                <c:pt idx="2172">
                  <c:v>42261.500000294996</c:v>
                </c:pt>
                <c:pt idx="2173">
                  <c:v>42261.541666961799</c:v>
                </c:pt>
                <c:pt idx="2174">
                  <c:v>42261.583333628601</c:v>
                </c:pt>
                <c:pt idx="2175">
                  <c:v>42261.625000295404</c:v>
                </c:pt>
                <c:pt idx="2176">
                  <c:v>42261.666666962206</c:v>
                </c:pt>
                <c:pt idx="2177">
                  <c:v>42261.708333629009</c:v>
                </c:pt>
                <c:pt idx="2178">
                  <c:v>42261.750000295811</c:v>
                </c:pt>
                <c:pt idx="2179">
                  <c:v>42261.791666962614</c:v>
                </c:pt>
                <c:pt idx="2180">
                  <c:v>42261.833333629416</c:v>
                </c:pt>
                <c:pt idx="2181">
                  <c:v>42261.875000296219</c:v>
                </c:pt>
                <c:pt idx="2182">
                  <c:v>42261.916666963021</c:v>
                </c:pt>
                <c:pt idx="2183">
                  <c:v>42261.958333629824</c:v>
                </c:pt>
                <c:pt idx="2184">
                  <c:v>42262.000000296626</c:v>
                </c:pt>
                <c:pt idx="2185">
                  <c:v>42262.041666963429</c:v>
                </c:pt>
                <c:pt idx="2186">
                  <c:v>42262.083333630231</c:v>
                </c:pt>
                <c:pt idx="2187">
                  <c:v>42262.125000297034</c:v>
                </c:pt>
                <c:pt idx="2188">
                  <c:v>42262.166666963836</c:v>
                </c:pt>
                <c:pt idx="2189">
                  <c:v>42262.208333630639</c:v>
                </c:pt>
                <c:pt idx="2190">
                  <c:v>42262.250000297441</c:v>
                </c:pt>
                <c:pt idx="2191">
                  <c:v>42262.291666964244</c:v>
                </c:pt>
                <c:pt idx="2192">
                  <c:v>42262.333333631046</c:v>
                </c:pt>
                <c:pt idx="2193">
                  <c:v>42262.375000297849</c:v>
                </c:pt>
                <c:pt idx="2194">
                  <c:v>42262.416666964651</c:v>
                </c:pt>
                <c:pt idx="2195">
                  <c:v>42262.458333631454</c:v>
                </c:pt>
                <c:pt idx="2196">
                  <c:v>42262.500000298256</c:v>
                </c:pt>
                <c:pt idx="2197">
                  <c:v>42262.541666965059</c:v>
                </c:pt>
                <c:pt idx="2198">
                  <c:v>42262.583333631861</c:v>
                </c:pt>
                <c:pt idx="2199">
                  <c:v>42262.625000298664</c:v>
                </c:pt>
                <c:pt idx="2200">
                  <c:v>42262.666666965466</c:v>
                </c:pt>
                <c:pt idx="2201">
                  <c:v>42262.708333632268</c:v>
                </c:pt>
                <c:pt idx="2202">
                  <c:v>42262.750000299071</c:v>
                </c:pt>
                <c:pt idx="2203">
                  <c:v>42262.791666965873</c:v>
                </c:pt>
                <c:pt idx="2204">
                  <c:v>42262.833333632676</c:v>
                </c:pt>
                <c:pt idx="2205">
                  <c:v>42262.875000299478</c:v>
                </c:pt>
                <c:pt idx="2206">
                  <c:v>42262.916666966281</c:v>
                </c:pt>
                <c:pt idx="2207">
                  <c:v>42262.958333633083</c:v>
                </c:pt>
                <c:pt idx="2208">
                  <c:v>42263.000000299886</c:v>
                </c:pt>
                <c:pt idx="2209">
                  <c:v>42263.041666966688</c:v>
                </c:pt>
                <c:pt idx="2210">
                  <c:v>42263.083333633491</c:v>
                </c:pt>
                <c:pt idx="2211">
                  <c:v>42263.125000300293</c:v>
                </c:pt>
                <c:pt idx="2212">
                  <c:v>42263.166666967096</c:v>
                </c:pt>
                <c:pt idx="2213">
                  <c:v>42263.208333633898</c:v>
                </c:pt>
                <c:pt idx="2214">
                  <c:v>42263.250000300701</c:v>
                </c:pt>
                <c:pt idx="2215">
                  <c:v>42263.291666967503</c:v>
                </c:pt>
                <c:pt idx="2216">
                  <c:v>42263.333333634306</c:v>
                </c:pt>
                <c:pt idx="2217">
                  <c:v>42263.375000301108</c:v>
                </c:pt>
                <c:pt idx="2218">
                  <c:v>42263.416666967911</c:v>
                </c:pt>
                <c:pt idx="2219">
                  <c:v>42263.458333634713</c:v>
                </c:pt>
                <c:pt idx="2220">
                  <c:v>42263.500000301516</c:v>
                </c:pt>
                <c:pt idx="2221">
                  <c:v>42263.541666968318</c:v>
                </c:pt>
                <c:pt idx="2222">
                  <c:v>42263.583333635121</c:v>
                </c:pt>
                <c:pt idx="2223">
                  <c:v>42263.625000301923</c:v>
                </c:pt>
                <c:pt idx="2224">
                  <c:v>42263.666666968726</c:v>
                </c:pt>
                <c:pt idx="2225">
                  <c:v>42263.708333635528</c:v>
                </c:pt>
                <c:pt idx="2226">
                  <c:v>42263.750000302331</c:v>
                </c:pt>
                <c:pt idx="2227">
                  <c:v>42263.791666969133</c:v>
                </c:pt>
                <c:pt idx="2228">
                  <c:v>42263.833333635936</c:v>
                </c:pt>
                <c:pt idx="2229">
                  <c:v>42263.875000302738</c:v>
                </c:pt>
                <c:pt idx="2230">
                  <c:v>42263.916666969541</c:v>
                </c:pt>
                <c:pt idx="2231">
                  <c:v>42263.958333636343</c:v>
                </c:pt>
                <c:pt idx="2232">
                  <c:v>42264.000000303145</c:v>
                </c:pt>
                <c:pt idx="2233">
                  <c:v>42264.041666969948</c:v>
                </c:pt>
                <c:pt idx="2234">
                  <c:v>42264.08333363675</c:v>
                </c:pt>
                <c:pt idx="2235">
                  <c:v>42264.125000303553</c:v>
                </c:pt>
                <c:pt idx="2236">
                  <c:v>42264.166666970355</c:v>
                </c:pt>
                <c:pt idx="2237">
                  <c:v>42264.208333637158</c:v>
                </c:pt>
                <c:pt idx="2238">
                  <c:v>42264.25000030396</c:v>
                </c:pt>
                <c:pt idx="2239">
                  <c:v>42264.291666970763</c:v>
                </c:pt>
                <c:pt idx="2240">
                  <c:v>42264.333333637565</c:v>
                </c:pt>
                <c:pt idx="2241">
                  <c:v>42264.375000304368</c:v>
                </c:pt>
                <c:pt idx="2242">
                  <c:v>42264.41666697117</c:v>
                </c:pt>
                <c:pt idx="2243">
                  <c:v>42264.458333637973</c:v>
                </c:pt>
                <c:pt idx="2244">
                  <c:v>42264.500000304775</c:v>
                </c:pt>
                <c:pt idx="2245">
                  <c:v>42264.541666971578</c:v>
                </c:pt>
                <c:pt idx="2246">
                  <c:v>42264.58333363838</c:v>
                </c:pt>
                <c:pt idx="2247">
                  <c:v>42264.625000305183</c:v>
                </c:pt>
                <c:pt idx="2248">
                  <c:v>42264.666666971985</c:v>
                </c:pt>
                <c:pt idx="2249">
                  <c:v>42264.708333638788</c:v>
                </c:pt>
                <c:pt idx="2250">
                  <c:v>42264.75000030559</c:v>
                </c:pt>
                <c:pt idx="2251">
                  <c:v>42264.791666972393</c:v>
                </c:pt>
                <c:pt idx="2252">
                  <c:v>42264.833333639195</c:v>
                </c:pt>
                <c:pt idx="2253">
                  <c:v>42264.875000305998</c:v>
                </c:pt>
                <c:pt idx="2254">
                  <c:v>42264.9166669728</c:v>
                </c:pt>
                <c:pt idx="2255">
                  <c:v>42264.958333639603</c:v>
                </c:pt>
                <c:pt idx="2256">
                  <c:v>42265.000000306405</c:v>
                </c:pt>
                <c:pt idx="2257">
                  <c:v>42265.041666973208</c:v>
                </c:pt>
                <c:pt idx="2258">
                  <c:v>42265.08333364001</c:v>
                </c:pt>
                <c:pt idx="2259">
                  <c:v>42265.125000306813</c:v>
                </c:pt>
                <c:pt idx="2260">
                  <c:v>42265.166666973615</c:v>
                </c:pt>
                <c:pt idx="2261">
                  <c:v>42265.208333640418</c:v>
                </c:pt>
                <c:pt idx="2262">
                  <c:v>42265.25000030722</c:v>
                </c:pt>
                <c:pt idx="2263">
                  <c:v>42265.291666974023</c:v>
                </c:pt>
                <c:pt idx="2264">
                  <c:v>42265.333333640825</c:v>
                </c:pt>
                <c:pt idx="2265">
                  <c:v>42265.375000307627</c:v>
                </c:pt>
                <c:pt idx="2266">
                  <c:v>42265.41666697443</c:v>
                </c:pt>
                <c:pt idx="2267">
                  <c:v>42265.458333641232</c:v>
                </c:pt>
                <c:pt idx="2268">
                  <c:v>42265.500000308035</c:v>
                </c:pt>
                <c:pt idx="2269">
                  <c:v>42265.541666974837</c:v>
                </c:pt>
                <c:pt idx="2270">
                  <c:v>42265.58333364164</c:v>
                </c:pt>
                <c:pt idx="2271">
                  <c:v>42265.625000308442</c:v>
                </c:pt>
                <c:pt idx="2272">
                  <c:v>42265.666666975245</c:v>
                </c:pt>
                <c:pt idx="2273">
                  <c:v>42265.708333642047</c:v>
                </c:pt>
                <c:pt idx="2274">
                  <c:v>42265.75000030885</c:v>
                </c:pt>
                <c:pt idx="2275">
                  <c:v>42265.791666975652</c:v>
                </c:pt>
                <c:pt idx="2276">
                  <c:v>42265.833333642455</c:v>
                </c:pt>
                <c:pt idx="2277">
                  <c:v>42265.875000309257</c:v>
                </c:pt>
                <c:pt idx="2278">
                  <c:v>42265.91666697606</c:v>
                </c:pt>
                <c:pt idx="2279">
                  <c:v>42265.958333642862</c:v>
                </c:pt>
                <c:pt idx="2280">
                  <c:v>42266.000000309665</c:v>
                </c:pt>
                <c:pt idx="2281">
                  <c:v>42266.041666976467</c:v>
                </c:pt>
                <c:pt idx="2282">
                  <c:v>42266.08333364327</c:v>
                </c:pt>
                <c:pt idx="2283">
                  <c:v>42266.125000310072</c:v>
                </c:pt>
                <c:pt idx="2284">
                  <c:v>42266.166666976875</c:v>
                </c:pt>
                <c:pt idx="2285">
                  <c:v>42266.208333643677</c:v>
                </c:pt>
                <c:pt idx="2286">
                  <c:v>42266.25000031048</c:v>
                </c:pt>
                <c:pt idx="2287">
                  <c:v>42266.291666977282</c:v>
                </c:pt>
                <c:pt idx="2288">
                  <c:v>42266.333333644085</c:v>
                </c:pt>
                <c:pt idx="2289">
                  <c:v>42266.375000310887</c:v>
                </c:pt>
                <c:pt idx="2290">
                  <c:v>42266.41666697769</c:v>
                </c:pt>
                <c:pt idx="2291">
                  <c:v>42266.458333644492</c:v>
                </c:pt>
                <c:pt idx="2292">
                  <c:v>42266.500000311295</c:v>
                </c:pt>
                <c:pt idx="2293">
                  <c:v>42266.541666978097</c:v>
                </c:pt>
                <c:pt idx="2294">
                  <c:v>42266.5833336449</c:v>
                </c:pt>
                <c:pt idx="2295">
                  <c:v>42266.625000311702</c:v>
                </c:pt>
                <c:pt idx="2296">
                  <c:v>42266.666666978505</c:v>
                </c:pt>
                <c:pt idx="2297">
                  <c:v>42266.708333645307</c:v>
                </c:pt>
                <c:pt idx="2298">
                  <c:v>42266.750000312109</c:v>
                </c:pt>
                <c:pt idx="2299">
                  <c:v>42266.791666978912</c:v>
                </c:pt>
                <c:pt idx="2300">
                  <c:v>42266.833333645714</c:v>
                </c:pt>
                <c:pt idx="2301">
                  <c:v>42266.875000312517</c:v>
                </c:pt>
                <c:pt idx="2302">
                  <c:v>42266.916666979319</c:v>
                </c:pt>
                <c:pt idx="2303">
                  <c:v>42266.958333646122</c:v>
                </c:pt>
                <c:pt idx="2304">
                  <c:v>42267.000000312924</c:v>
                </c:pt>
                <c:pt idx="2305">
                  <c:v>42267.041666979727</c:v>
                </c:pt>
                <c:pt idx="2306">
                  <c:v>42267.083333646529</c:v>
                </c:pt>
                <c:pt idx="2307">
                  <c:v>42267.125000313332</c:v>
                </c:pt>
                <c:pt idx="2308">
                  <c:v>42267.166666980134</c:v>
                </c:pt>
                <c:pt idx="2309">
                  <c:v>42267.208333646937</c:v>
                </c:pt>
                <c:pt idx="2310">
                  <c:v>42267.250000313739</c:v>
                </c:pt>
                <c:pt idx="2311">
                  <c:v>42267.291666980542</c:v>
                </c:pt>
                <c:pt idx="2312">
                  <c:v>42267.333333647344</c:v>
                </c:pt>
                <c:pt idx="2313">
                  <c:v>42267.375000314147</c:v>
                </c:pt>
                <c:pt idx="2314">
                  <c:v>42267.416666980949</c:v>
                </c:pt>
                <c:pt idx="2315">
                  <c:v>42267.458333647752</c:v>
                </c:pt>
                <c:pt idx="2316">
                  <c:v>42267.500000314554</c:v>
                </c:pt>
                <c:pt idx="2317">
                  <c:v>42267.541666981357</c:v>
                </c:pt>
                <c:pt idx="2318">
                  <c:v>42267.583333648159</c:v>
                </c:pt>
                <c:pt idx="2319">
                  <c:v>42267.625000314962</c:v>
                </c:pt>
                <c:pt idx="2320">
                  <c:v>42267.666666981764</c:v>
                </c:pt>
                <c:pt idx="2321">
                  <c:v>42267.708333648567</c:v>
                </c:pt>
                <c:pt idx="2322">
                  <c:v>42267.750000315369</c:v>
                </c:pt>
                <c:pt idx="2323">
                  <c:v>42267.791666982172</c:v>
                </c:pt>
                <c:pt idx="2324">
                  <c:v>42267.833333648974</c:v>
                </c:pt>
                <c:pt idx="2325">
                  <c:v>42267.875000315777</c:v>
                </c:pt>
                <c:pt idx="2326">
                  <c:v>42267.916666982579</c:v>
                </c:pt>
                <c:pt idx="2327">
                  <c:v>42267.958333649382</c:v>
                </c:pt>
                <c:pt idx="2328">
                  <c:v>42268.000000316184</c:v>
                </c:pt>
                <c:pt idx="2329">
                  <c:v>42268.041666982986</c:v>
                </c:pt>
                <c:pt idx="2330">
                  <c:v>42268.083333649789</c:v>
                </c:pt>
                <c:pt idx="2331">
                  <c:v>42268.125000316591</c:v>
                </c:pt>
                <c:pt idx="2332">
                  <c:v>42268.166666983394</c:v>
                </c:pt>
                <c:pt idx="2333">
                  <c:v>42268.208333650196</c:v>
                </c:pt>
                <c:pt idx="2334">
                  <c:v>42268.250000316999</c:v>
                </c:pt>
                <c:pt idx="2335">
                  <c:v>42268.291666983801</c:v>
                </c:pt>
                <c:pt idx="2336">
                  <c:v>42268.333333650604</c:v>
                </c:pt>
                <c:pt idx="2337">
                  <c:v>42268.375000317406</c:v>
                </c:pt>
                <c:pt idx="2338">
                  <c:v>42268.416666984209</c:v>
                </c:pt>
                <c:pt idx="2339">
                  <c:v>42268.458333651011</c:v>
                </c:pt>
                <c:pt idx="2340">
                  <c:v>42268.500000317814</c:v>
                </c:pt>
                <c:pt idx="2341">
                  <c:v>42268.541666984616</c:v>
                </c:pt>
                <c:pt idx="2342">
                  <c:v>42268.583333651419</c:v>
                </c:pt>
                <c:pt idx="2343">
                  <c:v>42268.625000318221</c:v>
                </c:pt>
                <c:pt idx="2344">
                  <c:v>42268.666666985024</c:v>
                </c:pt>
                <c:pt idx="2345">
                  <c:v>42268.708333651826</c:v>
                </c:pt>
                <c:pt idx="2346">
                  <c:v>42268.750000318629</c:v>
                </c:pt>
                <c:pt idx="2347">
                  <c:v>42268.791666985431</c:v>
                </c:pt>
                <c:pt idx="2348">
                  <c:v>42268.833333652234</c:v>
                </c:pt>
                <c:pt idx="2349">
                  <c:v>42268.875000319036</c:v>
                </c:pt>
                <c:pt idx="2350">
                  <c:v>42268.916666985839</c:v>
                </c:pt>
                <c:pt idx="2351">
                  <c:v>42268.958333652641</c:v>
                </c:pt>
                <c:pt idx="2352">
                  <c:v>42269.000000319444</c:v>
                </c:pt>
                <c:pt idx="2353">
                  <c:v>42269.041666986246</c:v>
                </c:pt>
                <c:pt idx="2354">
                  <c:v>42269.083333653049</c:v>
                </c:pt>
                <c:pt idx="2355">
                  <c:v>42269.125000319851</c:v>
                </c:pt>
                <c:pt idx="2356">
                  <c:v>42269.166666986654</c:v>
                </c:pt>
                <c:pt idx="2357">
                  <c:v>42269.208333653456</c:v>
                </c:pt>
                <c:pt idx="2358">
                  <c:v>42269.250000320259</c:v>
                </c:pt>
                <c:pt idx="2359">
                  <c:v>42269.291666987061</c:v>
                </c:pt>
                <c:pt idx="2360">
                  <c:v>42269.333333653864</c:v>
                </c:pt>
                <c:pt idx="2361">
                  <c:v>42269.375000320666</c:v>
                </c:pt>
                <c:pt idx="2362">
                  <c:v>42269.416666987468</c:v>
                </c:pt>
                <c:pt idx="2363">
                  <c:v>42269.458333654271</c:v>
                </c:pt>
                <c:pt idx="2364">
                  <c:v>42269.500000321073</c:v>
                </c:pt>
                <c:pt idx="2365">
                  <c:v>42269.541666987876</c:v>
                </c:pt>
                <c:pt idx="2366">
                  <c:v>42269.583333654678</c:v>
                </c:pt>
                <c:pt idx="2367">
                  <c:v>42269.625000321481</c:v>
                </c:pt>
                <c:pt idx="2368">
                  <c:v>42269.666666988283</c:v>
                </c:pt>
                <c:pt idx="2369">
                  <c:v>42269.708333655086</c:v>
                </c:pt>
                <c:pt idx="2370">
                  <c:v>42269.750000321888</c:v>
                </c:pt>
                <c:pt idx="2371">
                  <c:v>42269.791666988691</c:v>
                </c:pt>
                <c:pt idx="2372">
                  <c:v>42269.833333655493</c:v>
                </c:pt>
                <c:pt idx="2373">
                  <c:v>42269.875000322296</c:v>
                </c:pt>
                <c:pt idx="2374">
                  <c:v>42269.916666989098</c:v>
                </c:pt>
                <c:pt idx="2375">
                  <c:v>42269.958333655901</c:v>
                </c:pt>
                <c:pt idx="2376">
                  <c:v>42270.000000322703</c:v>
                </c:pt>
                <c:pt idx="2377">
                  <c:v>42270.041666989506</c:v>
                </c:pt>
                <c:pt idx="2378">
                  <c:v>42270.083333656308</c:v>
                </c:pt>
                <c:pt idx="2379">
                  <c:v>42270.125000323111</c:v>
                </c:pt>
                <c:pt idx="2380">
                  <c:v>42270.166666989913</c:v>
                </c:pt>
                <c:pt idx="2381">
                  <c:v>42270.208333656716</c:v>
                </c:pt>
                <c:pt idx="2382">
                  <c:v>42270.250000323518</c:v>
                </c:pt>
                <c:pt idx="2383">
                  <c:v>42270.291666990321</c:v>
                </c:pt>
                <c:pt idx="2384">
                  <c:v>42270.333333657123</c:v>
                </c:pt>
                <c:pt idx="2385">
                  <c:v>42270.375000323926</c:v>
                </c:pt>
                <c:pt idx="2386">
                  <c:v>42270.416666990728</c:v>
                </c:pt>
                <c:pt idx="2387">
                  <c:v>42270.458333657531</c:v>
                </c:pt>
                <c:pt idx="2388">
                  <c:v>42270.500000324333</c:v>
                </c:pt>
                <c:pt idx="2389">
                  <c:v>42270.541666991136</c:v>
                </c:pt>
                <c:pt idx="2390">
                  <c:v>42270.583333657938</c:v>
                </c:pt>
                <c:pt idx="2391">
                  <c:v>42270.625000324741</c:v>
                </c:pt>
                <c:pt idx="2392">
                  <c:v>42270.666666991543</c:v>
                </c:pt>
                <c:pt idx="2393">
                  <c:v>42270.708333658346</c:v>
                </c:pt>
                <c:pt idx="2394">
                  <c:v>42270.750000325148</c:v>
                </c:pt>
                <c:pt idx="2395">
                  <c:v>42270.79166699195</c:v>
                </c:pt>
                <c:pt idx="2396">
                  <c:v>42270.833333658753</c:v>
                </c:pt>
                <c:pt idx="2397">
                  <c:v>42270.875000325555</c:v>
                </c:pt>
                <c:pt idx="2398">
                  <c:v>42270.916666992358</c:v>
                </c:pt>
                <c:pt idx="2399">
                  <c:v>42270.95833365916</c:v>
                </c:pt>
                <c:pt idx="2400">
                  <c:v>42271.000000325963</c:v>
                </c:pt>
                <c:pt idx="2401">
                  <c:v>42271.041666992765</c:v>
                </c:pt>
                <c:pt idx="2402">
                  <c:v>42271.083333659568</c:v>
                </c:pt>
                <c:pt idx="2403">
                  <c:v>42271.12500032637</c:v>
                </c:pt>
                <c:pt idx="2404">
                  <c:v>42271.166666993173</c:v>
                </c:pt>
                <c:pt idx="2405">
                  <c:v>42271.208333659975</c:v>
                </c:pt>
                <c:pt idx="2406">
                  <c:v>42271.250000326778</c:v>
                </c:pt>
                <c:pt idx="2407">
                  <c:v>42271.29166699358</c:v>
                </c:pt>
                <c:pt idx="2408">
                  <c:v>42271.333333660383</c:v>
                </c:pt>
                <c:pt idx="2409">
                  <c:v>42271.375000327185</c:v>
                </c:pt>
                <c:pt idx="2410">
                  <c:v>42271.416666993988</c:v>
                </c:pt>
                <c:pt idx="2411">
                  <c:v>42271.45833366079</c:v>
                </c:pt>
                <c:pt idx="2412">
                  <c:v>42271.500000327593</c:v>
                </c:pt>
                <c:pt idx="2413">
                  <c:v>42271.541666994395</c:v>
                </c:pt>
                <c:pt idx="2414">
                  <c:v>42271.583333661198</c:v>
                </c:pt>
                <c:pt idx="2415">
                  <c:v>42271.625000328</c:v>
                </c:pt>
                <c:pt idx="2416">
                  <c:v>42271.666666994803</c:v>
                </c:pt>
                <c:pt idx="2417">
                  <c:v>42271.708333661605</c:v>
                </c:pt>
                <c:pt idx="2418">
                  <c:v>42271.750000328408</c:v>
                </c:pt>
                <c:pt idx="2419">
                  <c:v>42271.79166699521</c:v>
                </c:pt>
                <c:pt idx="2420">
                  <c:v>42271.833333662013</c:v>
                </c:pt>
                <c:pt idx="2421">
                  <c:v>42271.875000328815</c:v>
                </c:pt>
                <c:pt idx="2422">
                  <c:v>42271.916666995618</c:v>
                </c:pt>
                <c:pt idx="2423">
                  <c:v>42271.95833366242</c:v>
                </c:pt>
                <c:pt idx="2424">
                  <c:v>42272.000000329223</c:v>
                </c:pt>
                <c:pt idx="2425">
                  <c:v>42272.041666996025</c:v>
                </c:pt>
                <c:pt idx="2426">
                  <c:v>42272.083333662827</c:v>
                </c:pt>
                <c:pt idx="2427">
                  <c:v>42272.12500032963</c:v>
                </c:pt>
                <c:pt idx="2428">
                  <c:v>42272.166666996432</c:v>
                </c:pt>
                <c:pt idx="2429">
                  <c:v>42272.208333663235</c:v>
                </c:pt>
                <c:pt idx="2430">
                  <c:v>42272.250000330037</c:v>
                </c:pt>
                <c:pt idx="2431">
                  <c:v>42272.29166699684</c:v>
                </c:pt>
                <c:pt idx="2432">
                  <c:v>42272.333333663642</c:v>
                </c:pt>
                <c:pt idx="2433">
                  <c:v>42272.375000330445</c:v>
                </c:pt>
                <c:pt idx="2434">
                  <c:v>42272.416666997247</c:v>
                </c:pt>
                <c:pt idx="2435">
                  <c:v>42272.45833366405</c:v>
                </c:pt>
                <c:pt idx="2436">
                  <c:v>42272.500000330852</c:v>
                </c:pt>
                <c:pt idx="2437">
                  <c:v>42272.541666997655</c:v>
                </c:pt>
                <c:pt idx="2438">
                  <c:v>42272.583333664457</c:v>
                </c:pt>
                <c:pt idx="2439">
                  <c:v>42272.62500033126</c:v>
                </c:pt>
                <c:pt idx="2440">
                  <c:v>42272.666666998062</c:v>
                </c:pt>
                <c:pt idx="2441">
                  <c:v>42272.708333664865</c:v>
                </c:pt>
                <c:pt idx="2442">
                  <c:v>42272.750000331667</c:v>
                </c:pt>
                <c:pt idx="2443">
                  <c:v>42272.79166699847</c:v>
                </c:pt>
                <c:pt idx="2444">
                  <c:v>42272.833333665272</c:v>
                </c:pt>
                <c:pt idx="2445">
                  <c:v>42272.875000332075</c:v>
                </c:pt>
                <c:pt idx="2446">
                  <c:v>42272.916666998877</c:v>
                </c:pt>
                <c:pt idx="2447">
                  <c:v>42272.95833366568</c:v>
                </c:pt>
                <c:pt idx="2448">
                  <c:v>42273.000000332482</c:v>
                </c:pt>
                <c:pt idx="2449">
                  <c:v>42273.041666999285</c:v>
                </c:pt>
                <c:pt idx="2450">
                  <c:v>42273.083333666087</c:v>
                </c:pt>
                <c:pt idx="2451">
                  <c:v>42273.12500033289</c:v>
                </c:pt>
                <c:pt idx="2452">
                  <c:v>42273.166666999692</c:v>
                </c:pt>
                <c:pt idx="2453">
                  <c:v>42273.208333666495</c:v>
                </c:pt>
                <c:pt idx="2454">
                  <c:v>42273.250000333297</c:v>
                </c:pt>
                <c:pt idx="2455">
                  <c:v>42273.2916670001</c:v>
                </c:pt>
                <c:pt idx="2456">
                  <c:v>42273.333333666902</c:v>
                </c:pt>
                <c:pt idx="2457">
                  <c:v>42273.375000333705</c:v>
                </c:pt>
                <c:pt idx="2458">
                  <c:v>42273.416667000507</c:v>
                </c:pt>
                <c:pt idx="2459">
                  <c:v>42273.458333667309</c:v>
                </c:pt>
                <c:pt idx="2460">
                  <c:v>42273.500000334112</c:v>
                </c:pt>
                <c:pt idx="2461">
                  <c:v>42273.541667000914</c:v>
                </c:pt>
                <c:pt idx="2462">
                  <c:v>42273.583333667717</c:v>
                </c:pt>
                <c:pt idx="2463">
                  <c:v>42273.625000334519</c:v>
                </c:pt>
                <c:pt idx="2464">
                  <c:v>42273.666667001322</c:v>
                </c:pt>
                <c:pt idx="2465">
                  <c:v>42273.708333668124</c:v>
                </c:pt>
                <c:pt idx="2466">
                  <c:v>42273.750000334927</c:v>
                </c:pt>
                <c:pt idx="2467">
                  <c:v>42273.791667001729</c:v>
                </c:pt>
                <c:pt idx="2468">
                  <c:v>42273.833333668532</c:v>
                </c:pt>
                <c:pt idx="2469">
                  <c:v>42273.875000335334</c:v>
                </c:pt>
                <c:pt idx="2470">
                  <c:v>42273.916667002137</c:v>
                </c:pt>
                <c:pt idx="2471">
                  <c:v>42273.958333668939</c:v>
                </c:pt>
                <c:pt idx="2472">
                  <c:v>42274.000000335742</c:v>
                </c:pt>
                <c:pt idx="2473">
                  <c:v>42274.041667002544</c:v>
                </c:pt>
                <c:pt idx="2474">
                  <c:v>42274.083333669347</c:v>
                </c:pt>
                <c:pt idx="2475">
                  <c:v>42274.125000336149</c:v>
                </c:pt>
                <c:pt idx="2476">
                  <c:v>42274.166667002952</c:v>
                </c:pt>
                <c:pt idx="2477">
                  <c:v>42274.208333669754</c:v>
                </c:pt>
                <c:pt idx="2478">
                  <c:v>42274.250000336557</c:v>
                </c:pt>
                <c:pt idx="2479">
                  <c:v>42274.291667003359</c:v>
                </c:pt>
                <c:pt idx="2480">
                  <c:v>42274.333333670162</c:v>
                </c:pt>
                <c:pt idx="2481">
                  <c:v>42274.375000336964</c:v>
                </c:pt>
                <c:pt idx="2482">
                  <c:v>42274.416667003767</c:v>
                </c:pt>
                <c:pt idx="2483">
                  <c:v>42274.458333670569</c:v>
                </c:pt>
                <c:pt idx="2484">
                  <c:v>42274.500000337372</c:v>
                </c:pt>
                <c:pt idx="2485">
                  <c:v>42274.541667004174</c:v>
                </c:pt>
                <c:pt idx="2486">
                  <c:v>42274.583333670977</c:v>
                </c:pt>
                <c:pt idx="2487">
                  <c:v>42274.625000337779</c:v>
                </c:pt>
                <c:pt idx="2488">
                  <c:v>42274.666667004582</c:v>
                </c:pt>
                <c:pt idx="2489">
                  <c:v>42274.708333671384</c:v>
                </c:pt>
                <c:pt idx="2490">
                  <c:v>42274.750000338187</c:v>
                </c:pt>
                <c:pt idx="2491">
                  <c:v>42274.791667004989</c:v>
                </c:pt>
                <c:pt idx="2492">
                  <c:v>42274.833333671791</c:v>
                </c:pt>
                <c:pt idx="2493">
                  <c:v>42274.875000338594</c:v>
                </c:pt>
                <c:pt idx="2494">
                  <c:v>42274.916667005396</c:v>
                </c:pt>
                <c:pt idx="2495">
                  <c:v>42274.958333672199</c:v>
                </c:pt>
                <c:pt idx="2496">
                  <c:v>42275.000000339001</c:v>
                </c:pt>
                <c:pt idx="2497">
                  <c:v>42275.041667005804</c:v>
                </c:pt>
                <c:pt idx="2498">
                  <c:v>42275.083333672606</c:v>
                </c:pt>
                <c:pt idx="2499">
                  <c:v>42275.125000339409</c:v>
                </c:pt>
                <c:pt idx="2500">
                  <c:v>42275.166667006211</c:v>
                </c:pt>
                <c:pt idx="2501">
                  <c:v>42275.208333673014</c:v>
                </c:pt>
                <c:pt idx="2502">
                  <c:v>42275.250000339816</c:v>
                </c:pt>
                <c:pt idx="2503">
                  <c:v>42275.291667006619</c:v>
                </c:pt>
                <c:pt idx="2504">
                  <c:v>42275.333333673421</c:v>
                </c:pt>
                <c:pt idx="2505">
                  <c:v>42275.375000340224</c:v>
                </c:pt>
                <c:pt idx="2506">
                  <c:v>42275.416667007026</c:v>
                </c:pt>
                <c:pt idx="2507">
                  <c:v>42275.458333673829</c:v>
                </c:pt>
                <c:pt idx="2508">
                  <c:v>42275.500000340631</c:v>
                </c:pt>
                <c:pt idx="2509">
                  <c:v>42275.541667007434</c:v>
                </c:pt>
                <c:pt idx="2510">
                  <c:v>42275.583333674236</c:v>
                </c:pt>
                <c:pt idx="2511">
                  <c:v>42275.625000341039</c:v>
                </c:pt>
                <c:pt idx="2512">
                  <c:v>42275.666667007841</c:v>
                </c:pt>
                <c:pt idx="2513">
                  <c:v>42275.708333674644</c:v>
                </c:pt>
                <c:pt idx="2514">
                  <c:v>42275.750000341446</c:v>
                </c:pt>
                <c:pt idx="2515">
                  <c:v>42275.791667008249</c:v>
                </c:pt>
                <c:pt idx="2516">
                  <c:v>42275.833333675051</c:v>
                </c:pt>
                <c:pt idx="2517">
                  <c:v>42275.875000341854</c:v>
                </c:pt>
                <c:pt idx="2518">
                  <c:v>42275.916667008656</c:v>
                </c:pt>
                <c:pt idx="2519">
                  <c:v>42275.958333675459</c:v>
                </c:pt>
                <c:pt idx="2520">
                  <c:v>42276.000000342261</c:v>
                </c:pt>
                <c:pt idx="2521">
                  <c:v>42276.041667009064</c:v>
                </c:pt>
                <c:pt idx="2522">
                  <c:v>42276.083333675866</c:v>
                </c:pt>
                <c:pt idx="2523">
                  <c:v>42276.125000342668</c:v>
                </c:pt>
                <c:pt idx="2524">
                  <c:v>42276.166667009471</c:v>
                </c:pt>
                <c:pt idx="2525">
                  <c:v>42276.208333676273</c:v>
                </c:pt>
                <c:pt idx="2526">
                  <c:v>42276.250000343076</c:v>
                </c:pt>
                <c:pt idx="2527">
                  <c:v>42276.291667009878</c:v>
                </c:pt>
                <c:pt idx="2528">
                  <c:v>42276.333333676681</c:v>
                </c:pt>
                <c:pt idx="2529">
                  <c:v>42276.375000343483</c:v>
                </c:pt>
                <c:pt idx="2530">
                  <c:v>42276.416667010286</c:v>
                </c:pt>
                <c:pt idx="2531">
                  <c:v>42276.458333677088</c:v>
                </c:pt>
                <c:pt idx="2532">
                  <c:v>42276.500000343891</c:v>
                </c:pt>
                <c:pt idx="2533">
                  <c:v>42276.541667010693</c:v>
                </c:pt>
                <c:pt idx="2534">
                  <c:v>42276.583333677496</c:v>
                </c:pt>
                <c:pt idx="2535">
                  <c:v>42276.625000344298</c:v>
                </c:pt>
                <c:pt idx="2536">
                  <c:v>42276.666667011101</c:v>
                </c:pt>
                <c:pt idx="2537">
                  <c:v>42276.708333677903</c:v>
                </c:pt>
                <c:pt idx="2538">
                  <c:v>42276.750000344706</c:v>
                </c:pt>
                <c:pt idx="2539">
                  <c:v>42276.791667011508</c:v>
                </c:pt>
                <c:pt idx="2540">
                  <c:v>42276.833333678311</c:v>
                </c:pt>
                <c:pt idx="2541">
                  <c:v>42276.875000345113</c:v>
                </c:pt>
                <c:pt idx="2542">
                  <c:v>42276.916667011916</c:v>
                </c:pt>
                <c:pt idx="2543">
                  <c:v>42276.958333678718</c:v>
                </c:pt>
                <c:pt idx="2544">
                  <c:v>42277.000000345521</c:v>
                </c:pt>
                <c:pt idx="2545">
                  <c:v>42277.041667012323</c:v>
                </c:pt>
                <c:pt idx="2546">
                  <c:v>42277.083333679126</c:v>
                </c:pt>
                <c:pt idx="2547">
                  <c:v>42277.125000345928</c:v>
                </c:pt>
                <c:pt idx="2548">
                  <c:v>42277.166667012731</c:v>
                </c:pt>
                <c:pt idx="2549">
                  <c:v>42277.208333679533</c:v>
                </c:pt>
                <c:pt idx="2550">
                  <c:v>42277.250000346336</c:v>
                </c:pt>
                <c:pt idx="2551">
                  <c:v>42277.291667013138</c:v>
                </c:pt>
                <c:pt idx="2552">
                  <c:v>42277.333333679941</c:v>
                </c:pt>
                <c:pt idx="2553">
                  <c:v>42277.375000346743</c:v>
                </c:pt>
                <c:pt idx="2554">
                  <c:v>42277.416667013546</c:v>
                </c:pt>
                <c:pt idx="2555">
                  <c:v>42277.458333680348</c:v>
                </c:pt>
                <c:pt idx="2556">
                  <c:v>42277.50000034715</c:v>
                </c:pt>
                <c:pt idx="2557">
                  <c:v>42277.541667013953</c:v>
                </c:pt>
                <c:pt idx="2558">
                  <c:v>42277.583333680755</c:v>
                </c:pt>
                <c:pt idx="2559">
                  <c:v>42277.625000347558</c:v>
                </c:pt>
                <c:pt idx="2560">
                  <c:v>42277.66666701436</c:v>
                </c:pt>
                <c:pt idx="2561">
                  <c:v>42277.708333681163</c:v>
                </c:pt>
                <c:pt idx="2562">
                  <c:v>42277.750000347965</c:v>
                </c:pt>
                <c:pt idx="2563">
                  <c:v>42277.791667014768</c:v>
                </c:pt>
                <c:pt idx="2564">
                  <c:v>42277.83333368157</c:v>
                </c:pt>
                <c:pt idx="2565">
                  <c:v>42277.875000348373</c:v>
                </c:pt>
                <c:pt idx="2566">
                  <c:v>42277.916667015175</c:v>
                </c:pt>
                <c:pt idx="2567">
                  <c:v>42277.958333681978</c:v>
                </c:pt>
                <c:pt idx="2568">
                  <c:v>42278.00000034878</c:v>
                </c:pt>
                <c:pt idx="2569">
                  <c:v>42278.041667015583</c:v>
                </c:pt>
                <c:pt idx="2570">
                  <c:v>42278.083333682385</c:v>
                </c:pt>
                <c:pt idx="2571">
                  <c:v>42278.125000349188</c:v>
                </c:pt>
                <c:pt idx="2572">
                  <c:v>42278.16666701599</c:v>
                </c:pt>
                <c:pt idx="2573">
                  <c:v>42278.208333682793</c:v>
                </c:pt>
                <c:pt idx="2574">
                  <c:v>42278.250000349595</c:v>
                </c:pt>
                <c:pt idx="2575">
                  <c:v>42278.291667016398</c:v>
                </c:pt>
                <c:pt idx="2576">
                  <c:v>42278.3333336832</c:v>
                </c:pt>
                <c:pt idx="2577">
                  <c:v>42278.375000350003</c:v>
                </c:pt>
                <c:pt idx="2578">
                  <c:v>42278.416667016805</c:v>
                </c:pt>
                <c:pt idx="2579">
                  <c:v>42278.458333683608</c:v>
                </c:pt>
                <c:pt idx="2580">
                  <c:v>42278.50000035041</c:v>
                </c:pt>
                <c:pt idx="2581">
                  <c:v>42278.541667017213</c:v>
                </c:pt>
                <c:pt idx="2582">
                  <c:v>42278.583333684015</c:v>
                </c:pt>
                <c:pt idx="2583">
                  <c:v>42278.625000350818</c:v>
                </c:pt>
                <c:pt idx="2584">
                  <c:v>42278.66666701762</c:v>
                </c:pt>
                <c:pt idx="2585">
                  <c:v>42278.708333684423</c:v>
                </c:pt>
                <c:pt idx="2586">
                  <c:v>42278.750000351225</c:v>
                </c:pt>
                <c:pt idx="2587">
                  <c:v>42278.791667018028</c:v>
                </c:pt>
                <c:pt idx="2588">
                  <c:v>42278.83333368483</c:v>
                </c:pt>
                <c:pt idx="2589">
                  <c:v>42278.875000351632</c:v>
                </c:pt>
                <c:pt idx="2590">
                  <c:v>42278.916667018435</c:v>
                </c:pt>
                <c:pt idx="2591">
                  <c:v>42278.958333685237</c:v>
                </c:pt>
                <c:pt idx="2592">
                  <c:v>42279.00000035204</c:v>
                </c:pt>
                <c:pt idx="2593">
                  <c:v>42279.041667018842</c:v>
                </c:pt>
                <c:pt idx="2594">
                  <c:v>42279.083333685645</c:v>
                </c:pt>
                <c:pt idx="2595">
                  <c:v>42279.125000352447</c:v>
                </c:pt>
                <c:pt idx="2596">
                  <c:v>42279.16666701925</c:v>
                </c:pt>
                <c:pt idx="2597">
                  <c:v>42279.208333686052</c:v>
                </c:pt>
                <c:pt idx="2598">
                  <c:v>42279.250000352855</c:v>
                </c:pt>
                <c:pt idx="2599">
                  <c:v>42279.291667019657</c:v>
                </c:pt>
                <c:pt idx="2600">
                  <c:v>42279.33333368646</c:v>
                </c:pt>
                <c:pt idx="2601">
                  <c:v>42279.375000353262</c:v>
                </c:pt>
                <c:pt idx="2602">
                  <c:v>42279.416667020065</c:v>
                </c:pt>
                <c:pt idx="2603">
                  <c:v>42279.458333686867</c:v>
                </c:pt>
                <c:pt idx="2604">
                  <c:v>42279.50000035367</c:v>
                </c:pt>
                <c:pt idx="2605">
                  <c:v>42279.541667020472</c:v>
                </c:pt>
                <c:pt idx="2606">
                  <c:v>42279.583333687275</c:v>
                </c:pt>
                <c:pt idx="2607">
                  <c:v>42279.625000354077</c:v>
                </c:pt>
                <c:pt idx="2608">
                  <c:v>42279.66666702088</c:v>
                </c:pt>
                <c:pt idx="2609">
                  <c:v>42279.708333687682</c:v>
                </c:pt>
                <c:pt idx="2610">
                  <c:v>42279.750000354485</c:v>
                </c:pt>
                <c:pt idx="2611">
                  <c:v>42279.791667021287</c:v>
                </c:pt>
                <c:pt idx="2612">
                  <c:v>42279.83333368809</c:v>
                </c:pt>
                <c:pt idx="2613">
                  <c:v>42279.875000354892</c:v>
                </c:pt>
                <c:pt idx="2614">
                  <c:v>42279.916667021695</c:v>
                </c:pt>
                <c:pt idx="2615">
                  <c:v>42279.958333688497</c:v>
                </c:pt>
                <c:pt idx="2616">
                  <c:v>42280.0000003553</c:v>
                </c:pt>
                <c:pt idx="2617">
                  <c:v>42280.041667022102</c:v>
                </c:pt>
                <c:pt idx="2618">
                  <c:v>42280.083333688905</c:v>
                </c:pt>
                <c:pt idx="2619">
                  <c:v>42280.125000355707</c:v>
                </c:pt>
                <c:pt idx="2620">
                  <c:v>42280.16666702251</c:v>
                </c:pt>
                <c:pt idx="2621">
                  <c:v>42280.208333689312</c:v>
                </c:pt>
                <c:pt idx="2622">
                  <c:v>42280.250000356114</c:v>
                </c:pt>
                <c:pt idx="2623">
                  <c:v>42280.291667022917</c:v>
                </c:pt>
                <c:pt idx="2624">
                  <c:v>42280.333333689719</c:v>
                </c:pt>
                <c:pt idx="2625">
                  <c:v>42280.375000356522</c:v>
                </c:pt>
                <c:pt idx="2626">
                  <c:v>42280.416667023324</c:v>
                </c:pt>
                <c:pt idx="2627">
                  <c:v>42280.458333690127</c:v>
                </c:pt>
                <c:pt idx="2628">
                  <c:v>42280.500000356929</c:v>
                </c:pt>
                <c:pt idx="2629">
                  <c:v>42280.541667023732</c:v>
                </c:pt>
                <c:pt idx="2630">
                  <c:v>42280.583333690534</c:v>
                </c:pt>
                <c:pt idx="2631">
                  <c:v>42280.625000357337</c:v>
                </c:pt>
                <c:pt idx="2632">
                  <c:v>42280.666667024139</c:v>
                </c:pt>
                <c:pt idx="2633">
                  <c:v>42280.708333690942</c:v>
                </c:pt>
                <c:pt idx="2634">
                  <c:v>42280.750000357744</c:v>
                </c:pt>
                <c:pt idx="2635">
                  <c:v>42280.791667024547</c:v>
                </c:pt>
                <c:pt idx="2636">
                  <c:v>42280.833333691349</c:v>
                </c:pt>
                <c:pt idx="2637">
                  <c:v>42280.875000358152</c:v>
                </c:pt>
                <c:pt idx="2638">
                  <c:v>42280.916667024954</c:v>
                </c:pt>
                <c:pt idx="2639">
                  <c:v>42280.958333691757</c:v>
                </c:pt>
                <c:pt idx="2640">
                  <c:v>42281.000000358559</c:v>
                </c:pt>
                <c:pt idx="2641">
                  <c:v>42281.041667025362</c:v>
                </c:pt>
                <c:pt idx="2642">
                  <c:v>42281.083333692164</c:v>
                </c:pt>
                <c:pt idx="2643">
                  <c:v>42281.125000358967</c:v>
                </c:pt>
                <c:pt idx="2644">
                  <c:v>42281.166667025769</c:v>
                </c:pt>
                <c:pt idx="2645">
                  <c:v>42281.208333692572</c:v>
                </c:pt>
                <c:pt idx="2646">
                  <c:v>42281.250000359374</c:v>
                </c:pt>
                <c:pt idx="2647">
                  <c:v>42281.291667026177</c:v>
                </c:pt>
                <c:pt idx="2648">
                  <c:v>42281.333333692979</c:v>
                </c:pt>
                <c:pt idx="2649">
                  <c:v>42281.375000359782</c:v>
                </c:pt>
                <c:pt idx="2650">
                  <c:v>42281.416667026584</c:v>
                </c:pt>
                <c:pt idx="2651">
                  <c:v>42281.458333693387</c:v>
                </c:pt>
                <c:pt idx="2652">
                  <c:v>42281.500000360189</c:v>
                </c:pt>
                <c:pt idx="2653">
                  <c:v>42281.541667026991</c:v>
                </c:pt>
                <c:pt idx="2654">
                  <c:v>42281.583333693794</c:v>
                </c:pt>
                <c:pt idx="2655">
                  <c:v>42281.625000360596</c:v>
                </c:pt>
                <c:pt idx="2656">
                  <c:v>42281.666667027399</c:v>
                </c:pt>
                <c:pt idx="2657">
                  <c:v>42281.708333694201</c:v>
                </c:pt>
                <c:pt idx="2658">
                  <c:v>42281.750000361004</c:v>
                </c:pt>
                <c:pt idx="2659">
                  <c:v>42281.791667027806</c:v>
                </c:pt>
                <c:pt idx="2660">
                  <c:v>42281.833333694609</c:v>
                </c:pt>
                <c:pt idx="2661">
                  <c:v>42281.875000361411</c:v>
                </c:pt>
                <c:pt idx="2662">
                  <c:v>42281.916667028214</c:v>
                </c:pt>
                <c:pt idx="2663">
                  <c:v>42281.958333695016</c:v>
                </c:pt>
                <c:pt idx="2664">
                  <c:v>42282.000000361819</c:v>
                </c:pt>
                <c:pt idx="2665">
                  <c:v>42282.041667028621</c:v>
                </c:pt>
                <c:pt idx="2666">
                  <c:v>42282.083333695424</c:v>
                </c:pt>
                <c:pt idx="2667">
                  <c:v>42282.125000362226</c:v>
                </c:pt>
                <c:pt idx="2668">
                  <c:v>42282.166667029029</c:v>
                </c:pt>
                <c:pt idx="2669">
                  <c:v>42282.208333695831</c:v>
                </c:pt>
                <c:pt idx="2670">
                  <c:v>42282.250000362634</c:v>
                </c:pt>
                <c:pt idx="2671">
                  <c:v>42282.291667029436</c:v>
                </c:pt>
                <c:pt idx="2672">
                  <c:v>42282.333333696239</c:v>
                </c:pt>
                <c:pt idx="2673">
                  <c:v>42282.375000363041</c:v>
                </c:pt>
                <c:pt idx="2674">
                  <c:v>42282.416667029844</c:v>
                </c:pt>
                <c:pt idx="2675">
                  <c:v>42282.458333696646</c:v>
                </c:pt>
                <c:pt idx="2676">
                  <c:v>42282.500000363449</c:v>
                </c:pt>
                <c:pt idx="2677">
                  <c:v>42282.541667030251</c:v>
                </c:pt>
                <c:pt idx="2678">
                  <c:v>42282.583333697054</c:v>
                </c:pt>
                <c:pt idx="2679">
                  <c:v>42282.625000363856</c:v>
                </c:pt>
                <c:pt idx="2680">
                  <c:v>42282.666667030659</c:v>
                </c:pt>
                <c:pt idx="2681">
                  <c:v>42282.708333697461</c:v>
                </c:pt>
                <c:pt idx="2682">
                  <c:v>42282.750000364264</c:v>
                </c:pt>
                <c:pt idx="2683">
                  <c:v>42282.791667031066</c:v>
                </c:pt>
                <c:pt idx="2684">
                  <c:v>42282.833333697869</c:v>
                </c:pt>
                <c:pt idx="2685">
                  <c:v>42282.875000364671</c:v>
                </c:pt>
                <c:pt idx="2686">
                  <c:v>42282.916667031473</c:v>
                </c:pt>
                <c:pt idx="2687">
                  <c:v>42282.958333698276</c:v>
                </c:pt>
                <c:pt idx="2688">
                  <c:v>42283.000000365078</c:v>
                </c:pt>
                <c:pt idx="2689">
                  <c:v>42283.041667031881</c:v>
                </c:pt>
                <c:pt idx="2690">
                  <c:v>42283.083333698683</c:v>
                </c:pt>
                <c:pt idx="2691">
                  <c:v>42283.125000365486</c:v>
                </c:pt>
                <c:pt idx="2692">
                  <c:v>42283.166667032288</c:v>
                </c:pt>
                <c:pt idx="2693">
                  <c:v>42283.208333699091</c:v>
                </c:pt>
                <c:pt idx="2694">
                  <c:v>42283.250000365893</c:v>
                </c:pt>
                <c:pt idx="2695">
                  <c:v>42283.291667032696</c:v>
                </c:pt>
                <c:pt idx="2696">
                  <c:v>42283.333333699498</c:v>
                </c:pt>
                <c:pt idx="2697">
                  <c:v>42283.375000366301</c:v>
                </c:pt>
                <c:pt idx="2698">
                  <c:v>42283.416667033103</c:v>
                </c:pt>
                <c:pt idx="2699">
                  <c:v>42283.458333699906</c:v>
                </c:pt>
                <c:pt idx="2700">
                  <c:v>42283.500000366708</c:v>
                </c:pt>
                <c:pt idx="2701">
                  <c:v>42283.541667033511</c:v>
                </c:pt>
                <c:pt idx="2702">
                  <c:v>42283.583333700313</c:v>
                </c:pt>
                <c:pt idx="2703">
                  <c:v>42283.625000367116</c:v>
                </c:pt>
                <c:pt idx="2704">
                  <c:v>42283.666667033918</c:v>
                </c:pt>
                <c:pt idx="2705">
                  <c:v>42283.708333700721</c:v>
                </c:pt>
                <c:pt idx="2706">
                  <c:v>42283.750000367523</c:v>
                </c:pt>
                <c:pt idx="2707">
                  <c:v>42283.791667034326</c:v>
                </c:pt>
                <c:pt idx="2708">
                  <c:v>42283.833333701128</c:v>
                </c:pt>
                <c:pt idx="2709">
                  <c:v>42283.875000367931</c:v>
                </c:pt>
                <c:pt idx="2710">
                  <c:v>42283.916667034733</c:v>
                </c:pt>
                <c:pt idx="2711">
                  <c:v>42283.958333701536</c:v>
                </c:pt>
              </c:numCache>
            </c:numRef>
          </c:xVal>
          <c:yVal>
            <c:numRef>
              <c:f>'8-Hr'!$I$2:$I$2713</c:f>
              <c:numCache>
                <c:formatCode>General</c:formatCode>
                <c:ptCount val="2712"/>
                <c:pt idx="11" formatCode="0.0">
                  <c:v>35.299999999999997</c:v>
                </c:pt>
                <c:pt idx="12" formatCode="0.0">
                  <c:v>33.1</c:v>
                </c:pt>
                <c:pt idx="13" formatCode="0.0">
                  <c:v>32.1</c:v>
                </c:pt>
                <c:pt idx="14" formatCode="0.0">
                  <c:v>29.8</c:v>
                </c:pt>
                <c:pt idx="15" formatCode="0.0">
                  <c:v>28.9</c:v>
                </c:pt>
                <c:pt idx="16" formatCode="0.0">
                  <c:v>26.7</c:v>
                </c:pt>
                <c:pt idx="24" formatCode="0.0">
                  <c:v>15</c:v>
                </c:pt>
                <c:pt idx="25" formatCode="0.0">
                  <c:v>16.3</c:v>
                </c:pt>
                <c:pt idx="26" formatCode="0.0">
                  <c:v>17.3</c:v>
                </c:pt>
                <c:pt idx="27" formatCode="0.0">
                  <c:v>18.2</c:v>
                </c:pt>
                <c:pt idx="28" formatCode="0.0">
                  <c:v>19.899999999999999</c:v>
                </c:pt>
                <c:pt idx="29" formatCode="0.0">
                  <c:v>23.3</c:v>
                </c:pt>
                <c:pt idx="30" formatCode="0.0">
                  <c:v>26.3</c:v>
                </c:pt>
                <c:pt idx="31" formatCode="0.0">
                  <c:v>29.4</c:v>
                </c:pt>
                <c:pt idx="32" formatCode="0.0">
                  <c:v>32.5</c:v>
                </c:pt>
                <c:pt idx="33" formatCode="0.0">
                  <c:v>34.1</c:v>
                </c:pt>
                <c:pt idx="34" formatCode="0.0">
                  <c:v>34.9</c:v>
                </c:pt>
                <c:pt idx="35" formatCode="0.0">
                  <c:v>35.299999999999997</c:v>
                </c:pt>
                <c:pt idx="36" formatCode="0.0">
                  <c:v>34.9</c:v>
                </c:pt>
                <c:pt idx="37" formatCode="0.0">
                  <c:v>34.6</c:v>
                </c:pt>
                <c:pt idx="38" formatCode="0.0">
                  <c:v>33.9</c:v>
                </c:pt>
                <c:pt idx="39" formatCode="0.0">
                  <c:v>32.6</c:v>
                </c:pt>
                <c:pt idx="40" formatCode="0.0">
                  <c:v>30.3</c:v>
                </c:pt>
                <c:pt idx="41" formatCode="0.0">
                  <c:v>29.5</c:v>
                </c:pt>
                <c:pt idx="42" formatCode="0.0">
                  <c:v>29.6</c:v>
                </c:pt>
                <c:pt idx="43" formatCode="0.0">
                  <c:v>30</c:v>
                </c:pt>
                <c:pt idx="44" formatCode="0.0">
                  <c:v>30.7</c:v>
                </c:pt>
                <c:pt idx="45" formatCode="0.0">
                  <c:v>31.2</c:v>
                </c:pt>
                <c:pt idx="46" formatCode="0.0">
                  <c:v>30.9</c:v>
                </c:pt>
                <c:pt idx="47" formatCode="0.0">
                  <c:v>30</c:v>
                </c:pt>
                <c:pt idx="48" formatCode="0.0">
                  <c:v>29.8</c:v>
                </c:pt>
                <c:pt idx="49" formatCode="0.0">
                  <c:v>29.2</c:v>
                </c:pt>
                <c:pt idx="50" formatCode="0.0">
                  <c:v>28.4</c:v>
                </c:pt>
                <c:pt idx="51" formatCode="0.0">
                  <c:v>27.7</c:v>
                </c:pt>
                <c:pt idx="52" formatCode="0.0">
                  <c:v>27.5</c:v>
                </c:pt>
                <c:pt idx="53" formatCode="0.0">
                  <c:v>28.6</c:v>
                </c:pt>
                <c:pt idx="54" formatCode="0.0">
                  <c:v>30.8</c:v>
                </c:pt>
                <c:pt idx="55" formatCode="0.0">
                  <c:v>33.4</c:v>
                </c:pt>
                <c:pt idx="56" formatCode="0.0">
                  <c:v>35.4</c:v>
                </c:pt>
                <c:pt idx="57" formatCode="0.0">
                  <c:v>37.1</c:v>
                </c:pt>
                <c:pt idx="58" formatCode="0.0">
                  <c:v>38.700000000000003</c:v>
                </c:pt>
                <c:pt idx="59" formatCode="0.0">
                  <c:v>39.5</c:v>
                </c:pt>
                <c:pt idx="60" formatCode="0.0">
                  <c:v>39.9</c:v>
                </c:pt>
                <c:pt idx="61" formatCode="0.0">
                  <c:v>39.6</c:v>
                </c:pt>
                <c:pt idx="62" formatCode="0.0">
                  <c:v>38.700000000000003</c:v>
                </c:pt>
                <c:pt idx="63" formatCode="0.0">
                  <c:v>37.799999999999997</c:v>
                </c:pt>
                <c:pt idx="64" formatCode="0.0">
                  <c:v>36.799999999999997</c:v>
                </c:pt>
                <c:pt idx="65" formatCode="0.0">
                  <c:v>35.799999999999997</c:v>
                </c:pt>
                <c:pt idx="66" formatCode="0.0">
                  <c:v>35.4</c:v>
                </c:pt>
                <c:pt idx="67" formatCode="0.0">
                  <c:v>35</c:v>
                </c:pt>
                <c:pt idx="68" formatCode="0.0">
                  <c:v>33.200000000000003</c:v>
                </c:pt>
                <c:pt idx="69" formatCode="0.0">
                  <c:v>30</c:v>
                </c:pt>
                <c:pt idx="70" formatCode="0.0">
                  <c:v>26.2</c:v>
                </c:pt>
                <c:pt idx="71" formatCode="0.0">
                  <c:v>23.7</c:v>
                </c:pt>
                <c:pt idx="72" formatCode="0.0">
                  <c:v>23.2</c:v>
                </c:pt>
                <c:pt idx="73" formatCode="0.0">
                  <c:v>21.8</c:v>
                </c:pt>
                <c:pt idx="74" formatCode="0.0">
                  <c:v>20.3</c:v>
                </c:pt>
                <c:pt idx="75" formatCode="0.0">
                  <c:v>19.8</c:v>
                </c:pt>
                <c:pt idx="76" formatCode="0.0">
                  <c:v>21</c:v>
                </c:pt>
                <c:pt idx="77" formatCode="0.0">
                  <c:v>24.5</c:v>
                </c:pt>
                <c:pt idx="78" formatCode="0.0">
                  <c:v>29.3</c:v>
                </c:pt>
                <c:pt idx="79" formatCode="0.0">
                  <c:v>35.6</c:v>
                </c:pt>
                <c:pt idx="80" formatCode="0.0">
                  <c:v>39.5</c:v>
                </c:pt>
                <c:pt idx="81" formatCode="0.0">
                  <c:v>40.4</c:v>
                </c:pt>
                <c:pt idx="82" formatCode="0.0">
                  <c:v>41.9</c:v>
                </c:pt>
                <c:pt idx="83" formatCode="0.0">
                  <c:v>42.8</c:v>
                </c:pt>
                <c:pt idx="84" formatCode="0.0">
                  <c:v>41.4</c:v>
                </c:pt>
                <c:pt idx="85" formatCode="0.0">
                  <c:v>39.299999999999997</c:v>
                </c:pt>
                <c:pt idx="86" formatCode="0.0">
                  <c:v>36.1</c:v>
                </c:pt>
                <c:pt idx="87" formatCode="0.0">
                  <c:v>32.799999999999997</c:v>
                </c:pt>
                <c:pt idx="88" formatCode="0.0">
                  <c:v>30</c:v>
                </c:pt>
                <c:pt idx="89" formatCode="0.0">
                  <c:v>29.9</c:v>
                </c:pt>
                <c:pt idx="90" formatCode="0.0">
                  <c:v>29.2</c:v>
                </c:pt>
                <c:pt idx="91" formatCode="0.0">
                  <c:v>28.7</c:v>
                </c:pt>
                <c:pt idx="92" formatCode="0.0">
                  <c:v>30</c:v>
                </c:pt>
                <c:pt idx="93" formatCode="0.0">
                  <c:v>29.6</c:v>
                </c:pt>
                <c:pt idx="94" formatCode="0.0">
                  <c:v>28.8</c:v>
                </c:pt>
                <c:pt idx="95" formatCode="0.0">
                  <c:v>27.8</c:v>
                </c:pt>
                <c:pt idx="96" formatCode="0.0">
                  <c:v>26.8</c:v>
                </c:pt>
                <c:pt idx="97" formatCode="0.0">
                  <c:v>26.3</c:v>
                </c:pt>
                <c:pt idx="98" formatCode="0.0">
                  <c:v>26.4</c:v>
                </c:pt>
                <c:pt idx="99" formatCode="0.0">
                  <c:v>27.1</c:v>
                </c:pt>
                <c:pt idx="100" formatCode="0.0">
                  <c:v>28.3</c:v>
                </c:pt>
                <c:pt idx="101" formatCode="0.0">
                  <c:v>29.8</c:v>
                </c:pt>
                <c:pt idx="102" formatCode="0.0">
                  <c:v>31.4</c:v>
                </c:pt>
                <c:pt idx="103" formatCode="0.0">
                  <c:v>33.700000000000003</c:v>
                </c:pt>
                <c:pt idx="104" formatCode="0.0">
                  <c:v>35.700000000000003</c:v>
                </c:pt>
                <c:pt idx="105" formatCode="0.0">
                  <c:v>36.4</c:v>
                </c:pt>
                <c:pt idx="106" formatCode="0.0">
                  <c:v>36</c:v>
                </c:pt>
                <c:pt idx="107" formatCode="0.0">
                  <c:v>35</c:v>
                </c:pt>
                <c:pt idx="108" formatCode="0.0">
                  <c:v>33.4</c:v>
                </c:pt>
                <c:pt idx="109" formatCode="0.0">
                  <c:v>32.299999999999997</c:v>
                </c:pt>
                <c:pt idx="110" formatCode="0.0">
                  <c:v>30.4</c:v>
                </c:pt>
                <c:pt idx="111" formatCode="0.0">
                  <c:v>29.1</c:v>
                </c:pt>
                <c:pt idx="112" formatCode="0.0">
                  <c:v>27.9</c:v>
                </c:pt>
                <c:pt idx="113" formatCode="0.0">
                  <c:v>27.4</c:v>
                </c:pt>
                <c:pt idx="114" formatCode="0.0">
                  <c:v>27.3</c:v>
                </c:pt>
                <c:pt idx="115" formatCode="0.0">
                  <c:v>28.2</c:v>
                </c:pt>
                <c:pt idx="116" formatCode="0.0">
                  <c:v>30</c:v>
                </c:pt>
                <c:pt idx="117" formatCode="0.0">
                  <c:v>31.5</c:v>
                </c:pt>
                <c:pt idx="118" formatCode="0.0">
                  <c:v>33.9</c:v>
                </c:pt>
                <c:pt idx="119" formatCode="0.0">
                  <c:v>34.200000000000003</c:v>
                </c:pt>
                <c:pt idx="120" formatCode="0.0">
                  <c:v>34.6</c:v>
                </c:pt>
                <c:pt idx="121" formatCode="0.0">
                  <c:v>35.5</c:v>
                </c:pt>
                <c:pt idx="122" formatCode="0.0">
                  <c:v>36.5</c:v>
                </c:pt>
                <c:pt idx="123" formatCode="0.0">
                  <c:v>36.6</c:v>
                </c:pt>
                <c:pt idx="124" formatCode="0.0">
                  <c:v>36.4</c:v>
                </c:pt>
                <c:pt idx="125" formatCode="0.0">
                  <c:v>36.200000000000003</c:v>
                </c:pt>
                <c:pt idx="126" formatCode="0.0">
                  <c:v>36</c:v>
                </c:pt>
                <c:pt idx="127" formatCode="0.0">
                  <c:v>35.700000000000003</c:v>
                </c:pt>
                <c:pt idx="128" formatCode="0.0">
                  <c:v>35.6</c:v>
                </c:pt>
                <c:pt idx="129" formatCode="0.0">
                  <c:v>35.700000000000003</c:v>
                </c:pt>
                <c:pt idx="130" formatCode="0.0">
                  <c:v>36.299999999999997</c:v>
                </c:pt>
                <c:pt idx="131" formatCode="0.0">
                  <c:v>36.700000000000003</c:v>
                </c:pt>
                <c:pt idx="132" formatCode="0.0">
                  <c:v>36.1</c:v>
                </c:pt>
                <c:pt idx="133" formatCode="0.0">
                  <c:v>34.6</c:v>
                </c:pt>
                <c:pt idx="134" formatCode="0.0">
                  <c:v>32.700000000000003</c:v>
                </c:pt>
                <c:pt idx="135" formatCode="0.0">
                  <c:v>32.4</c:v>
                </c:pt>
                <c:pt idx="136" formatCode="0.0">
                  <c:v>31.8</c:v>
                </c:pt>
                <c:pt idx="137" formatCode="0.0">
                  <c:v>26.1</c:v>
                </c:pt>
                <c:pt idx="138" formatCode="0.0">
                  <c:v>21.4</c:v>
                </c:pt>
                <c:pt idx="139" formatCode="0.0">
                  <c:v>19.100000000000001</c:v>
                </c:pt>
                <c:pt idx="140" formatCode="0.0">
                  <c:v>18.7</c:v>
                </c:pt>
                <c:pt idx="141" formatCode="0.0">
                  <c:v>19.600000000000001</c:v>
                </c:pt>
                <c:pt idx="142" formatCode="0.0">
                  <c:v>21.1</c:v>
                </c:pt>
                <c:pt idx="143" formatCode="0.0">
                  <c:v>22.9</c:v>
                </c:pt>
                <c:pt idx="144" formatCode="0.0">
                  <c:v>24.9</c:v>
                </c:pt>
                <c:pt idx="145" formatCode="0.0">
                  <c:v>29.8</c:v>
                </c:pt>
                <c:pt idx="146" formatCode="0.0">
                  <c:v>33.799999999999997</c:v>
                </c:pt>
                <c:pt idx="147" formatCode="0.0">
                  <c:v>36.4</c:v>
                </c:pt>
                <c:pt idx="148" formatCode="0.0">
                  <c:v>37.5</c:v>
                </c:pt>
                <c:pt idx="149" formatCode="0.0">
                  <c:v>40.200000000000003</c:v>
                </c:pt>
                <c:pt idx="150" formatCode="0.0">
                  <c:v>44</c:v>
                </c:pt>
                <c:pt idx="151" formatCode="0.0">
                  <c:v>47.2</c:v>
                </c:pt>
                <c:pt idx="152" formatCode="0.0">
                  <c:v>49.2</c:v>
                </c:pt>
                <c:pt idx="153" formatCode="0.0">
                  <c:v>50.6</c:v>
                </c:pt>
                <c:pt idx="154" formatCode="0.0">
                  <c:v>52.1</c:v>
                </c:pt>
                <c:pt idx="155" formatCode="0.0">
                  <c:v>52</c:v>
                </c:pt>
                <c:pt idx="156" formatCode="0.0">
                  <c:v>48.7</c:v>
                </c:pt>
                <c:pt idx="157" formatCode="0.0">
                  <c:v>46.4</c:v>
                </c:pt>
                <c:pt idx="158" formatCode="0.0">
                  <c:v>40.5</c:v>
                </c:pt>
                <c:pt idx="159" formatCode="0.0">
                  <c:v>38.299999999999997</c:v>
                </c:pt>
                <c:pt idx="160" formatCode="0.0">
                  <c:v>35.9</c:v>
                </c:pt>
                <c:pt idx="167" formatCode="0.0">
                  <c:v>9.1999999999999993</c:v>
                </c:pt>
                <c:pt idx="168" formatCode="0.0">
                  <c:v>13.8</c:v>
                </c:pt>
                <c:pt idx="169" formatCode="0.0">
                  <c:v>18</c:v>
                </c:pt>
                <c:pt idx="170" formatCode="0.0">
                  <c:v>24.2</c:v>
                </c:pt>
                <c:pt idx="171" formatCode="0.0">
                  <c:v>31.3</c:v>
                </c:pt>
                <c:pt idx="172" formatCode="0.0">
                  <c:v>40.9</c:v>
                </c:pt>
                <c:pt idx="173" formatCode="0.0">
                  <c:v>50.1</c:v>
                </c:pt>
                <c:pt idx="174" formatCode="0.0">
                  <c:v>59</c:v>
                </c:pt>
                <c:pt idx="175" formatCode="0.0">
                  <c:v>64.3</c:v>
                </c:pt>
                <c:pt idx="176" formatCode="0.0">
                  <c:v>68.599999999999994</c:v>
                </c:pt>
                <c:pt idx="177" formatCode="0.0">
                  <c:v>70.099999999999994</c:v>
                </c:pt>
                <c:pt idx="178" formatCode="0.0">
                  <c:v>70</c:v>
                </c:pt>
                <c:pt idx="179" formatCode="0.0">
                  <c:v>69.400000000000006</c:v>
                </c:pt>
                <c:pt idx="180" formatCode="0.0">
                  <c:v>63</c:v>
                </c:pt>
                <c:pt idx="181" formatCode="0.0">
                  <c:v>57.2</c:v>
                </c:pt>
                <c:pt idx="182" formatCode="0.0">
                  <c:v>51.1</c:v>
                </c:pt>
                <c:pt idx="183" formatCode="0.0">
                  <c:v>47.6</c:v>
                </c:pt>
                <c:pt idx="184" formatCode="0.0">
                  <c:v>40.9</c:v>
                </c:pt>
                <c:pt idx="185" formatCode="0.0">
                  <c:v>36.9</c:v>
                </c:pt>
                <c:pt idx="186" formatCode="0.0">
                  <c:v>33.5</c:v>
                </c:pt>
                <c:pt idx="187" formatCode="0.0">
                  <c:v>28.7</c:v>
                </c:pt>
                <c:pt idx="188" formatCode="0.0">
                  <c:v>27.6</c:v>
                </c:pt>
                <c:pt idx="189" formatCode="0.0">
                  <c:v>24.6</c:v>
                </c:pt>
                <c:pt idx="190" formatCode="0.0">
                  <c:v>22.8</c:v>
                </c:pt>
                <c:pt idx="191" formatCode="0.0">
                  <c:v>22.9</c:v>
                </c:pt>
                <c:pt idx="192" formatCode="0.0">
                  <c:v>22.9</c:v>
                </c:pt>
                <c:pt idx="193" formatCode="0.0">
                  <c:v>23</c:v>
                </c:pt>
                <c:pt idx="194" formatCode="0.0">
                  <c:v>23.6</c:v>
                </c:pt>
                <c:pt idx="195" formatCode="0.0">
                  <c:v>25.5</c:v>
                </c:pt>
                <c:pt idx="196" formatCode="0.0">
                  <c:v>27.6</c:v>
                </c:pt>
                <c:pt idx="197" formatCode="0.0">
                  <c:v>31.3</c:v>
                </c:pt>
                <c:pt idx="198" formatCode="0.0">
                  <c:v>34.200000000000003</c:v>
                </c:pt>
                <c:pt idx="199" formatCode="0.0">
                  <c:v>36.4</c:v>
                </c:pt>
                <c:pt idx="200" formatCode="0.0">
                  <c:v>37.9</c:v>
                </c:pt>
                <c:pt idx="201" formatCode="0.0">
                  <c:v>38.9</c:v>
                </c:pt>
                <c:pt idx="202" formatCode="0.0">
                  <c:v>39.700000000000003</c:v>
                </c:pt>
                <c:pt idx="203" formatCode="0.0">
                  <c:v>39.5</c:v>
                </c:pt>
                <c:pt idx="204" formatCode="0.0">
                  <c:v>37.799999999999997</c:v>
                </c:pt>
                <c:pt idx="205" formatCode="0.0">
                  <c:v>35.5</c:v>
                </c:pt>
                <c:pt idx="206" formatCode="0.0">
                  <c:v>32.799999999999997</c:v>
                </c:pt>
                <c:pt idx="207" formatCode="0.0">
                  <c:v>31.7</c:v>
                </c:pt>
                <c:pt idx="208" formatCode="0.0">
                  <c:v>27.7</c:v>
                </c:pt>
                <c:pt idx="209" formatCode="0.0">
                  <c:v>23.7</c:v>
                </c:pt>
                <c:pt idx="210" formatCode="0.0">
                  <c:v>20.399999999999999</c:v>
                </c:pt>
                <c:pt idx="211" formatCode="0.0">
                  <c:v>16.7</c:v>
                </c:pt>
                <c:pt idx="212" formatCode="0.0">
                  <c:v>13.4</c:v>
                </c:pt>
                <c:pt idx="213" formatCode="0.0">
                  <c:v>10.8</c:v>
                </c:pt>
                <c:pt idx="214" formatCode="0.0">
                  <c:v>8.9</c:v>
                </c:pt>
                <c:pt idx="215" formatCode="0.0">
                  <c:v>9.1999999999999993</c:v>
                </c:pt>
                <c:pt idx="216" formatCode="0.0">
                  <c:v>10.199999999999999</c:v>
                </c:pt>
                <c:pt idx="217" formatCode="0.0">
                  <c:v>11.7</c:v>
                </c:pt>
                <c:pt idx="218" formatCode="0.0">
                  <c:v>13.3</c:v>
                </c:pt>
                <c:pt idx="219" formatCode="0.0">
                  <c:v>16.2</c:v>
                </c:pt>
                <c:pt idx="220" formatCode="0.0">
                  <c:v>20.7</c:v>
                </c:pt>
                <c:pt idx="221" formatCode="0.0">
                  <c:v>25.3</c:v>
                </c:pt>
                <c:pt idx="222" formatCode="0.0">
                  <c:v>30.6</c:v>
                </c:pt>
                <c:pt idx="223" formatCode="0.0">
                  <c:v>36.299999999999997</c:v>
                </c:pt>
                <c:pt idx="224" formatCode="0.0">
                  <c:v>40.9</c:v>
                </c:pt>
                <c:pt idx="225" formatCode="0.0">
                  <c:v>45.1</c:v>
                </c:pt>
                <c:pt idx="226" formatCode="0.0">
                  <c:v>46.7</c:v>
                </c:pt>
                <c:pt idx="227" formatCode="0.0">
                  <c:v>47.3</c:v>
                </c:pt>
                <c:pt idx="228" formatCode="0.0">
                  <c:v>48</c:v>
                </c:pt>
                <c:pt idx="229" formatCode="0.0">
                  <c:v>49.3</c:v>
                </c:pt>
                <c:pt idx="230" formatCode="0.0">
                  <c:v>49.6</c:v>
                </c:pt>
                <c:pt idx="231" formatCode="0.0">
                  <c:v>48.6</c:v>
                </c:pt>
                <c:pt idx="232" formatCode="0.0">
                  <c:v>45.8</c:v>
                </c:pt>
                <c:pt idx="233" formatCode="0.0">
                  <c:v>39.799999999999997</c:v>
                </c:pt>
                <c:pt idx="234" formatCode="0.0">
                  <c:v>36.200000000000003</c:v>
                </c:pt>
                <c:pt idx="235" formatCode="0.0">
                  <c:v>32.1</c:v>
                </c:pt>
                <c:pt idx="236" formatCode="0.0">
                  <c:v>26.3</c:v>
                </c:pt>
                <c:pt idx="237" formatCode="0.0">
                  <c:v>20.5</c:v>
                </c:pt>
                <c:pt idx="238" formatCode="0.0">
                  <c:v>14.5</c:v>
                </c:pt>
                <c:pt idx="239" formatCode="0.0">
                  <c:v>14.7</c:v>
                </c:pt>
                <c:pt idx="240" formatCode="0.0">
                  <c:v>12.8</c:v>
                </c:pt>
                <c:pt idx="241" formatCode="0.0">
                  <c:v>13.9</c:v>
                </c:pt>
                <c:pt idx="242" formatCode="0.0">
                  <c:v>15.4</c:v>
                </c:pt>
                <c:pt idx="243" formatCode="0.0">
                  <c:v>18.399999999999999</c:v>
                </c:pt>
                <c:pt idx="244" formatCode="0.0">
                  <c:v>22.8</c:v>
                </c:pt>
                <c:pt idx="245" formatCode="0.0">
                  <c:v>26.6</c:v>
                </c:pt>
                <c:pt idx="246" formatCode="0.0">
                  <c:v>31</c:v>
                </c:pt>
                <c:pt idx="247" formatCode="0.0">
                  <c:v>34.6</c:v>
                </c:pt>
                <c:pt idx="248" formatCode="0.0">
                  <c:v>37.4</c:v>
                </c:pt>
                <c:pt idx="249" formatCode="0.0">
                  <c:v>39.799999999999997</c:v>
                </c:pt>
                <c:pt idx="250" formatCode="0.0">
                  <c:v>41.1</c:v>
                </c:pt>
                <c:pt idx="251" formatCode="0.0">
                  <c:v>42.8</c:v>
                </c:pt>
                <c:pt idx="252" formatCode="0.0">
                  <c:v>43.6</c:v>
                </c:pt>
                <c:pt idx="253" formatCode="0.0">
                  <c:v>39.5</c:v>
                </c:pt>
                <c:pt idx="254" formatCode="0.0">
                  <c:v>38.6</c:v>
                </c:pt>
                <c:pt idx="255" formatCode="0.0">
                  <c:v>37.700000000000003</c:v>
                </c:pt>
                <c:pt idx="256" formatCode="0.0">
                  <c:v>36.799999999999997</c:v>
                </c:pt>
                <c:pt idx="257" formatCode="0.0">
                  <c:v>32.200000000000003</c:v>
                </c:pt>
                <c:pt idx="258" formatCode="0.0">
                  <c:v>27</c:v>
                </c:pt>
                <c:pt idx="259" formatCode="0.0">
                  <c:v>20.6</c:v>
                </c:pt>
                <c:pt idx="260" formatCode="0.0">
                  <c:v>14.6</c:v>
                </c:pt>
                <c:pt idx="261" formatCode="0.0">
                  <c:v>13.9</c:v>
                </c:pt>
                <c:pt idx="262" formatCode="0.0">
                  <c:v>10.199999999999999</c:v>
                </c:pt>
                <c:pt idx="263" formatCode="0.0">
                  <c:v>10</c:v>
                </c:pt>
                <c:pt idx="264" formatCode="0.0">
                  <c:v>6.9</c:v>
                </c:pt>
                <c:pt idx="265" formatCode="0.0">
                  <c:v>8.3000000000000007</c:v>
                </c:pt>
                <c:pt idx="266" formatCode="0.0">
                  <c:v>11.7</c:v>
                </c:pt>
                <c:pt idx="267" formatCode="0.0">
                  <c:v>15.1</c:v>
                </c:pt>
                <c:pt idx="268" formatCode="0.0">
                  <c:v>18.5</c:v>
                </c:pt>
                <c:pt idx="269" formatCode="0.0">
                  <c:v>22.1</c:v>
                </c:pt>
                <c:pt idx="270" formatCode="0.0">
                  <c:v>24.9</c:v>
                </c:pt>
                <c:pt idx="271" formatCode="0.0">
                  <c:v>27.7</c:v>
                </c:pt>
                <c:pt idx="272" formatCode="0.0">
                  <c:v>30</c:v>
                </c:pt>
                <c:pt idx="273" formatCode="0.0">
                  <c:v>30.9</c:v>
                </c:pt>
                <c:pt idx="274" formatCode="0.0">
                  <c:v>30.6</c:v>
                </c:pt>
                <c:pt idx="275" formatCode="0.0">
                  <c:v>30.6</c:v>
                </c:pt>
                <c:pt idx="276" formatCode="0.0">
                  <c:v>30.5</c:v>
                </c:pt>
                <c:pt idx="277" formatCode="0.0">
                  <c:v>30.1</c:v>
                </c:pt>
                <c:pt idx="278" formatCode="0.0">
                  <c:v>29.5</c:v>
                </c:pt>
                <c:pt idx="279" formatCode="0.0">
                  <c:v>29.2</c:v>
                </c:pt>
                <c:pt idx="280" formatCode="0.0">
                  <c:v>28.6</c:v>
                </c:pt>
                <c:pt idx="281" formatCode="0.0">
                  <c:v>28.5</c:v>
                </c:pt>
                <c:pt idx="282" formatCode="0.0">
                  <c:v>29</c:v>
                </c:pt>
                <c:pt idx="283" formatCode="0.0">
                  <c:v>29.3</c:v>
                </c:pt>
                <c:pt idx="284" formatCode="0.0">
                  <c:v>29.5</c:v>
                </c:pt>
                <c:pt idx="285" formatCode="0.0">
                  <c:v>29.5</c:v>
                </c:pt>
                <c:pt idx="286" formatCode="0.0">
                  <c:v>29.4</c:v>
                </c:pt>
                <c:pt idx="287" formatCode="0.0">
                  <c:v>28.9</c:v>
                </c:pt>
                <c:pt idx="288" formatCode="0.0">
                  <c:v>28.6</c:v>
                </c:pt>
                <c:pt idx="289" formatCode="0.0">
                  <c:v>27.9</c:v>
                </c:pt>
                <c:pt idx="290" formatCode="0.0">
                  <c:v>26.9</c:v>
                </c:pt>
                <c:pt idx="291" formatCode="0.0">
                  <c:v>25.7</c:v>
                </c:pt>
                <c:pt idx="292" formatCode="0.0">
                  <c:v>24.4</c:v>
                </c:pt>
                <c:pt idx="293" formatCode="0.0">
                  <c:v>23.3</c:v>
                </c:pt>
                <c:pt idx="294" formatCode="0.0">
                  <c:v>22.6</c:v>
                </c:pt>
                <c:pt idx="295" formatCode="0.0">
                  <c:v>22.1</c:v>
                </c:pt>
                <c:pt idx="296" formatCode="0.0">
                  <c:v>22.1</c:v>
                </c:pt>
                <c:pt idx="297" formatCode="0.0">
                  <c:v>22.4</c:v>
                </c:pt>
                <c:pt idx="298" formatCode="0.0">
                  <c:v>22.3</c:v>
                </c:pt>
                <c:pt idx="299" formatCode="0.0">
                  <c:v>21.5</c:v>
                </c:pt>
                <c:pt idx="300" formatCode="0.0">
                  <c:v>20.6</c:v>
                </c:pt>
                <c:pt idx="301" formatCode="0.0">
                  <c:v>19.399999999999999</c:v>
                </c:pt>
                <c:pt idx="302" formatCode="0.0">
                  <c:v>18.100000000000001</c:v>
                </c:pt>
                <c:pt idx="303" formatCode="0.0">
                  <c:v>17.7</c:v>
                </c:pt>
                <c:pt idx="304" formatCode="0.0">
                  <c:v>15.3</c:v>
                </c:pt>
                <c:pt idx="305" formatCode="0.0">
                  <c:v>13.4</c:v>
                </c:pt>
                <c:pt idx="306" formatCode="0.0">
                  <c:v>10.5</c:v>
                </c:pt>
                <c:pt idx="307" formatCode="0.0">
                  <c:v>8.5</c:v>
                </c:pt>
                <c:pt idx="308" formatCode="0.0">
                  <c:v>6.6</c:v>
                </c:pt>
                <c:pt idx="309" formatCode="0.0">
                  <c:v>5.0999999999999996</c:v>
                </c:pt>
                <c:pt idx="310" formatCode="0.0">
                  <c:v>5.4</c:v>
                </c:pt>
                <c:pt idx="311" formatCode="0.0">
                  <c:v>7.3</c:v>
                </c:pt>
                <c:pt idx="312" formatCode="0.0">
                  <c:v>9.4</c:v>
                </c:pt>
                <c:pt idx="313" formatCode="0.0">
                  <c:v>11.4</c:v>
                </c:pt>
                <c:pt idx="314" formatCode="0.0">
                  <c:v>13.9</c:v>
                </c:pt>
                <c:pt idx="315" formatCode="0.0">
                  <c:v>16.5</c:v>
                </c:pt>
                <c:pt idx="316" formatCode="0.0">
                  <c:v>19.7</c:v>
                </c:pt>
                <c:pt idx="317" formatCode="0.0">
                  <c:v>23.2</c:v>
                </c:pt>
                <c:pt idx="318" formatCode="0.0">
                  <c:v>26.3</c:v>
                </c:pt>
                <c:pt idx="319" formatCode="0.0">
                  <c:v>28.4</c:v>
                </c:pt>
                <c:pt idx="320" formatCode="0.0">
                  <c:v>29.6</c:v>
                </c:pt>
                <c:pt idx="321" formatCode="0.0">
                  <c:v>30.9</c:v>
                </c:pt>
                <c:pt idx="322" formatCode="0.0">
                  <c:v>32.200000000000003</c:v>
                </c:pt>
                <c:pt idx="323" formatCode="0.0">
                  <c:v>33.6</c:v>
                </c:pt>
                <c:pt idx="324" formatCode="0.0">
                  <c:v>34.5</c:v>
                </c:pt>
                <c:pt idx="325" formatCode="0.0">
                  <c:v>33.799999999999997</c:v>
                </c:pt>
                <c:pt idx="326" formatCode="0.0">
                  <c:v>29.3</c:v>
                </c:pt>
                <c:pt idx="327" formatCode="0.0">
                  <c:v>25</c:v>
                </c:pt>
                <c:pt idx="328" formatCode="0.0">
                  <c:v>24</c:v>
                </c:pt>
                <c:pt idx="329" formatCode="0.0">
                  <c:v>19.3</c:v>
                </c:pt>
                <c:pt idx="330" formatCode="0.0">
                  <c:v>14.6</c:v>
                </c:pt>
                <c:pt idx="331" formatCode="0.0">
                  <c:v>9.8000000000000007</c:v>
                </c:pt>
                <c:pt idx="332" formatCode="0.0">
                  <c:v>5.2</c:v>
                </c:pt>
                <c:pt idx="333" formatCode="0.0">
                  <c:v>2</c:v>
                </c:pt>
                <c:pt idx="334" formatCode="0.0">
                  <c:v>2.2999999999999998</c:v>
                </c:pt>
                <c:pt idx="335" formatCode="0.0">
                  <c:v>3.5</c:v>
                </c:pt>
                <c:pt idx="336" formatCode="0.0">
                  <c:v>6.9</c:v>
                </c:pt>
                <c:pt idx="337" formatCode="0.0">
                  <c:v>11.3</c:v>
                </c:pt>
                <c:pt idx="338" formatCode="0.0">
                  <c:v>16.8</c:v>
                </c:pt>
                <c:pt idx="339" formatCode="0.0">
                  <c:v>22.7</c:v>
                </c:pt>
                <c:pt idx="340" formatCode="0.0">
                  <c:v>28.4</c:v>
                </c:pt>
                <c:pt idx="341" formatCode="0.0">
                  <c:v>34.4</c:v>
                </c:pt>
                <c:pt idx="342" formatCode="0.0">
                  <c:v>39.799999999999997</c:v>
                </c:pt>
                <c:pt idx="343" formatCode="0.0">
                  <c:v>44.5</c:v>
                </c:pt>
                <c:pt idx="344" formatCode="0.0">
                  <c:v>46.4</c:v>
                </c:pt>
                <c:pt idx="345" formatCode="0.0">
                  <c:v>47.3</c:v>
                </c:pt>
                <c:pt idx="346" formatCode="0.0">
                  <c:v>47</c:v>
                </c:pt>
                <c:pt idx="347" formatCode="0.0">
                  <c:v>46.7</c:v>
                </c:pt>
                <c:pt idx="348" formatCode="0.0">
                  <c:v>46.2</c:v>
                </c:pt>
                <c:pt idx="349" formatCode="0.0">
                  <c:v>45.2</c:v>
                </c:pt>
                <c:pt idx="350" formatCode="0.0">
                  <c:v>44.7</c:v>
                </c:pt>
                <c:pt idx="351" formatCode="0.0">
                  <c:v>43.8</c:v>
                </c:pt>
                <c:pt idx="352" formatCode="0.0">
                  <c:v>42.9</c:v>
                </c:pt>
                <c:pt idx="353" formatCode="0.0">
                  <c:v>42.1</c:v>
                </c:pt>
                <c:pt idx="354" formatCode="0.0">
                  <c:v>41.4</c:v>
                </c:pt>
                <c:pt idx="355" formatCode="0.0">
                  <c:v>40.200000000000003</c:v>
                </c:pt>
                <c:pt idx="356" formatCode="0.0">
                  <c:v>39</c:v>
                </c:pt>
                <c:pt idx="357" formatCode="0.0">
                  <c:v>39.299999999999997</c:v>
                </c:pt>
                <c:pt idx="358" formatCode="0.0">
                  <c:v>37</c:v>
                </c:pt>
                <c:pt idx="359" formatCode="0.0">
                  <c:v>34.799999999999997</c:v>
                </c:pt>
                <c:pt idx="360" formatCode="0.0">
                  <c:v>33.200000000000003</c:v>
                </c:pt>
                <c:pt idx="361" formatCode="0.0">
                  <c:v>33.700000000000003</c:v>
                </c:pt>
                <c:pt idx="362" formatCode="0.0">
                  <c:v>33.700000000000003</c:v>
                </c:pt>
                <c:pt idx="363" formatCode="0.0">
                  <c:v>34.5</c:v>
                </c:pt>
                <c:pt idx="364" formatCode="0.0">
                  <c:v>36.299999999999997</c:v>
                </c:pt>
                <c:pt idx="365" formatCode="0.0">
                  <c:v>38.299999999999997</c:v>
                </c:pt>
                <c:pt idx="366" formatCode="0.0">
                  <c:v>44</c:v>
                </c:pt>
                <c:pt idx="367" formatCode="0.0">
                  <c:v>50.1</c:v>
                </c:pt>
                <c:pt idx="368" formatCode="0.0">
                  <c:v>55.9</c:v>
                </c:pt>
                <c:pt idx="369" formatCode="0.0">
                  <c:v>59.3</c:v>
                </c:pt>
                <c:pt idx="370" formatCode="0.0">
                  <c:v>63</c:v>
                </c:pt>
                <c:pt idx="371" formatCode="0.0">
                  <c:v>65.2</c:v>
                </c:pt>
                <c:pt idx="372" formatCode="0.0">
                  <c:v>66</c:v>
                </c:pt>
                <c:pt idx="373" formatCode="0.0">
                  <c:v>64.400000000000006</c:v>
                </c:pt>
                <c:pt idx="374" formatCode="0.0">
                  <c:v>60.4</c:v>
                </c:pt>
                <c:pt idx="375" formatCode="0.0">
                  <c:v>55.6</c:v>
                </c:pt>
                <c:pt idx="376" formatCode="0.0">
                  <c:v>50.7</c:v>
                </c:pt>
                <c:pt idx="377" formatCode="0.0">
                  <c:v>44.7</c:v>
                </c:pt>
                <c:pt idx="378" formatCode="0.0">
                  <c:v>39.299999999999997</c:v>
                </c:pt>
                <c:pt idx="379" formatCode="0.0">
                  <c:v>32.9</c:v>
                </c:pt>
                <c:pt idx="380" formatCode="0.0">
                  <c:v>26.5</c:v>
                </c:pt>
                <c:pt idx="381" formatCode="0.0">
                  <c:v>21.1</c:v>
                </c:pt>
                <c:pt idx="382" formatCode="0.0">
                  <c:v>17.2</c:v>
                </c:pt>
                <c:pt idx="383" formatCode="0.0">
                  <c:v>14.9</c:v>
                </c:pt>
                <c:pt idx="384" formatCode="0.0">
                  <c:v>13.4</c:v>
                </c:pt>
                <c:pt idx="385" formatCode="0.0">
                  <c:v>13.7</c:v>
                </c:pt>
                <c:pt idx="386" formatCode="0.0">
                  <c:v>14.5</c:v>
                </c:pt>
                <c:pt idx="387" formatCode="0.0">
                  <c:v>15</c:v>
                </c:pt>
                <c:pt idx="388" formatCode="0.0">
                  <c:v>20.6</c:v>
                </c:pt>
                <c:pt idx="389" formatCode="0.0">
                  <c:v>26.1</c:v>
                </c:pt>
                <c:pt idx="390" formatCode="0.0">
                  <c:v>31.9</c:v>
                </c:pt>
                <c:pt idx="391" formatCode="0.0">
                  <c:v>37.1</c:v>
                </c:pt>
                <c:pt idx="392" formatCode="0.0">
                  <c:v>41.3</c:v>
                </c:pt>
                <c:pt idx="393" formatCode="0.0">
                  <c:v>45.4</c:v>
                </c:pt>
                <c:pt idx="394" formatCode="0.0">
                  <c:v>47.5</c:v>
                </c:pt>
                <c:pt idx="395" formatCode="0.0">
                  <c:v>47.2</c:v>
                </c:pt>
                <c:pt idx="396" formatCode="0.0">
                  <c:v>46.9</c:v>
                </c:pt>
                <c:pt idx="397" formatCode="0.0">
                  <c:v>43.3</c:v>
                </c:pt>
                <c:pt idx="398" formatCode="0.0">
                  <c:v>38.6</c:v>
                </c:pt>
                <c:pt idx="399" formatCode="0.0">
                  <c:v>34.200000000000003</c:v>
                </c:pt>
                <c:pt idx="400" formatCode="0.0">
                  <c:v>29.7</c:v>
                </c:pt>
                <c:pt idx="401" formatCode="0.0">
                  <c:v>24.7</c:v>
                </c:pt>
                <c:pt idx="402" formatCode="0.0">
                  <c:v>21.8</c:v>
                </c:pt>
                <c:pt idx="403" formatCode="0.0">
                  <c:v>19.399999999999999</c:v>
                </c:pt>
                <c:pt idx="404" formatCode="0.0">
                  <c:v>18.3</c:v>
                </c:pt>
                <c:pt idx="405" formatCode="0.0">
                  <c:v>20.2</c:v>
                </c:pt>
                <c:pt idx="406" formatCode="0.0">
                  <c:v>22.6</c:v>
                </c:pt>
                <c:pt idx="407" formatCode="0.0">
                  <c:v>23.9</c:v>
                </c:pt>
                <c:pt idx="408" formatCode="0.0">
                  <c:v>25.3</c:v>
                </c:pt>
                <c:pt idx="409" formatCode="0.0">
                  <c:v>27.1</c:v>
                </c:pt>
                <c:pt idx="410" formatCode="0.0">
                  <c:v>28.3</c:v>
                </c:pt>
                <c:pt idx="411" formatCode="0.0">
                  <c:v>29.3</c:v>
                </c:pt>
                <c:pt idx="412" formatCode="0.0">
                  <c:v>30.1</c:v>
                </c:pt>
                <c:pt idx="413" formatCode="0.0">
                  <c:v>31.6</c:v>
                </c:pt>
                <c:pt idx="414" formatCode="0.0">
                  <c:v>33.5</c:v>
                </c:pt>
                <c:pt idx="415" formatCode="0.0">
                  <c:v>36</c:v>
                </c:pt>
                <c:pt idx="416" formatCode="0.0">
                  <c:v>38.4</c:v>
                </c:pt>
                <c:pt idx="417" formatCode="0.0">
                  <c:v>40.6</c:v>
                </c:pt>
                <c:pt idx="418" formatCode="0.0">
                  <c:v>42.2</c:v>
                </c:pt>
                <c:pt idx="419" formatCode="0.0">
                  <c:v>43.6</c:v>
                </c:pt>
                <c:pt idx="420" formatCode="0.0">
                  <c:v>45.6</c:v>
                </c:pt>
                <c:pt idx="421" formatCode="0.0">
                  <c:v>47.2</c:v>
                </c:pt>
                <c:pt idx="422" formatCode="0.0">
                  <c:v>49.2</c:v>
                </c:pt>
                <c:pt idx="423" formatCode="0.0">
                  <c:v>48</c:v>
                </c:pt>
                <c:pt idx="424" formatCode="0.0">
                  <c:v>44.8</c:v>
                </c:pt>
                <c:pt idx="425" formatCode="0.0">
                  <c:v>40</c:v>
                </c:pt>
                <c:pt idx="426" formatCode="0.0">
                  <c:v>36</c:v>
                </c:pt>
                <c:pt idx="427" formatCode="0.0">
                  <c:v>32.5</c:v>
                </c:pt>
                <c:pt idx="428" formatCode="0.0">
                  <c:v>27.9</c:v>
                </c:pt>
                <c:pt idx="429" formatCode="0.0">
                  <c:v>23</c:v>
                </c:pt>
                <c:pt idx="430" formatCode="0.0">
                  <c:v>17.3</c:v>
                </c:pt>
                <c:pt idx="431" formatCode="0.0">
                  <c:v>15.7</c:v>
                </c:pt>
                <c:pt idx="432" formatCode="0.0">
                  <c:v>17.5</c:v>
                </c:pt>
                <c:pt idx="433" formatCode="0.0">
                  <c:v>21</c:v>
                </c:pt>
                <c:pt idx="434" formatCode="0.0">
                  <c:v>24.2</c:v>
                </c:pt>
                <c:pt idx="435" formatCode="0.0">
                  <c:v>26.7</c:v>
                </c:pt>
                <c:pt idx="436" formatCode="0.0">
                  <c:v>29.5</c:v>
                </c:pt>
                <c:pt idx="437" formatCode="0.0">
                  <c:v>32.4</c:v>
                </c:pt>
                <c:pt idx="438" formatCode="0.0">
                  <c:v>35.5</c:v>
                </c:pt>
                <c:pt idx="439" formatCode="0.0">
                  <c:v>38.200000000000003</c:v>
                </c:pt>
                <c:pt idx="440" formatCode="0.0">
                  <c:v>39.5</c:v>
                </c:pt>
                <c:pt idx="441" formatCode="0.0">
                  <c:v>41</c:v>
                </c:pt>
                <c:pt idx="442" formatCode="0.0">
                  <c:v>42.6</c:v>
                </c:pt>
                <c:pt idx="443" formatCode="0.0">
                  <c:v>43.9</c:v>
                </c:pt>
                <c:pt idx="444" formatCode="0.0">
                  <c:v>44.8</c:v>
                </c:pt>
                <c:pt idx="445" formatCode="0.0">
                  <c:v>44</c:v>
                </c:pt>
                <c:pt idx="446" formatCode="0.0">
                  <c:v>41.1</c:v>
                </c:pt>
                <c:pt idx="447" formatCode="0.0">
                  <c:v>37</c:v>
                </c:pt>
                <c:pt idx="448" formatCode="0.0">
                  <c:v>32.700000000000003</c:v>
                </c:pt>
                <c:pt idx="449" formatCode="0.0">
                  <c:v>28.1</c:v>
                </c:pt>
                <c:pt idx="450" formatCode="0.0">
                  <c:v>22.4</c:v>
                </c:pt>
                <c:pt idx="451" formatCode="0.0">
                  <c:v>17.100000000000001</c:v>
                </c:pt>
                <c:pt idx="452" formatCode="0.0">
                  <c:v>12</c:v>
                </c:pt>
                <c:pt idx="453" formatCode="0.0">
                  <c:v>8.6999999999999993</c:v>
                </c:pt>
                <c:pt idx="454" formatCode="0.0">
                  <c:v>8.3000000000000007</c:v>
                </c:pt>
                <c:pt idx="455" formatCode="0.0">
                  <c:v>9.3000000000000007</c:v>
                </c:pt>
                <c:pt idx="456" formatCode="0.0">
                  <c:v>11.2</c:v>
                </c:pt>
                <c:pt idx="457" formatCode="0.0">
                  <c:v>13.5</c:v>
                </c:pt>
                <c:pt idx="458" formatCode="0.0">
                  <c:v>17.7</c:v>
                </c:pt>
                <c:pt idx="459" formatCode="0.0">
                  <c:v>23.2</c:v>
                </c:pt>
                <c:pt idx="460" formatCode="0.0">
                  <c:v>29.1</c:v>
                </c:pt>
                <c:pt idx="461" formatCode="0.0">
                  <c:v>34.9</c:v>
                </c:pt>
                <c:pt idx="462" formatCode="0.0">
                  <c:v>40.5</c:v>
                </c:pt>
                <c:pt idx="463" formatCode="0.0">
                  <c:v>45.6</c:v>
                </c:pt>
                <c:pt idx="464" formatCode="0.0">
                  <c:v>50.4</c:v>
                </c:pt>
                <c:pt idx="465" formatCode="0.0">
                  <c:v>55</c:v>
                </c:pt>
                <c:pt idx="466" formatCode="0.0">
                  <c:v>58.3</c:v>
                </c:pt>
                <c:pt idx="467" formatCode="0.0">
                  <c:v>60.1</c:v>
                </c:pt>
                <c:pt idx="468" formatCode="0.0">
                  <c:v>60.2</c:v>
                </c:pt>
                <c:pt idx="469" formatCode="0.0">
                  <c:v>60</c:v>
                </c:pt>
                <c:pt idx="470" formatCode="0.0">
                  <c:v>58.7</c:v>
                </c:pt>
                <c:pt idx="471" formatCode="0.0">
                  <c:v>56.3</c:v>
                </c:pt>
                <c:pt idx="472" formatCode="0.0">
                  <c:v>49.5</c:v>
                </c:pt>
                <c:pt idx="473" formatCode="0.0">
                  <c:v>41.8</c:v>
                </c:pt>
                <c:pt idx="474" formatCode="0.0">
                  <c:v>34.4</c:v>
                </c:pt>
                <c:pt idx="475" formatCode="0.0">
                  <c:v>26.9</c:v>
                </c:pt>
                <c:pt idx="476" formatCode="0.0">
                  <c:v>20.3</c:v>
                </c:pt>
                <c:pt idx="477" formatCode="0.0">
                  <c:v>14.2</c:v>
                </c:pt>
                <c:pt idx="478" formatCode="0.0">
                  <c:v>8.6999999999999993</c:v>
                </c:pt>
                <c:pt idx="479" formatCode="0.0">
                  <c:v>4.2</c:v>
                </c:pt>
                <c:pt idx="480" formatCode="0.0">
                  <c:v>5</c:v>
                </c:pt>
                <c:pt idx="481" formatCode="0.0">
                  <c:v>7.8</c:v>
                </c:pt>
                <c:pt idx="482" formatCode="0.0">
                  <c:v>11.2</c:v>
                </c:pt>
                <c:pt idx="483" formatCode="0.0">
                  <c:v>16.899999999999999</c:v>
                </c:pt>
                <c:pt idx="484" formatCode="0.0">
                  <c:v>24</c:v>
                </c:pt>
                <c:pt idx="485" formatCode="0.0">
                  <c:v>32.4</c:v>
                </c:pt>
                <c:pt idx="486" formatCode="0.0">
                  <c:v>40.1</c:v>
                </c:pt>
                <c:pt idx="487" formatCode="0.0">
                  <c:v>47.5</c:v>
                </c:pt>
                <c:pt idx="488" formatCode="0.0">
                  <c:v>52.7</c:v>
                </c:pt>
                <c:pt idx="489" formatCode="0.0">
                  <c:v>55.6</c:v>
                </c:pt>
                <c:pt idx="490" formatCode="0.0">
                  <c:v>57.6</c:v>
                </c:pt>
                <c:pt idx="491" formatCode="0.0">
                  <c:v>56.8</c:v>
                </c:pt>
                <c:pt idx="492" formatCode="0.0">
                  <c:v>54.8</c:v>
                </c:pt>
                <c:pt idx="493" formatCode="0.0">
                  <c:v>51.8</c:v>
                </c:pt>
                <c:pt idx="494" formatCode="0.0">
                  <c:v>49.4</c:v>
                </c:pt>
                <c:pt idx="495" formatCode="0.0">
                  <c:v>46.9</c:v>
                </c:pt>
                <c:pt idx="496" formatCode="0.0">
                  <c:v>45</c:v>
                </c:pt>
                <c:pt idx="497" formatCode="0.0">
                  <c:v>40.299999999999997</c:v>
                </c:pt>
                <c:pt idx="498" formatCode="0.0">
                  <c:v>36.1</c:v>
                </c:pt>
                <c:pt idx="499" formatCode="0.0">
                  <c:v>31.7</c:v>
                </c:pt>
                <c:pt idx="500" formatCode="0.0">
                  <c:v>30.6</c:v>
                </c:pt>
                <c:pt idx="501" formatCode="0.0">
                  <c:v>29.6</c:v>
                </c:pt>
                <c:pt idx="502" formatCode="0.0">
                  <c:v>27.8</c:v>
                </c:pt>
                <c:pt idx="503" formatCode="0.0">
                  <c:v>25.3</c:v>
                </c:pt>
                <c:pt idx="504" formatCode="0.0">
                  <c:v>22.7</c:v>
                </c:pt>
                <c:pt idx="505" formatCode="0.0">
                  <c:v>23.9</c:v>
                </c:pt>
                <c:pt idx="506" formatCode="0.0">
                  <c:v>25.2</c:v>
                </c:pt>
                <c:pt idx="507" formatCode="0.0">
                  <c:v>28.5</c:v>
                </c:pt>
                <c:pt idx="508" formatCode="0.0">
                  <c:v>29.6</c:v>
                </c:pt>
                <c:pt idx="509" formatCode="0.0">
                  <c:v>30.7</c:v>
                </c:pt>
                <c:pt idx="510" formatCode="0.0">
                  <c:v>33.1</c:v>
                </c:pt>
                <c:pt idx="511" formatCode="0.0">
                  <c:v>36.1</c:v>
                </c:pt>
                <c:pt idx="512" formatCode="0.0">
                  <c:v>38.799999999999997</c:v>
                </c:pt>
                <c:pt idx="513" formatCode="0.0">
                  <c:v>42.1</c:v>
                </c:pt>
                <c:pt idx="514" formatCode="0.0">
                  <c:v>45.3</c:v>
                </c:pt>
                <c:pt idx="515" formatCode="0.0">
                  <c:v>47.5</c:v>
                </c:pt>
                <c:pt idx="516" formatCode="0.0">
                  <c:v>47.7</c:v>
                </c:pt>
                <c:pt idx="517" formatCode="0.0">
                  <c:v>46.7</c:v>
                </c:pt>
                <c:pt idx="518" formatCode="0.0">
                  <c:v>44.9</c:v>
                </c:pt>
                <c:pt idx="519" formatCode="0.0">
                  <c:v>43</c:v>
                </c:pt>
                <c:pt idx="520" formatCode="0.0">
                  <c:v>39.799999999999997</c:v>
                </c:pt>
                <c:pt idx="521" formatCode="0.0">
                  <c:v>35.799999999999997</c:v>
                </c:pt>
                <c:pt idx="522" formatCode="0.0">
                  <c:v>31.4</c:v>
                </c:pt>
                <c:pt idx="523" formatCode="0.0">
                  <c:v>29</c:v>
                </c:pt>
                <c:pt idx="524" formatCode="0.0">
                  <c:v>27.7</c:v>
                </c:pt>
                <c:pt idx="525" formatCode="0.0">
                  <c:v>26.8</c:v>
                </c:pt>
                <c:pt idx="526" formatCode="0.0">
                  <c:v>26.3</c:v>
                </c:pt>
                <c:pt idx="527" formatCode="0.0">
                  <c:v>25.6</c:v>
                </c:pt>
                <c:pt idx="528" formatCode="0.0">
                  <c:v>26.3</c:v>
                </c:pt>
                <c:pt idx="529" formatCode="0.0">
                  <c:v>26.9</c:v>
                </c:pt>
                <c:pt idx="530" formatCode="0.0">
                  <c:v>28.5</c:v>
                </c:pt>
                <c:pt idx="531" formatCode="0.0">
                  <c:v>29.3</c:v>
                </c:pt>
                <c:pt idx="532" formatCode="0.0">
                  <c:v>31.6</c:v>
                </c:pt>
                <c:pt idx="533" formatCode="0.0">
                  <c:v>35.5</c:v>
                </c:pt>
                <c:pt idx="534" formatCode="0.0">
                  <c:v>40.9</c:v>
                </c:pt>
                <c:pt idx="535" formatCode="0.0">
                  <c:v>46.1</c:v>
                </c:pt>
                <c:pt idx="536" formatCode="0.0">
                  <c:v>49.2</c:v>
                </c:pt>
                <c:pt idx="537" formatCode="0.0">
                  <c:v>51.2</c:v>
                </c:pt>
                <c:pt idx="538" formatCode="0.0">
                  <c:v>52.1</c:v>
                </c:pt>
                <c:pt idx="539" formatCode="0.0">
                  <c:v>50.9</c:v>
                </c:pt>
                <c:pt idx="540" formatCode="0.0">
                  <c:v>48.6</c:v>
                </c:pt>
                <c:pt idx="541" formatCode="0.0">
                  <c:v>44.2</c:v>
                </c:pt>
                <c:pt idx="542" formatCode="0.0">
                  <c:v>35.799999999999997</c:v>
                </c:pt>
                <c:pt idx="543" formatCode="0.0">
                  <c:v>27.7</c:v>
                </c:pt>
                <c:pt idx="544" formatCode="0.0">
                  <c:v>22.5</c:v>
                </c:pt>
                <c:pt idx="545" formatCode="0.0">
                  <c:v>19.3</c:v>
                </c:pt>
                <c:pt idx="546" formatCode="0.0">
                  <c:v>17.3</c:v>
                </c:pt>
                <c:pt idx="547" formatCode="0.0">
                  <c:v>15.8</c:v>
                </c:pt>
                <c:pt idx="548" formatCode="0.0">
                  <c:v>13.9</c:v>
                </c:pt>
                <c:pt idx="549" formatCode="0.0">
                  <c:v>12.9</c:v>
                </c:pt>
                <c:pt idx="550" formatCode="0.0">
                  <c:v>14.5</c:v>
                </c:pt>
                <c:pt idx="551" formatCode="0.0">
                  <c:v>16.3</c:v>
                </c:pt>
                <c:pt idx="552" formatCode="0.0">
                  <c:v>17.899999999999999</c:v>
                </c:pt>
                <c:pt idx="553" formatCode="0.0">
                  <c:v>18.7</c:v>
                </c:pt>
                <c:pt idx="554" formatCode="0.0">
                  <c:v>19.5</c:v>
                </c:pt>
                <c:pt idx="555" formatCode="0.0">
                  <c:v>20.9</c:v>
                </c:pt>
                <c:pt idx="556" formatCode="0.0">
                  <c:v>23</c:v>
                </c:pt>
                <c:pt idx="557" formatCode="0.0">
                  <c:v>25.3</c:v>
                </c:pt>
                <c:pt idx="558" formatCode="0.0">
                  <c:v>28.2</c:v>
                </c:pt>
                <c:pt idx="559" formatCode="0.0">
                  <c:v>31.4</c:v>
                </c:pt>
                <c:pt idx="560" formatCode="0.0">
                  <c:v>34.200000000000003</c:v>
                </c:pt>
                <c:pt idx="561" formatCode="0.0">
                  <c:v>37.200000000000003</c:v>
                </c:pt>
                <c:pt idx="562" formatCode="0.0">
                  <c:v>39.4</c:v>
                </c:pt>
                <c:pt idx="563" formatCode="0.0">
                  <c:v>41.2</c:v>
                </c:pt>
                <c:pt idx="564" formatCode="0.0">
                  <c:v>41.5</c:v>
                </c:pt>
                <c:pt idx="565" formatCode="0.0">
                  <c:v>40.700000000000003</c:v>
                </c:pt>
                <c:pt idx="566" formatCode="0.0">
                  <c:v>39.299999999999997</c:v>
                </c:pt>
                <c:pt idx="567" formatCode="0.0">
                  <c:v>37.4</c:v>
                </c:pt>
                <c:pt idx="568" formatCode="0.0">
                  <c:v>34.799999999999997</c:v>
                </c:pt>
                <c:pt idx="569" formatCode="0.0">
                  <c:v>31</c:v>
                </c:pt>
                <c:pt idx="570" formatCode="0.0">
                  <c:v>27.5</c:v>
                </c:pt>
                <c:pt idx="571" formatCode="0.0">
                  <c:v>23.8</c:v>
                </c:pt>
                <c:pt idx="572" formatCode="0.0">
                  <c:v>21.6</c:v>
                </c:pt>
                <c:pt idx="573" formatCode="0.0">
                  <c:v>20.3</c:v>
                </c:pt>
                <c:pt idx="574" formatCode="0.0">
                  <c:v>19.5</c:v>
                </c:pt>
                <c:pt idx="575" formatCode="0.0">
                  <c:v>18.7</c:v>
                </c:pt>
                <c:pt idx="576" formatCode="0.0">
                  <c:v>18.899999999999999</c:v>
                </c:pt>
                <c:pt idx="577" formatCode="0.0">
                  <c:v>20.5</c:v>
                </c:pt>
                <c:pt idx="578" formatCode="0.0">
                  <c:v>22.2</c:v>
                </c:pt>
                <c:pt idx="579" formatCode="0.0">
                  <c:v>24.5</c:v>
                </c:pt>
                <c:pt idx="580" formatCode="0.0">
                  <c:v>26</c:v>
                </c:pt>
                <c:pt idx="581" formatCode="0.0">
                  <c:v>27.8</c:v>
                </c:pt>
                <c:pt idx="582" formatCode="0.0">
                  <c:v>29.6</c:v>
                </c:pt>
                <c:pt idx="583" formatCode="0.0">
                  <c:v>31.6</c:v>
                </c:pt>
                <c:pt idx="584" formatCode="0.0">
                  <c:v>33.4</c:v>
                </c:pt>
                <c:pt idx="585" formatCode="0.0">
                  <c:v>35.299999999999997</c:v>
                </c:pt>
                <c:pt idx="586" formatCode="0.0">
                  <c:v>36.4</c:v>
                </c:pt>
                <c:pt idx="587" formatCode="0.0">
                  <c:v>36.700000000000003</c:v>
                </c:pt>
                <c:pt idx="588" formatCode="0.0">
                  <c:v>33.9</c:v>
                </c:pt>
                <c:pt idx="589" formatCode="0.0">
                  <c:v>29.4</c:v>
                </c:pt>
                <c:pt idx="590" formatCode="0.0">
                  <c:v>26.3</c:v>
                </c:pt>
                <c:pt idx="591" formatCode="0.0">
                  <c:v>23.5</c:v>
                </c:pt>
                <c:pt idx="592" formatCode="0.0">
                  <c:v>21.1</c:v>
                </c:pt>
                <c:pt idx="593" formatCode="0.0">
                  <c:v>18.8</c:v>
                </c:pt>
                <c:pt idx="594" formatCode="0.0">
                  <c:v>16.7</c:v>
                </c:pt>
                <c:pt idx="595" formatCode="0.0">
                  <c:v>15.8</c:v>
                </c:pt>
                <c:pt idx="596" formatCode="0.0">
                  <c:v>18.2</c:v>
                </c:pt>
                <c:pt idx="597" formatCode="0.0">
                  <c:v>21.2</c:v>
                </c:pt>
                <c:pt idx="598" formatCode="0.0">
                  <c:v>21.3</c:v>
                </c:pt>
                <c:pt idx="599" formatCode="0.0">
                  <c:v>21.9</c:v>
                </c:pt>
                <c:pt idx="600" formatCode="0.0">
                  <c:v>22.9</c:v>
                </c:pt>
                <c:pt idx="601" formatCode="0.0">
                  <c:v>24.2</c:v>
                </c:pt>
                <c:pt idx="602" formatCode="0.0">
                  <c:v>26.3</c:v>
                </c:pt>
                <c:pt idx="603" formatCode="0.0">
                  <c:v>28.6</c:v>
                </c:pt>
                <c:pt idx="604" formatCode="0.0">
                  <c:v>31.3</c:v>
                </c:pt>
                <c:pt idx="605" formatCode="0.0">
                  <c:v>34.4</c:v>
                </c:pt>
                <c:pt idx="606" formatCode="0.0">
                  <c:v>38.9</c:v>
                </c:pt>
                <c:pt idx="607" formatCode="0.0">
                  <c:v>42.6</c:v>
                </c:pt>
                <c:pt idx="608" formatCode="0.0">
                  <c:v>45.5</c:v>
                </c:pt>
                <c:pt idx="609" formatCode="0.0">
                  <c:v>48.3</c:v>
                </c:pt>
                <c:pt idx="610" formatCode="0.0">
                  <c:v>50.8</c:v>
                </c:pt>
                <c:pt idx="611" formatCode="0.0">
                  <c:v>51.1</c:v>
                </c:pt>
                <c:pt idx="612" formatCode="0.0">
                  <c:v>49.3</c:v>
                </c:pt>
                <c:pt idx="613" formatCode="0.0">
                  <c:v>43.8</c:v>
                </c:pt>
                <c:pt idx="614" formatCode="0.0">
                  <c:v>38.1</c:v>
                </c:pt>
                <c:pt idx="615" formatCode="0.0">
                  <c:v>32.299999999999997</c:v>
                </c:pt>
                <c:pt idx="616" formatCode="0.0">
                  <c:v>26.6</c:v>
                </c:pt>
                <c:pt idx="617" formatCode="0.0">
                  <c:v>20.2</c:v>
                </c:pt>
                <c:pt idx="618" formatCode="0.0">
                  <c:v>13.5</c:v>
                </c:pt>
                <c:pt idx="619" formatCode="0.0">
                  <c:v>8.3000000000000007</c:v>
                </c:pt>
                <c:pt idx="620" formatCode="0.0">
                  <c:v>4.5999999999999996</c:v>
                </c:pt>
                <c:pt idx="621" formatCode="0.0">
                  <c:v>4.0999999999999996</c:v>
                </c:pt>
                <c:pt idx="622" formatCode="0.0">
                  <c:v>4.3</c:v>
                </c:pt>
                <c:pt idx="623" formatCode="0.0">
                  <c:v>5.2</c:v>
                </c:pt>
                <c:pt idx="624" formatCode="0.0">
                  <c:v>8</c:v>
                </c:pt>
                <c:pt idx="625" formatCode="0.0">
                  <c:v>12.4</c:v>
                </c:pt>
                <c:pt idx="626" formatCode="0.0">
                  <c:v>17.899999999999999</c:v>
                </c:pt>
                <c:pt idx="627" formatCode="0.0">
                  <c:v>23.7</c:v>
                </c:pt>
                <c:pt idx="628" formatCode="0.0">
                  <c:v>29.5</c:v>
                </c:pt>
                <c:pt idx="629" formatCode="0.0">
                  <c:v>36.200000000000003</c:v>
                </c:pt>
                <c:pt idx="630" formatCode="0.0">
                  <c:v>43.2</c:v>
                </c:pt>
                <c:pt idx="631" formatCode="0.0">
                  <c:v>50.3</c:v>
                </c:pt>
                <c:pt idx="632" formatCode="0.0">
                  <c:v>55.7</c:v>
                </c:pt>
                <c:pt idx="633" formatCode="0.0">
                  <c:v>59.3</c:v>
                </c:pt>
                <c:pt idx="634" formatCode="0.0">
                  <c:v>61</c:v>
                </c:pt>
                <c:pt idx="635" formatCode="0.0">
                  <c:v>62.9</c:v>
                </c:pt>
                <c:pt idx="636" formatCode="0.0">
                  <c:v>63.7</c:v>
                </c:pt>
                <c:pt idx="637" formatCode="0.0">
                  <c:v>63.2</c:v>
                </c:pt>
                <c:pt idx="638" formatCode="0.0">
                  <c:v>61.6</c:v>
                </c:pt>
                <c:pt idx="639" formatCode="0.0">
                  <c:v>56.4</c:v>
                </c:pt>
                <c:pt idx="640" formatCode="0.0">
                  <c:v>49</c:v>
                </c:pt>
                <c:pt idx="641" formatCode="0.0">
                  <c:v>41.6</c:v>
                </c:pt>
                <c:pt idx="642" formatCode="0.0">
                  <c:v>34.700000000000003</c:v>
                </c:pt>
                <c:pt idx="643" formatCode="0.0">
                  <c:v>26.8</c:v>
                </c:pt>
                <c:pt idx="644" formatCode="0.0">
                  <c:v>19.600000000000001</c:v>
                </c:pt>
                <c:pt idx="645" formatCode="0.0">
                  <c:v>13.2</c:v>
                </c:pt>
                <c:pt idx="646" formatCode="0.0">
                  <c:v>7.7</c:v>
                </c:pt>
                <c:pt idx="647" formatCode="0.0">
                  <c:v>5.2</c:v>
                </c:pt>
                <c:pt idx="648" formatCode="0.0">
                  <c:v>5.6</c:v>
                </c:pt>
                <c:pt idx="649" formatCode="0.0">
                  <c:v>8.1</c:v>
                </c:pt>
                <c:pt idx="650" formatCode="0.0">
                  <c:v>12.4</c:v>
                </c:pt>
                <c:pt idx="651" formatCode="0.0">
                  <c:v>18.5</c:v>
                </c:pt>
                <c:pt idx="652" formatCode="0.0">
                  <c:v>26.9</c:v>
                </c:pt>
                <c:pt idx="653" formatCode="0.0">
                  <c:v>35.200000000000003</c:v>
                </c:pt>
                <c:pt idx="654" formatCode="0.0">
                  <c:v>43.9</c:v>
                </c:pt>
                <c:pt idx="655" formatCode="0.0">
                  <c:v>50.9</c:v>
                </c:pt>
                <c:pt idx="656" formatCode="0.0">
                  <c:v>57</c:v>
                </c:pt>
                <c:pt idx="657" formatCode="0.0">
                  <c:v>60.6</c:v>
                </c:pt>
                <c:pt idx="658" formatCode="0.0">
                  <c:v>62.1</c:v>
                </c:pt>
                <c:pt idx="659" formatCode="0.0">
                  <c:v>61.7</c:v>
                </c:pt>
                <c:pt idx="660" formatCode="0.0">
                  <c:v>59.1</c:v>
                </c:pt>
                <c:pt idx="661" formatCode="0.0">
                  <c:v>56.3</c:v>
                </c:pt>
                <c:pt idx="662" formatCode="0.0">
                  <c:v>52.7</c:v>
                </c:pt>
                <c:pt idx="663" formatCode="0.0">
                  <c:v>50.5</c:v>
                </c:pt>
                <c:pt idx="664" formatCode="0.0">
                  <c:v>44.5</c:v>
                </c:pt>
                <c:pt idx="665" formatCode="0.0">
                  <c:v>38.1</c:v>
                </c:pt>
                <c:pt idx="666" formatCode="0.0">
                  <c:v>33.299999999999997</c:v>
                </c:pt>
                <c:pt idx="667" formatCode="0.0">
                  <c:v>28.8</c:v>
                </c:pt>
                <c:pt idx="668" formatCode="0.0">
                  <c:v>27.1</c:v>
                </c:pt>
                <c:pt idx="669" formatCode="0.0">
                  <c:v>26.3</c:v>
                </c:pt>
                <c:pt idx="670" formatCode="0.0">
                  <c:v>24.4</c:v>
                </c:pt>
                <c:pt idx="671" formatCode="0.0">
                  <c:v>22.4</c:v>
                </c:pt>
                <c:pt idx="672" formatCode="0.0">
                  <c:v>24.7</c:v>
                </c:pt>
                <c:pt idx="673" formatCode="0.0">
                  <c:v>28</c:v>
                </c:pt>
                <c:pt idx="674" formatCode="0.0">
                  <c:v>31.3</c:v>
                </c:pt>
                <c:pt idx="675" formatCode="0.0">
                  <c:v>35.200000000000003</c:v>
                </c:pt>
                <c:pt idx="676" formatCode="0.0">
                  <c:v>36.4</c:v>
                </c:pt>
                <c:pt idx="677" formatCode="0.0">
                  <c:v>37.299999999999997</c:v>
                </c:pt>
                <c:pt idx="678" formatCode="0.0">
                  <c:v>39.9</c:v>
                </c:pt>
                <c:pt idx="679" formatCode="0.0">
                  <c:v>41</c:v>
                </c:pt>
                <c:pt idx="680" formatCode="0.0">
                  <c:v>41.1</c:v>
                </c:pt>
                <c:pt idx="681" formatCode="0.0">
                  <c:v>41.4</c:v>
                </c:pt>
                <c:pt idx="682" formatCode="0.0">
                  <c:v>40.700000000000003</c:v>
                </c:pt>
                <c:pt idx="683" formatCode="0.0">
                  <c:v>40.5</c:v>
                </c:pt>
                <c:pt idx="684" formatCode="0.0">
                  <c:v>39.5</c:v>
                </c:pt>
                <c:pt idx="685" formatCode="0.0">
                  <c:v>37.299999999999997</c:v>
                </c:pt>
                <c:pt idx="686" formatCode="0.0">
                  <c:v>32.799999999999997</c:v>
                </c:pt>
                <c:pt idx="687" formatCode="0.0">
                  <c:v>30.3</c:v>
                </c:pt>
                <c:pt idx="688" formatCode="0.0">
                  <c:v>27.5</c:v>
                </c:pt>
                <c:pt idx="689" formatCode="0.0">
                  <c:v>24.1</c:v>
                </c:pt>
                <c:pt idx="690" formatCode="0.0">
                  <c:v>21.1</c:v>
                </c:pt>
                <c:pt idx="691" formatCode="0.0">
                  <c:v>17.2</c:v>
                </c:pt>
                <c:pt idx="692" formatCode="0.0">
                  <c:v>13.9</c:v>
                </c:pt>
                <c:pt idx="693" formatCode="0.0">
                  <c:v>11.5</c:v>
                </c:pt>
                <c:pt idx="694" formatCode="0.0">
                  <c:v>11.6</c:v>
                </c:pt>
                <c:pt idx="695" formatCode="0.0">
                  <c:v>12.1</c:v>
                </c:pt>
                <c:pt idx="696" formatCode="0.0">
                  <c:v>12.6</c:v>
                </c:pt>
                <c:pt idx="697" formatCode="0.0">
                  <c:v>14.9</c:v>
                </c:pt>
                <c:pt idx="698" formatCode="0.0">
                  <c:v>16.8</c:v>
                </c:pt>
                <c:pt idx="699" formatCode="0.0">
                  <c:v>19.100000000000001</c:v>
                </c:pt>
                <c:pt idx="700" formatCode="0.0">
                  <c:v>22</c:v>
                </c:pt>
                <c:pt idx="701" formatCode="0.0">
                  <c:v>25.7</c:v>
                </c:pt>
                <c:pt idx="702" formatCode="0.0">
                  <c:v>28.9</c:v>
                </c:pt>
                <c:pt idx="703" formatCode="0.0">
                  <c:v>32.4</c:v>
                </c:pt>
                <c:pt idx="704" formatCode="0.0">
                  <c:v>34.9</c:v>
                </c:pt>
                <c:pt idx="705" formatCode="0.0">
                  <c:v>35.6</c:v>
                </c:pt>
                <c:pt idx="706" formatCode="0.0">
                  <c:v>36.4</c:v>
                </c:pt>
                <c:pt idx="707" formatCode="0.0">
                  <c:v>37.200000000000003</c:v>
                </c:pt>
                <c:pt idx="708" formatCode="0.0">
                  <c:v>37.5</c:v>
                </c:pt>
                <c:pt idx="709" formatCode="0.0">
                  <c:v>37.299999999999997</c:v>
                </c:pt>
                <c:pt idx="710" formatCode="0.0">
                  <c:v>36.4</c:v>
                </c:pt>
                <c:pt idx="711" formatCode="0.0">
                  <c:v>34.6</c:v>
                </c:pt>
                <c:pt idx="712" formatCode="0.0">
                  <c:v>34.299999999999997</c:v>
                </c:pt>
                <c:pt idx="713" formatCode="0.0">
                  <c:v>34.1</c:v>
                </c:pt>
                <c:pt idx="714" formatCode="0.0">
                  <c:v>34.1</c:v>
                </c:pt>
                <c:pt idx="715" formatCode="0.0">
                  <c:v>33.5</c:v>
                </c:pt>
                <c:pt idx="716" formatCode="0.0">
                  <c:v>32.4</c:v>
                </c:pt>
                <c:pt idx="717" formatCode="0.0">
                  <c:v>31</c:v>
                </c:pt>
                <c:pt idx="718" formatCode="0.0">
                  <c:v>29.5</c:v>
                </c:pt>
                <c:pt idx="719" formatCode="0.0">
                  <c:v>27.9</c:v>
                </c:pt>
                <c:pt idx="720" formatCode="0.0">
                  <c:v>26.3</c:v>
                </c:pt>
                <c:pt idx="721" formatCode="0.0">
                  <c:v>25.1</c:v>
                </c:pt>
                <c:pt idx="722" formatCode="0.0">
                  <c:v>24.1</c:v>
                </c:pt>
                <c:pt idx="723" formatCode="0.0">
                  <c:v>23.7</c:v>
                </c:pt>
                <c:pt idx="724" formatCode="0.0">
                  <c:v>23.9</c:v>
                </c:pt>
                <c:pt idx="725" formatCode="0.0">
                  <c:v>25</c:v>
                </c:pt>
                <c:pt idx="726" formatCode="0.0">
                  <c:v>27.2</c:v>
                </c:pt>
                <c:pt idx="727" formatCode="0.0">
                  <c:v>30.1</c:v>
                </c:pt>
                <c:pt idx="728" formatCode="0.0">
                  <c:v>33.4</c:v>
                </c:pt>
                <c:pt idx="729" formatCode="0.0">
                  <c:v>36.4</c:v>
                </c:pt>
                <c:pt idx="730" formatCode="0.0">
                  <c:v>38.9</c:v>
                </c:pt>
                <c:pt idx="731" formatCode="0.0">
                  <c:v>40.700000000000003</c:v>
                </c:pt>
                <c:pt idx="732" formatCode="0.0">
                  <c:v>41.9</c:v>
                </c:pt>
                <c:pt idx="733" formatCode="0.0">
                  <c:v>37.9</c:v>
                </c:pt>
                <c:pt idx="734" formatCode="0.0">
                  <c:v>33</c:v>
                </c:pt>
                <c:pt idx="735" formatCode="0.0">
                  <c:v>27.7</c:v>
                </c:pt>
                <c:pt idx="736" formatCode="0.0">
                  <c:v>22</c:v>
                </c:pt>
                <c:pt idx="737" formatCode="0.0">
                  <c:v>16.5</c:v>
                </c:pt>
                <c:pt idx="738" formatCode="0.0">
                  <c:v>11.1</c:v>
                </c:pt>
                <c:pt idx="739" formatCode="0.0">
                  <c:v>6.2</c:v>
                </c:pt>
                <c:pt idx="740" formatCode="0.0">
                  <c:v>1.3</c:v>
                </c:pt>
                <c:pt idx="741" formatCode="0.0">
                  <c:v>1.1000000000000001</c:v>
                </c:pt>
                <c:pt idx="742" formatCode="0.0">
                  <c:v>1.1000000000000001</c:v>
                </c:pt>
                <c:pt idx="743" formatCode="0.0">
                  <c:v>1.7</c:v>
                </c:pt>
                <c:pt idx="744" formatCode="0.0">
                  <c:v>3.6</c:v>
                </c:pt>
                <c:pt idx="745" formatCode="0.0">
                  <c:v>6.4</c:v>
                </c:pt>
                <c:pt idx="746" formatCode="0.0">
                  <c:v>9.4</c:v>
                </c:pt>
                <c:pt idx="747" formatCode="0.0">
                  <c:v>13.2</c:v>
                </c:pt>
                <c:pt idx="748" formatCode="0.0">
                  <c:v>18.600000000000001</c:v>
                </c:pt>
                <c:pt idx="749" formatCode="0.0">
                  <c:v>25.3</c:v>
                </c:pt>
                <c:pt idx="750" formatCode="0.0">
                  <c:v>32.799999999999997</c:v>
                </c:pt>
                <c:pt idx="751" formatCode="0.0">
                  <c:v>40</c:v>
                </c:pt>
                <c:pt idx="752" formatCode="0.0">
                  <c:v>45</c:v>
                </c:pt>
                <c:pt idx="753" formatCode="0.0">
                  <c:v>49</c:v>
                </c:pt>
                <c:pt idx="754" formatCode="0.0">
                  <c:v>52.1</c:v>
                </c:pt>
                <c:pt idx="755" formatCode="0.0">
                  <c:v>53.5</c:v>
                </c:pt>
                <c:pt idx="756" formatCode="0.0">
                  <c:v>52.9</c:v>
                </c:pt>
                <c:pt idx="757" formatCode="0.0">
                  <c:v>50.6</c:v>
                </c:pt>
                <c:pt idx="758" formatCode="0.0">
                  <c:v>47.7</c:v>
                </c:pt>
                <c:pt idx="759" formatCode="0.0">
                  <c:v>44.8</c:v>
                </c:pt>
                <c:pt idx="760" formatCode="0.0">
                  <c:v>43.7</c:v>
                </c:pt>
                <c:pt idx="761" formatCode="0.0">
                  <c:v>43.1</c:v>
                </c:pt>
                <c:pt idx="762" formatCode="0.0">
                  <c:v>43.4</c:v>
                </c:pt>
                <c:pt idx="763" formatCode="0.0">
                  <c:v>44.3</c:v>
                </c:pt>
                <c:pt idx="764" formatCode="0.0">
                  <c:v>45.5</c:v>
                </c:pt>
                <c:pt idx="765" formatCode="0.0">
                  <c:v>46.7</c:v>
                </c:pt>
                <c:pt idx="766" formatCode="0.0">
                  <c:v>47.2</c:v>
                </c:pt>
                <c:pt idx="767" formatCode="0.0">
                  <c:v>47</c:v>
                </c:pt>
                <c:pt idx="768" formatCode="0.0">
                  <c:v>45.7</c:v>
                </c:pt>
                <c:pt idx="769" formatCode="0.0">
                  <c:v>43.9</c:v>
                </c:pt>
                <c:pt idx="770" formatCode="0.0">
                  <c:v>41.8</c:v>
                </c:pt>
                <c:pt idx="771" formatCode="0.0">
                  <c:v>40.299999999999997</c:v>
                </c:pt>
                <c:pt idx="772" formatCode="0.0">
                  <c:v>39.200000000000003</c:v>
                </c:pt>
                <c:pt idx="773" formatCode="0.0">
                  <c:v>39.4</c:v>
                </c:pt>
                <c:pt idx="774" formatCode="0.0">
                  <c:v>40.799999999999997</c:v>
                </c:pt>
                <c:pt idx="775" formatCode="0.0">
                  <c:v>44</c:v>
                </c:pt>
                <c:pt idx="776" formatCode="0.0">
                  <c:v>47.1</c:v>
                </c:pt>
                <c:pt idx="777" formatCode="0.0">
                  <c:v>49.5</c:v>
                </c:pt>
                <c:pt idx="778" formatCode="0.0">
                  <c:v>50.6</c:v>
                </c:pt>
                <c:pt idx="779" formatCode="0.0">
                  <c:v>50.7</c:v>
                </c:pt>
                <c:pt idx="780" formatCode="0.0">
                  <c:v>50</c:v>
                </c:pt>
                <c:pt idx="781" formatCode="0.0">
                  <c:v>48.2</c:v>
                </c:pt>
                <c:pt idx="782" formatCode="0.0">
                  <c:v>45.9</c:v>
                </c:pt>
                <c:pt idx="783" formatCode="0.0">
                  <c:v>41.3</c:v>
                </c:pt>
                <c:pt idx="784" formatCode="0.0">
                  <c:v>35.799999999999997</c:v>
                </c:pt>
                <c:pt idx="785" formatCode="0.0">
                  <c:v>30.2</c:v>
                </c:pt>
                <c:pt idx="786" formatCode="0.0">
                  <c:v>25.8</c:v>
                </c:pt>
                <c:pt idx="787" formatCode="0.0">
                  <c:v>21.7</c:v>
                </c:pt>
                <c:pt idx="788" formatCode="0.0">
                  <c:v>17.8</c:v>
                </c:pt>
                <c:pt idx="789" formatCode="0.0">
                  <c:v>14</c:v>
                </c:pt>
                <c:pt idx="790" formatCode="0.0">
                  <c:v>10</c:v>
                </c:pt>
                <c:pt idx="791" formatCode="0.0">
                  <c:v>7.2</c:v>
                </c:pt>
                <c:pt idx="792" formatCode="0.0">
                  <c:v>7</c:v>
                </c:pt>
                <c:pt idx="793" formatCode="0.0">
                  <c:v>9.5</c:v>
                </c:pt>
                <c:pt idx="794" formatCode="0.0">
                  <c:v>15.2</c:v>
                </c:pt>
                <c:pt idx="795" formatCode="0.0">
                  <c:v>22.8</c:v>
                </c:pt>
                <c:pt idx="796" formatCode="0.0">
                  <c:v>32.1</c:v>
                </c:pt>
                <c:pt idx="797" formatCode="0.0">
                  <c:v>42.8</c:v>
                </c:pt>
                <c:pt idx="798" formatCode="0.0">
                  <c:v>54.3</c:v>
                </c:pt>
                <c:pt idx="799" formatCode="0.0">
                  <c:v>65.599999999999994</c:v>
                </c:pt>
                <c:pt idx="800" formatCode="0.0">
                  <c:v>75.3</c:v>
                </c:pt>
                <c:pt idx="801" formatCode="0.0">
                  <c:v>81.3</c:v>
                </c:pt>
                <c:pt idx="802" formatCode="0.0">
                  <c:v>82.5</c:v>
                </c:pt>
                <c:pt idx="803" formatCode="0.0">
                  <c:v>81.5</c:v>
                </c:pt>
                <c:pt idx="804" formatCode="0.0">
                  <c:v>78.2</c:v>
                </c:pt>
                <c:pt idx="805" formatCode="0.0">
                  <c:v>72.8</c:v>
                </c:pt>
                <c:pt idx="806" formatCode="0.0">
                  <c:v>66.7</c:v>
                </c:pt>
                <c:pt idx="807" formatCode="0.0">
                  <c:v>60.2</c:v>
                </c:pt>
                <c:pt idx="808" formatCode="0.0">
                  <c:v>53.1</c:v>
                </c:pt>
                <c:pt idx="809" formatCode="0.0">
                  <c:v>46.5</c:v>
                </c:pt>
                <c:pt idx="810" formatCode="0.0">
                  <c:v>41.7</c:v>
                </c:pt>
                <c:pt idx="811" formatCode="0.0">
                  <c:v>37.9</c:v>
                </c:pt>
                <c:pt idx="812" formatCode="0.0">
                  <c:v>34</c:v>
                </c:pt>
                <c:pt idx="813" formatCode="0.0">
                  <c:v>29.9</c:v>
                </c:pt>
                <c:pt idx="814" formatCode="0.0">
                  <c:v>25</c:v>
                </c:pt>
                <c:pt idx="815" formatCode="0.0">
                  <c:v>22.2</c:v>
                </c:pt>
                <c:pt idx="816" formatCode="0.0">
                  <c:v>22.2</c:v>
                </c:pt>
                <c:pt idx="817" formatCode="0.0">
                  <c:v>24.2</c:v>
                </c:pt>
                <c:pt idx="818" formatCode="0.0">
                  <c:v>27.4</c:v>
                </c:pt>
                <c:pt idx="819" formatCode="0.0">
                  <c:v>31.4</c:v>
                </c:pt>
                <c:pt idx="820" formatCode="0.0">
                  <c:v>36.799999999999997</c:v>
                </c:pt>
                <c:pt idx="821" formatCode="0.0">
                  <c:v>43.4</c:v>
                </c:pt>
                <c:pt idx="822" formatCode="0.0">
                  <c:v>51.2</c:v>
                </c:pt>
                <c:pt idx="823" formatCode="0.0">
                  <c:v>57.4</c:v>
                </c:pt>
                <c:pt idx="824" formatCode="0.0">
                  <c:v>60.3</c:v>
                </c:pt>
                <c:pt idx="825" formatCode="0.0">
                  <c:v>61</c:v>
                </c:pt>
                <c:pt idx="826" formatCode="0.0">
                  <c:v>61</c:v>
                </c:pt>
                <c:pt idx="827" formatCode="0.0">
                  <c:v>61.7</c:v>
                </c:pt>
                <c:pt idx="828" formatCode="0.0">
                  <c:v>62.7</c:v>
                </c:pt>
                <c:pt idx="829" formatCode="0.0">
                  <c:v>60.4</c:v>
                </c:pt>
                <c:pt idx="830" formatCode="0.0">
                  <c:v>57.7</c:v>
                </c:pt>
                <c:pt idx="831" formatCode="0.0">
                  <c:v>52.9</c:v>
                </c:pt>
                <c:pt idx="832" formatCode="0.0">
                  <c:v>48.5</c:v>
                </c:pt>
                <c:pt idx="833" formatCode="0.0">
                  <c:v>44.4</c:v>
                </c:pt>
                <c:pt idx="834" formatCode="0.0">
                  <c:v>38.799999999999997</c:v>
                </c:pt>
                <c:pt idx="835" formatCode="0.0">
                  <c:v>31</c:v>
                </c:pt>
                <c:pt idx="836" formatCode="0.0">
                  <c:v>22.5</c:v>
                </c:pt>
                <c:pt idx="837" formatCode="0.0">
                  <c:v>16.8</c:v>
                </c:pt>
                <c:pt idx="838" formatCode="0.0">
                  <c:v>11.2</c:v>
                </c:pt>
                <c:pt idx="839" formatCode="0.0">
                  <c:v>7.6</c:v>
                </c:pt>
                <c:pt idx="840" formatCode="0.0">
                  <c:v>5.4</c:v>
                </c:pt>
                <c:pt idx="841" formatCode="0.0">
                  <c:v>4.5</c:v>
                </c:pt>
                <c:pt idx="842" formatCode="0.0">
                  <c:v>6.8</c:v>
                </c:pt>
                <c:pt idx="843" formatCode="0.0">
                  <c:v>9.3000000000000007</c:v>
                </c:pt>
                <c:pt idx="844" formatCode="0.0">
                  <c:v>13</c:v>
                </c:pt>
                <c:pt idx="845" formatCode="0.0">
                  <c:v>18.2</c:v>
                </c:pt>
                <c:pt idx="846" formatCode="0.0">
                  <c:v>26.4</c:v>
                </c:pt>
                <c:pt idx="847" formatCode="0.0">
                  <c:v>35.5</c:v>
                </c:pt>
                <c:pt idx="848" formatCode="0.0">
                  <c:v>46.7</c:v>
                </c:pt>
                <c:pt idx="849" formatCode="0.0">
                  <c:v>57.1</c:v>
                </c:pt>
                <c:pt idx="850" formatCode="0.0">
                  <c:v>64.3</c:v>
                </c:pt>
                <c:pt idx="851" formatCode="0.0">
                  <c:v>69.400000000000006</c:v>
                </c:pt>
                <c:pt idx="852" formatCode="0.0">
                  <c:v>71.5</c:v>
                </c:pt>
                <c:pt idx="853" formatCode="0.0">
                  <c:v>71.599999999999994</c:v>
                </c:pt>
                <c:pt idx="854" formatCode="0.0">
                  <c:v>68</c:v>
                </c:pt>
                <c:pt idx="855" formatCode="0.0">
                  <c:v>62.9</c:v>
                </c:pt>
                <c:pt idx="856" formatCode="0.0">
                  <c:v>55.1</c:v>
                </c:pt>
                <c:pt idx="857" formatCode="0.0">
                  <c:v>47.9</c:v>
                </c:pt>
                <c:pt idx="858" formatCode="0.0">
                  <c:v>41.6</c:v>
                </c:pt>
                <c:pt idx="859" formatCode="0.0">
                  <c:v>35.4</c:v>
                </c:pt>
                <c:pt idx="860" formatCode="0.0">
                  <c:v>29.4</c:v>
                </c:pt>
                <c:pt idx="861" formatCode="0.0">
                  <c:v>23.8</c:v>
                </c:pt>
                <c:pt idx="862" formatCode="0.0">
                  <c:v>19.3</c:v>
                </c:pt>
                <c:pt idx="863" formatCode="0.0">
                  <c:v>17.3</c:v>
                </c:pt>
                <c:pt idx="864" formatCode="0.0">
                  <c:v>16.2</c:v>
                </c:pt>
                <c:pt idx="865" formatCode="0.0">
                  <c:v>15.1</c:v>
                </c:pt>
                <c:pt idx="866" formatCode="0.0">
                  <c:v>14.9</c:v>
                </c:pt>
                <c:pt idx="867" formatCode="0.0">
                  <c:v>17</c:v>
                </c:pt>
                <c:pt idx="868" formatCode="0.0">
                  <c:v>21.4</c:v>
                </c:pt>
                <c:pt idx="869" formatCode="0.0">
                  <c:v>26.3</c:v>
                </c:pt>
                <c:pt idx="870" formatCode="0.0">
                  <c:v>30.8</c:v>
                </c:pt>
                <c:pt idx="871" formatCode="0.0">
                  <c:v>32.5</c:v>
                </c:pt>
                <c:pt idx="872" formatCode="0.0">
                  <c:v>35.5</c:v>
                </c:pt>
                <c:pt idx="873" formatCode="0.0">
                  <c:v>38.5</c:v>
                </c:pt>
                <c:pt idx="874" formatCode="0.0">
                  <c:v>41.2</c:v>
                </c:pt>
                <c:pt idx="875" formatCode="0.0">
                  <c:v>43.1</c:v>
                </c:pt>
                <c:pt idx="876" formatCode="0.0">
                  <c:v>43.3</c:v>
                </c:pt>
                <c:pt idx="877" formatCode="0.0">
                  <c:v>42.5</c:v>
                </c:pt>
                <c:pt idx="878" formatCode="0.0">
                  <c:v>41.7</c:v>
                </c:pt>
                <c:pt idx="879" formatCode="0.0">
                  <c:v>39.700000000000003</c:v>
                </c:pt>
                <c:pt idx="880" formatCode="0.0">
                  <c:v>37</c:v>
                </c:pt>
                <c:pt idx="881" formatCode="0.0">
                  <c:v>33.700000000000003</c:v>
                </c:pt>
                <c:pt idx="882" formatCode="0.0">
                  <c:v>30</c:v>
                </c:pt>
                <c:pt idx="883" formatCode="0.0">
                  <c:v>25</c:v>
                </c:pt>
                <c:pt idx="884" formatCode="0.0">
                  <c:v>20.399999999999999</c:v>
                </c:pt>
                <c:pt idx="885" formatCode="0.0">
                  <c:v>16.899999999999999</c:v>
                </c:pt>
                <c:pt idx="886" formatCode="0.0">
                  <c:v>13.8</c:v>
                </c:pt>
                <c:pt idx="887" formatCode="0.0">
                  <c:v>12.2</c:v>
                </c:pt>
                <c:pt idx="888" formatCode="0.0">
                  <c:v>11.8</c:v>
                </c:pt>
                <c:pt idx="889" formatCode="0.0">
                  <c:v>13.5</c:v>
                </c:pt>
                <c:pt idx="890" formatCode="0.0">
                  <c:v>15.8</c:v>
                </c:pt>
                <c:pt idx="891" formatCode="0.0">
                  <c:v>19.8</c:v>
                </c:pt>
                <c:pt idx="892" formatCode="0.0">
                  <c:v>25.7</c:v>
                </c:pt>
                <c:pt idx="893" formatCode="0.0">
                  <c:v>31.3</c:v>
                </c:pt>
                <c:pt idx="894" formatCode="0.0">
                  <c:v>36.4</c:v>
                </c:pt>
                <c:pt idx="895" formatCode="0.0">
                  <c:v>40.5</c:v>
                </c:pt>
                <c:pt idx="896" formatCode="0.0">
                  <c:v>44.1</c:v>
                </c:pt>
                <c:pt idx="897" formatCode="0.0">
                  <c:v>45.5</c:v>
                </c:pt>
                <c:pt idx="898" formatCode="0.0">
                  <c:v>47</c:v>
                </c:pt>
                <c:pt idx="899" formatCode="0.0">
                  <c:v>48.2</c:v>
                </c:pt>
                <c:pt idx="900" formatCode="0.0">
                  <c:v>47.5</c:v>
                </c:pt>
                <c:pt idx="901" formatCode="0.0">
                  <c:v>45.6</c:v>
                </c:pt>
                <c:pt idx="902" formatCode="0.0">
                  <c:v>43.2</c:v>
                </c:pt>
                <c:pt idx="903" formatCode="0.0">
                  <c:v>41.1</c:v>
                </c:pt>
                <c:pt idx="904" formatCode="0.0">
                  <c:v>38.6</c:v>
                </c:pt>
                <c:pt idx="905" formatCode="0.0">
                  <c:v>36.700000000000003</c:v>
                </c:pt>
                <c:pt idx="906" formatCode="0.0">
                  <c:v>34</c:v>
                </c:pt>
                <c:pt idx="907" formatCode="0.0">
                  <c:v>30.6</c:v>
                </c:pt>
                <c:pt idx="908" formatCode="0.0">
                  <c:v>27.8</c:v>
                </c:pt>
                <c:pt idx="909" formatCode="0.0">
                  <c:v>25</c:v>
                </c:pt>
                <c:pt idx="910" formatCode="0.0">
                  <c:v>21.8</c:v>
                </c:pt>
                <c:pt idx="911" formatCode="0.0">
                  <c:v>20.2</c:v>
                </c:pt>
                <c:pt idx="912" formatCode="0.0">
                  <c:v>19.899999999999999</c:v>
                </c:pt>
                <c:pt idx="913" formatCode="0.0">
                  <c:v>20</c:v>
                </c:pt>
                <c:pt idx="914" formatCode="0.0">
                  <c:v>21.4</c:v>
                </c:pt>
                <c:pt idx="915" formatCode="0.0">
                  <c:v>23.5</c:v>
                </c:pt>
                <c:pt idx="916" formatCode="0.0">
                  <c:v>25.8</c:v>
                </c:pt>
                <c:pt idx="917" formatCode="0.0">
                  <c:v>30.4</c:v>
                </c:pt>
                <c:pt idx="918" formatCode="0.0">
                  <c:v>35.799999999999997</c:v>
                </c:pt>
                <c:pt idx="919" formatCode="0.0">
                  <c:v>39.700000000000003</c:v>
                </c:pt>
                <c:pt idx="920" formatCode="0.0">
                  <c:v>42.9</c:v>
                </c:pt>
                <c:pt idx="921" formatCode="0.0">
                  <c:v>45</c:v>
                </c:pt>
                <c:pt idx="922" formatCode="0.0">
                  <c:v>46.6</c:v>
                </c:pt>
                <c:pt idx="923" formatCode="0.0">
                  <c:v>47.8</c:v>
                </c:pt>
                <c:pt idx="924" formatCode="0.0">
                  <c:v>46</c:v>
                </c:pt>
                <c:pt idx="925" formatCode="0.0">
                  <c:v>40.200000000000003</c:v>
                </c:pt>
                <c:pt idx="926" formatCode="0.0">
                  <c:v>34.299999999999997</c:v>
                </c:pt>
                <c:pt idx="927" formatCode="0.0">
                  <c:v>28.6</c:v>
                </c:pt>
                <c:pt idx="928" formatCode="0.0">
                  <c:v>23.2</c:v>
                </c:pt>
                <c:pt idx="929" formatCode="0.0">
                  <c:v>17.7</c:v>
                </c:pt>
                <c:pt idx="930" formatCode="0.0">
                  <c:v>12.7</c:v>
                </c:pt>
                <c:pt idx="931" formatCode="0.0">
                  <c:v>8.6999999999999993</c:v>
                </c:pt>
                <c:pt idx="932" formatCode="0.0">
                  <c:v>7.5</c:v>
                </c:pt>
                <c:pt idx="933" formatCode="0.0">
                  <c:v>8.9</c:v>
                </c:pt>
                <c:pt idx="934" formatCode="0.0">
                  <c:v>10.5</c:v>
                </c:pt>
                <c:pt idx="935" formatCode="0.0">
                  <c:v>11.8</c:v>
                </c:pt>
                <c:pt idx="936" formatCode="0.0">
                  <c:v>13.7</c:v>
                </c:pt>
                <c:pt idx="937" formatCode="0.0">
                  <c:v>16.5</c:v>
                </c:pt>
                <c:pt idx="938" formatCode="0.0">
                  <c:v>19.899999999999999</c:v>
                </c:pt>
                <c:pt idx="939" formatCode="0.0">
                  <c:v>23.1</c:v>
                </c:pt>
                <c:pt idx="940" formatCode="0.0">
                  <c:v>26.7</c:v>
                </c:pt>
                <c:pt idx="941" formatCode="0.0">
                  <c:v>29.6</c:v>
                </c:pt>
                <c:pt idx="942" formatCode="0.0">
                  <c:v>32.1</c:v>
                </c:pt>
                <c:pt idx="943" formatCode="0.0">
                  <c:v>35</c:v>
                </c:pt>
                <c:pt idx="944" formatCode="0.0">
                  <c:v>36.799999999999997</c:v>
                </c:pt>
                <c:pt idx="945" formatCode="0.0">
                  <c:v>38.299999999999997</c:v>
                </c:pt>
                <c:pt idx="946" formatCode="0.0">
                  <c:v>39.4</c:v>
                </c:pt>
                <c:pt idx="947" formatCode="0.0">
                  <c:v>39.9</c:v>
                </c:pt>
                <c:pt idx="948" formatCode="0.0">
                  <c:v>40.4</c:v>
                </c:pt>
                <c:pt idx="949" formatCode="0.0">
                  <c:v>41.7</c:v>
                </c:pt>
                <c:pt idx="950" formatCode="0.0">
                  <c:v>43.5</c:v>
                </c:pt>
                <c:pt idx="951" formatCode="0.0">
                  <c:v>45.1</c:v>
                </c:pt>
                <c:pt idx="952" formatCode="0.0">
                  <c:v>46.1</c:v>
                </c:pt>
                <c:pt idx="953" formatCode="0.0">
                  <c:v>47</c:v>
                </c:pt>
                <c:pt idx="954" formatCode="0.0">
                  <c:v>47.4</c:v>
                </c:pt>
                <c:pt idx="955" formatCode="0.0">
                  <c:v>48.2</c:v>
                </c:pt>
                <c:pt idx="956" formatCode="0.0">
                  <c:v>48.5</c:v>
                </c:pt>
                <c:pt idx="957" formatCode="0.0">
                  <c:v>48.8</c:v>
                </c:pt>
                <c:pt idx="958" formatCode="0.0">
                  <c:v>46.7</c:v>
                </c:pt>
                <c:pt idx="959" formatCode="0.0">
                  <c:v>44.7</c:v>
                </c:pt>
                <c:pt idx="960" formatCode="0.0">
                  <c:v>44.9</c:v>
                </c:pt>
                <c:pt idx="961" formatCode="0.0">
                  <c:v>43.7</c:v>
                </c:pt>
                <c:pt idx="962" formatCode="0.0">
                  <c:v>44.2</c:v>
                </c:pt>
                <c:pt idx="963" formatCode="0.0">
                  <c:v>45.1</c:v>
                </c:pt>
                <c:pt idx="964" formatCode="0.0">
                  <c:v>46.5</c:v>
                </c:pt>
                <c:pt idx="965" formatCode="0.0">
                  <c:v>48.7</c:v>
                </c:pt>
                <c:pt idx="966" formatCode="0.0">
                  <c:v>52.6</c:v>
                </c:pt>
                <c:pt idx="967" formatCode="0.0">
                  <c:v>56.1</c:v>
                </c:pt>
                <c:pt idx="968" formatCode="0.0">
                  <c:v>57.5</c:v>
                </c:pt>
                <c:pt idx="969" formatCode="0.0">
                  <c:v>59.5</c:v>
                </c:pt>
                <c:pt idx="970" formatCode="0.0">
                  <c:v>59.9</c:v>
                </c:pt>
                <c:pt idx="971" formatCode="0.0">
                  <c:v>59.5</c:v>
                </c:pt>
                <c:pt idx="972" formatCode="0.0">
                  <c:v>58.8</c:v>
                </c:pt>
                <c:pt idx="973" formatCode="0.0">
                  <c:v>57.2</c:v>
                </c:pt>
                <c:pt idx="974" formatCode="0.0">
                  <c:v>55.5</c:v>
                </c:pt>
                <c:pt idx="975" formatCode="0.0">
                  <c:v>54</c:v>
                </c:pt>
                <c:pt idx="976" formatCode="0.0">
                  <c:v>52.4</c:v>
                </c:pt>
                <c:pt idx="977" formatCode="0.0">
                  <c:v>51.4</c:v>
                </c:pt>
                <c:pt idx="978" formatCode="0.0">
                  <c:v>50.9</c:v>
                </c:pt>
                <c:pt idx="979" formatCode="0.0">
                  <c:v>50.2</c:v>
                </c:pt>
                <c:pt idx="980" formatCode="0.0">
                  <c:v>49</c:v>
                </c:pt>
                <c:pt idx="981" formatCode="0.0">
                  <c:v>46.9</c:v>
                </c:pt>
                <c:pt idx="982" formatCode="0.0">
                  <c:v>43.3</c:v>
                </c:pt>
                <c:pt idx="983" formatCode="0.0">
                  <c:v>42.2</c:v>
                </c:pt>
                <c:pt idx="984" formatCode="0.0">
                  <c:v>40.6</c:v>
                </c:pt>
                <c:pt idx="985" formatCode="0.0">
                  <c:v>40</c:v>
                </c:pt>
                <c:pt idx="986" formatCode="0.0">
                  <c:v>37.5</c:v>
                </c:pt>
                <c:pt idx="987" formatCode="0.0">
                  <c:v>36.200000000000003</c:v>
                </c:pt>
                <c:pt idx="988" formatCode="0.0">
                  <c:v>36.200000000000003</c:v>
                </c:pt>
                <c:pt idx="989" formatCode="0.0">
                  <c:v>38.1</c:v>
                </c:pt>
                <c:pt idx="990" formatCode="0.0">
                  <c:v>43</c:v>
                </c:pt>
                <c:pt idx="991" formatCode="0.0">
                  <c:v>46.2</c:v>
                </c:pt>
                <c:pt idx="992" formatCode="0.0">
                  <c:v>50.2</c:v>
                </c:pt>
                <c:pt idx="993" formatCode="0.0">
                  <c:v>52.2</c:v>
                </c:pt>
                <c:pt idx="994" formatCode="0.0">
                  <c:v>54.9</c:v>
                </c:pt>
                <c:pt idx="995" formatCode="0.0">
                  <c:v>56.7</c:v>
                </c:pt>
                <c:pt idx="996" formatCode="0.0">
                  <c:v>57.2</c:v>
                </c:pt>
                <c:pt idx="997" formatCode="0.0">
                  <c:v>56.1</c:v>
                </c:pt>
                <c:pt idx="998" formatCode="0.0">
                  <c:v>53.4</c:v>
                </c:pt>
                <c:pt idx="999" formatCode="0.0">
                  <c:v>51</c:v>
                </c:pt>
                <c:pt idx="1000" formatCode="0.0">
                  <c:v>47.6</c:v>
                </c:pt>
                <c:pt idx="1001" formatCode="0.0">
                  <c:v>43.2</c:v>
                </c:pt>
                <c:pt idx="1002" formatCode="0.0">
                  <c:v>38.1</c:v>
                </c:pt>
                <c:pt idx="1003" formatCode="0.0">
                  <c:v>33.1</c:v>
                </c:pt>
                <c:pt idx="1004" formatCode="0.0">
                  <c:v>28.3</c:v>
                </c:pt>
                <c:pt idx="1005" formatCode="0.0">
                  <c:v>24.1</c:v>
                </c:pt>
                <c:pt idx="1006" formatCode="0.0">
                  <c:v>20.6</c:v>
                </c:pt>
                <c:pt idx="1007" formatCode="0.0">
                  <c:v>16.600000000000001</c:v>
                </c:pt>
                <c:pt idx="1008" formatCode="0.0">
                  <c:v>15.5</c:v>
                </c:pt>
                <c:pt idx="1009" formatCode="0.0">
                  <c:v>16.3</c:v>
                </c:pt>
                <c:pt idx="1010" formatCode="0.0">
                  <c:v>19.8</c:v>
                </c:pt>
                <c:pt idx="1011" formatCode="0.0">
                  <c:v>25</c:v>
                </c:pt>
                <c:pt idx="1012" formatCode="0.0">
                  <c:v>32.5</c:v>
                </c:pt>
                <c:pt idx="1013" formatCode="0.0">
                  <c:v>41.7</c:v>
                </c:pt>
                <c:pt idx="1014" formatCode="0.0">
                  <c:v>48.1</c:v>
                </c:pt>
                <c:pt idx="1015" formatCode="0.0">
                  <c:v>55.3</c:v>
                </c:pt>
                <c:pt idx="1016" formatCode="0.0">
                  <c:v>62.3</c:v>
                </c:pt>
                <c:pt idx="1017" formatCode="0.0">
                  <c:v>69.2</c:v>
                </c:pt>
                <c:pt idx="1018" formatCode="0.0">
                  <c:v>73</c:v>
                </c:pt>
                <c:pt idx="1019" formatCode="0.0">
                  <c:v>74.099999999999994</c:v>
                </c:pt>
                <c:pt idx="1020" formatCode="0.0">
                  <c:v>73.2</c:v>
                </c:pt>
                <c:pt idx="1021" formatCode="0.0">
                  <c:v>69.7</c:v>
                </c:pt>
                <c:pt idx="1022" formatCode="0.0">
                  <c:v>67.7</c:v>
                </c:pt>
                <c:pt idx="1023" formatCode="0.0">
                  <c:v>64</c:v>
                </c:pt>
                <c:pt idx="1024" formatCode="0.0">
                  <c:v>54.2</c:v>
                </c:pt>
                <c:pt idx="1025" formatCode="0.0">
                  <c:v>44</c:v>
                </c:pt>
                <c:pt idx="1026" formatCode="0.0">
                  <c:v>35.5</c:v>
                </c:pt>
                <c:pt idx="1027" formatCode="0.0">
                  <c:v>27.9</c:v>
                </c:pt>
                <c:pt idx="1028" formatCode="0.0">
                  <c:v>20</c:v>
                </c:pt>
                <c:pt idx="1029" formatCode="0.0">
                  <c:v>13.1</c:v>
                </c:pt>
                <c:pt idx="1030" formatCode="0.0">
                  <c:v>7.7</c:v>
                </c:pt>
                <c:pt idx="1031" formatCode="0.0">
                  <c:v>3.3</c:v>
                </c:pt>
                <c:pt idx="1032" formatCode="0.0">
                  <c:v>4.4000000000000004</c:v>
                </c:pt>
                <c:pt idx="1033" formatCode="0.0">
                  <c:v>7.1</c:v>
                </c:pt>
                <c:pt idx="1034" formatCode="0.0">
                  <c:v>11.7</c:v>
                </c:pt>
                <c:pt idx="1035" formatCode="0.0">
                  <c:v>19.2</c:v>
                </c:pt>
                <c:pt idx="1036" formatCode="0.0">
                  <c:v>29</c:v>
                </c:pt>
                <c:pt idx="1037" formatCode="0.0">
                  <c:v>39.799999999999997</c:v>
                </c:pt>
                <c:pt idx="1038" formatCode="0.0">
                  <c:v>48.2</c:v>
                </c:pt>
                <c:pt idx="1039" formatCode="0.0">
                  <c:v>56.7</c:v>
                </c:pt>
                <c:pt idx="1040" formatCode="0.0">
                  <c:v>65.5</c:v>
                </c:pt>
                <c:pt idx="1041" formatCode="0.0">
                  <c:v>72.599999999999994</c:v>
                </c:pt>
                <c:pt idx="1042" formatCode="0.0">
                  <c:v>78.599999999999994</c:v>
                </c:pt>
                <c:pt idx="1043" formatCode="0.0">
                  <c:v>80.400000000000006</c:v>
                </c:pt>
                <c:pt idx="1044" formatCode="0.0">
                  <c:v>78.3</c:v>
                </c:pt>
                <c:pt idx="1045" formatCode="0.0">
                  <c:v>74.400000000000006</c:v>
                </c:pt>
                <c:pt idx="1046" formatCode="0.0">
                  <c:v>71.900000000000006</c:v>
                </c:pt>
                <c:pt idx="1047" formatCode="0.0">
                  <c:v>65.8</c:v>
                </c:pt>
                <c:pt idx="1048" formatCode="0.0">
                  <c:v>58.2</c:v>
                </c:pt>
                <c:pt idx="1049" formatCode="0.0">
                  <c:v>52.6</c:v>
                </c:pt>
                <c:pt idx="1050" formatCode="0.0">
                  <c:v>44.6</c:v>
                </c:pt>
                <c:pt idx="1051" formatCode="0.0">
                  <c:v>36.1</c:v>
                </c:pt>
                <c:pt idx="1052" formatCode="0.0">
                  <c:v>30.5</c:v>
                </c:pt>
                <c:pt idx="1053" formatCode="0.0">
                  <c:v>26.5</c:v>
                </c:pt>
                <c:pt idx="1054" formatCode="0.0">
                  <c:v>23.3</c:v>
                </c:pt>
                <c:pt idx="1055" formatCode="0.0">
                  <c:v>22.9</c:v>
                </c:pt>
                <c:pt idx="1056" formatCode="0.0">
                  <c:v>22.4</c:v>
                </c:pt>
                <c:pt idx="1057" formatCode="0.0">
                  <c:v>20.9</c:v>
                </c:pt>
                <c:pt idx="1058" formatCode="0.0">
                  <c:v>21.5</c:v>
                </c:pt>
                <c:pt idx="1059" formatCode="0.0">
                  <c:v>24.8</c:v>
                </c:pt>
                <c:pt idx="1060" formatCode="0.0">
                  <c:v>27.8</c:v>
                </c:pt>
                <c:pt idx="1061" formatCode="0.0">
                  <c:v>30.3</c:v>
                </c:pt>
                <c:pt idx="1062" formatCode="0.0">
                  <c:v>33</c:v>
                </c:pt>
                <c:pt idx="1063" formatCode="0.0">
                  <c:v>35.1</c:v>
                </c:pt>
                <c:pt idx="1064" formatCode="0.0">
                  <c:v>39.700000000000003</c:v>
                </c:pt>
                <c:pt idx="1065" formatCode="0.0">
                  <c:v>42.2</c:v>
                </c:pt>
                <c:pt idx="1066" formatCode="0.0">
                  <c:v>44.2</c:v>
                </c:pt>
                <c:pt idx="1067" formatCode="0.0">
                  <c:v>45.1</c:v>
                </c:pt>
                <c:pt idx="1068" formatCode="0.0">
                  <c:v>44.8</c:v>
                </c:pt>
                <c:pt idx="1069" formatCode="0.0">
                  <c:v>44</c:v>
                </c:pt>
                <c:pt idx="1070" formatCode="0.0">
                  <c:v>42.9</c:v>
                </c:pt>
                <c:pt idx="1071" formatCode="0.0">
                  <c:v>40.6</c:v>
                </c:pt>
                <c:pt idx="1072" formatCode="0.0">
                  <c:v>35.1</c:v>
                </c:pt>
                <c:pt idx="1073" formatCode="0.0">
                  <c:v>29.9</c:v>
                </c:pt>
                <c:pt idx="1074" formatCode="0.0">
                  <c:v>24.9</c:v>
                </c:pt>
                <c:pt idx="1075" formatCode="0.0">
                  <c:v>20.6</c:v>
                </c:pt>
                <c:pt idx="1076" formatCode="0.0">
                  <c:v>17</c:v>
                </c:pt>
                <c:pt idx="1077" formatCode="0.0">
                  <c:v>13.4</c:v>
                </c:pt>
                <c:pt idx="1078" formatCode="0.0">
                  <c:v>10.7</c:v>
                </c:pt>
                <c:pt idx="1079" formatCode="0.0">
                  <c:v>10</c:v>
                </c:pt>
                <c:pt idx="1080" formatCode="0.0">
                  <c:v>11.2</c:v>
                </c:pt>
                <c:pt idx="1081" formatCode="0.0">
                  <c:v>15.2</c:v>
                </c:pt>
                <c:pt idx="1082" formatCode="0.0">
                  <c:v>19.3</c:v>
                </c:pt>
                <c:pt idx="1083" formatCode="0.0">
                  <c:v>23.7</c:v>
                </c:pt>
                <c:pt idx="1084" formatCode="0.0">
                  <c:v>29.1</c:v>
                </c:pt>
                <c:pt idx="1085" formatCode="0.0">
                  <c:v>33.4</c:v>
                </c:pt>
                <c:pt idx="1086" formatCode="0.0">
                  <c:v>37.1</c:v>
                </c:pt>
                <c:pt idx="1087" formatCode="0.0">
                  <c:v>40.6</c:v>
                </c:pt>
                <c:pt idx="1088" formatCode="0.0">
                  <c:v>42.5</c:v>
                </c:pt>
                <c:pt idx="1089" formatCode="0.0">
                  <c:v>43.5</c:v>
                </c:pt>
                <c:pt idx="1090" formatCode="0.0">
                  <c:v>44.1</c:v>
                </c:pt>
                <c:pt idx="1091" formatCode="0.0">
                  <c:v>43.3</c:v>
                </c:pt>
                <c:pt idx="1092" formatCode="0.0">
                  <c:v>37.799999999999997</c:v>
                </c:pt>
                <c:pt idx="1093" formatCode="0.0">
                  <c:v>32.5</c:v>
                </c:pt>
                <c:pt idx="1094" formatCode="0.0">
                  <c:v>27</c:v>
                </c:pt>
                <c:pt idx="1095" formatCode="0.0">
                  <c:v>21.9</c:v>
                </c:pt>
                <c:pt idx="1096" formatCode="0.0">
                  <c:v>17.5</c:v>
                </c:pt>
                <c:pt idx="1097" formatCode="0.0">
                  <c:v>12.5</c:v>
                </c:pt>
                <c:pt idx="1098" formatCode="0.0">
                  <c:v>7.3</c:v>
                </c:pt>
                <c:pt idx="1099" formatCode="0.0">
                  <c:v>2.8</c:v>
                </c:pt>
                <c:pt idx="1100" formatCode="0.0">
                  <c:v>1.8</c:v>
                </c:pt>
                <c:pt idx="1101" formatCode="0.0">
                  <c:v>1.8</c:v>
                </c:pt>
                <c:pt idx="1102" formatCode="0.0">
                  <c:v>2</c:v>
                </c:pt>
                <c:pt idx="1103" formatCode="0.0">
                  <c:v>3.4</c:v>
                </c:pt>
                <c:pt idx="1104" formatCode="0.0">
                  <c:v>7</c:v>
                </c:pt>
                <c:pt idx="1105" formatCode="0.0">
                  <c:v>11.8</c:v>
                </c:pt>
                <c:pt idx="1106" formatCode="0.0">
                  <c:v>18.399999999999999</c:v>
                </c:pt>
                <c:pt idx="1107" formatCode="0.0">
                  <c:v>25.3</c:v>
                </c:pt>
                <c:pt idx="1108" formatCode="0.0">
                  <c:v>32.799999999999997</c:v>
                </c:pt>
                <c:pt idx="1109" formatCode="0.0">
                  <c:v>41.3</c:v>
                </c:pt>
                <c:pt idx="1110" formatCode="0.0">
                  <c:v>50.7</c:v>
                </c:pt>
                <c:pt idx="1111" formatCode="0.0">
                  <c:v>56.1</c:v>
                </c:pt>
                <c:pt idx="1112" formatCode="0.0">
                  <c:v>59.1</c:v>
                </c:pt>
                <c:pt idx="1113" formatCode="0.0">
                  <c:v>60.8</c:v>
                </c:pt>
                <c:pt idx="1114" formatCode="0.0">
                  <c:v>59.8</c:v>
                </c:pt>
                <c:pt idx="1115" formatCode="0.0">
                  <c:v>58.3</c:v>
                </c:pt>
                <c:pt idx="1116" formatCode="0.0">
                  <c:v>55.6</c:v>
                </c:pt>
                <c:pt idx="1117" formatCode="0.0">
                  <c:v>51.7</c:v>
                </c:pt>
                <c:pt idx="1118" formatCode="0.0">
                  <c:v>46.1</c:v>
                </c:pt>
                <c:pt idx="1119" formatCode="0.0">
                  <c:v>41.9</c:v>
                </c:pt>
                <c:pt idx="1120" formatCode="0.0">
                  <c:v>36.700000000000003</c:v>
                </c:pt>
                <c:pt idx="1121" formatCode="0.0">
                  <c:v>31.9</c:v>
                </c:pt>
                <c:pt idx="1122" formatCode="0.0">
                  <c:v>28.8</c:v>
                </c:pt>
                <c:pt idx="1123" formatCode="0.0">
                  <c:v>25.3</c:v>
                </c:pt>
                <c:pt idx="1124" formatCode="0.0">
                  <c:v>22.5</c:v>
                </c:pt>
                <c:pt idx="1125" formatCode="0.0">
                  <c:v>18.8</c:v>
                </c:pt>
                <c:pt idx="1126" formatCode="0.0">
                  <c:v>15.5</c:v>
                </c:pt>
                <c:pt idx="1127" formatCode="0.0">
                  <c:v>13.7</c:v>
                </c:pt>
                <c:pt idx="1128" formatCode="0.0">
                  <c:v>14.8</c:v>
                </c:pt>
                <c:pt idx="1129" formatCode="0.0">
                  <c:v>16.8</c:v>
                </c:pt>
                <c:pt idx="1130" formatCode="0.0">
                  <c:v>19.5</c:v>
                </c:pt>
                <c:pt idx="1131" formatCode="0.0">
                  <c:v>23.1</c:v>
                </c:pt>
                <c:pt idx="1132" formatCode="0.0">
                  <c:v>27.3</c:v>
                </c:pt>
                <c:pt idx="1133" formatCode="0.0">
                  <c:v>33.4</c:v>
                </c:pt>
                <c:pt idx="1134" formatCode="0.0">
                  <c:v>39.700000000000003</c:v>
                </c:pt>
                <c:pt idx="1135" formatCode="0.0">
                  <c:v>46.3</c:v>
                </c:pt>
                <c:pt idx="1136" formatCode="0.0">
                  <c:v>51.1</c:v>
                </c:pt>
                <c:pt idx="1137" formatCode="0.0">
                  <c:v>54.7</c:v>
                </c:pt>
                <c:pt idx="1138" formatCode="0.0">
                  <c:v>56.3</c:v>
                </c:pt>
                <c:pt idx="1139" formatCode="0.0">
                  <c:v>58</c:v>
                </c:pt>
                <c:pt idx="1140" formatCode="0.0">
                  <c:v>58.8</c:v>
                </c:pt>
                <c:pt idx="1141" formatCode="0.0">
                  <c:v>58.3</c:v>
                </c:pt>
                <c:pt idx="1142" formatCode="0.0">
                  <c:v>57.4</c:v>
                </c:pt>
                <c:pt idx="1143" formatCode="0.0">
                  <c:v>52.6</c:v>
                </c:pt>
                <c:pt idx="1144" formatCode="0.0">
                  <c:v>51.3</c:v>
                </c:pt>
                <c:pt idx="1145" formatCode="0.0">
                  <c:v>41.8</c:v>
                </c:pt>
                <c:pt idx="1146" formatCode="0.0">
                  <c:v>33.299999999999997</c:v>
                </c:pt>
                <c:pt idx="1147" formatCode="0.0">
                  <c:v>23.9</c:v>
                </c:pt>
                <c:pt idx="1148" formatCode="0.0">
                  <c:v>14.9</c:v>
                </c:pt>
                <c:pt idx="1149" formatCode="0.0">
                  <c:v>6.4</c:v>
                </c:pt>
                <c:pt idx="1150" formatCode="0.0">
                  <c:v>-1.6</c:v>
                </c:pt>
                <c:pt idx="1151" formatCode="0.0">
                  <c:v>-5.4</c:v>
                </c:pt>
                <c:pt idx="1152" formatCode="0.0">
                  <c:v>-2.2000000000000002</c:v>
                </c:pt>
                <c:pt idx="1153" formatCode="0.0">
                  <c:v>2.4</c:v>
                </c:pt>
                <c:pt idx="1154" formatCode="0.0">
                  <c:v>3.3</c:v>
                </c:pt>
                <c:pt idx="1155" formatCode="0.0">
                  <c:v>4.8</c:v>
                </c:pt>
                <c:pt idx="1156" formatCode="0.0">
                  <c:v>17.3</c:v>
                </c:pt>
                <c:pt idx="1157" formatCode="0.0">
                  <c:v>30.1</c:v>
                </c:pt>
                <c:pt idx="1158" formatCode="0.0">
                  <c:v>42.4</c:v>
                </c:pt>
                <c:pt idx="1159" formatCode="0.0">
                  <c:v>55.1</c:v>
                </c:pt>
                <c:pt idx="1160" formatCode="0.0">
                  <c:v>62.9</c:v>
                </c:pt>
                <c:pt idx="1161" formatCode="0.0">
                  <c:v>67.900000000000006</c:v>
                </c:pt>
                <c:pt idx="1162" formatCode="0.0">
                  <c:v>66.8</c:v>
                </c:pt>
                <c:pt idx="1163" formatCode="0.0">
                  <c:v>65.5</c:v>
                </c:pt>
                <c:pt idx="1164" formatCode="0.0">
                  <c:v>64</c:v>
                </c:pt>
                <c:pt idx="1165" formatCode="0.0">
                  <c:v>61.7</c:v>
                </c:pt>
                <c:pt idx="1166" formatCode="0.0">
                  <c:v>59.7</c:v>
                </c:pt>
                <c:pt idx="1167" formatCode="0.0">
                  <c:v>56.6</c:v>
                </c:pt>
                <c:pt idx="1168" formatCode="0.0">
                  <c:v>53.5</c:v>
                </c:pt>
                <c:pt idx="1169" formatCode="0.0">
                  <c:v>50.5</c:v>
                </c:pt>
                <c:pt idx="1170" formatCode="0.0">
                  <c:v>47.9</c:v>
                </c:pt>
                <c:pt idx="1171" formatCode="0.0">
                  <c:v>45.2</c:v>
                </c:pt>
                <c:pt idx="1172" formatCode="0.0">
                  <c:v>42.8</c:v>
                </c:pt>
                <c:pt idx="1173" formatCode="0.0">
                  <c:v>40.5</c:v>
                </c:pt>
                <c:pt idx="1174" formatCode="0.0">
                  <c:v>38.700000000000003</c:v>
                </c:pt>
                <c:pt idx="1175" formatCode="0.0">
                  <c:v>37.700000000000003</c:v>
                </c:pt>
                <c:pt idx="1176" formatCode="0.0">
                  <c:v>36.799999999999997</c:v>
                </c:pt>
                <c:pt idx="1177" formatCode="0.0">
                  <c:v>35.700000000000003</c:v>
                </c:pt>
                <c:pt idx="1178" formatCode="0.0">
                  <c:v>35</c:v>
                </c:pt>
                <c:pt idx="1179" formatCode="0.0">
                  <c:v>36.1</c:v>
                </c:pt>
                <c:pt idx="1180" formatCode="0.0">
                  <c:v>38.6</c:v>
                </c:pt>
                <c:pt idx="1181" formatCode="0.0">
                  <c:v>43.5</c:v>
                </c:pt>
                <c:pt idx="1182" formatCode="0.0">
                  <c:v>49.3</c:v>
                </c:pt>
                <c:pt idx="1183" formatCode="0.0">
                  <c:v>53</c:v>
                </c:pt>
                <c:pt idx="1184" formatCode="0.0">
                  <c:v>57</c:v>
                </c:pt>
                <c:pt idx="1185" formatCode="0.0">
                  <c:v>61.9</c:v>
                </c:pt>
                <c:pt idx="1186" formatCode="0.0">
                  <c:v>65.900000000000006</c:v>
                </c:pt>
                <c:pt idx="1187" formatCode="0.0">
                  <c:v>67.8</c:v>
                </c:pt>
                <c:pt idx="1188" formatCode="0.0">
                  <c:v>67.099999999999994</c:v>
                </c:pt>
                <c:pt idx="1189" formatCode="0.0">
                  <c:v>63.3</c:v>
                </c:pt>
                <c:pt idx="1190" formatCode="0.0">
                  <c:v>57.6</c:v>
                </c:pt>
                <c:pt idx="1191" formatCode="0.0">
                  <c:v>53.4</c:v>
                </c:pt>
                <c:pt idx="1192" formatCode="0.0">
                  <c:v>48.4</c:v>
                </c:pt>
                <c:pt idx="1193" formatCode="0.0">
                  <c:v>41.4</c:v>
                </c:pt>
                <c:pt idx="1194" formatCode="0.0">
                  <c:v>33.4</c:v>
                </c:pt>
                <c:pt idx="1195" formatCode="0.0">
                  <c:v>26.1</c:v>
                </c:pt>
                <c:pt idx="1196" formatCode="0.0">
                  <c:v>19.899999999999999</c:v>
                </c:pt>
                <c:pt idx="1197" formatCode="0.0">
                  <c:v>14.8</c:v>
                </c:pt>
                <c:pt idx="1198" formatCode="0.0">
                  <c:v>10.199999999999999</c:v>
                </c:pt>
                <c:pt idx="1199" formatCode="0.0">
                  <c:v>6.7</c:v>
                </c:pt>
                <c:pt idx="1200" formatCode="0.0">
                  <c:v>4.7</c:v>
                </c:pt>
                <c:pt idx="1201" formatCode="0.0">
                  <c:v>5.0999999999999996</c:v>
                </c:pt>
                <c:pt idx="1202" formatCode="0.0">
                  <c:v>9.9</c:v>
                </c:pt>
                <c:pt idx="1203" formatCode="0.0">
                  <c:v>15.4</c:v>
                </c:pt>
                <c:pt idx="1204" formatCode="0.0">
                  <c:v>21.6</c:v>
                </c:pt>
                <c:pt idx="1205" formatCode="0.0">
                  <c:v>29.1</c:v>
                </c:pt>
                <c:pt idx="1206" formatCode="0.0">
                  <c:v>35.5</c:v>
                </c:pt>
                <c:pt idx="1207" formatCode="0.0">
                  <c:v>40.5</c:v>
                </c:pt>
                <c:pt idx="1208" formatCode="0.0">
                  <c:v>45.1</c:v>
                </c:pt>
                <c:pt idx="1209" formatCode="0.0">
                  <c:v>48.7</c:v>
                </c:pt>
                <c:pt idx="1210" formatCode="0.0">
                  <c:v>48.9</c:v>
                </c:pt>
                <c:pt idx="1211" formatCode="0.0">
                  <c:v>48</c:v>
                </c:pt>
                <c:pt idx="1212" formatCode="0.0">
                  <c:v>45.5</c:v>
                </c:pt>
                <c:pt idx="1213" formatCode="0.0">
                  <c:v>41</c:v>
                </c:pt>
                <c:pt idx="1214" formatCode="0.0">
                  <c:v>37.200000000000003</c:v>
                </c:pt>
                <c:pt idx="1215" formatCode="0.0">
                  <c:v>33</c:v>
                </c:pt>
                <c:pt idx="1216" formatCode="0.0">
                  <c:v>27.3</c:v>
                </c:pt>
                <c:pt idx="1217" formatCode="0.0">
                  <c:v>22.1</c:v>
                </c:pt>
                <c:pt idx="1218" formatCode="0.0">
                  <c:v>17.5</c:v>
                </c:pt>
                <c:pt idx="1219" formatCode="0.0">
                  <c:v>13.9</c:v>
                </c:pt>
                <c:pt idx="1220" formatCode="0.0">
                  <c:v>10.7</c:v>
                </c:pt>
                <c:pt idx="1221" formatCode="0.0">
                  <c:v>7.6</c:v>
                </c:pt>
                <c:pt idx="1222" formatCode="0.0">
                  <c:v>5.2</c:v>
                </c:pt>
                <c:pt idx="1223" formatCode="0.0">
                  <c:v>4.7</c:v>
                </c:pt>
                <c:pt idx="1224" formatCode="0.0">
                  <c:v>6.5</c:v>
                </c:pt>
                <c:pt idx="1225" formatCode="0.0">
                  <c:v>9</c:v>
                </c:pt>
                <c:pt idx="1226" formatCode="0.0">
                  <c:v>11.7</c:v>
                </c:pt>
                <c:pt idx="1227" formatCode="0.0">
                  <c:v>13.7</c:v>
                </c:pt>
                <c:pt idx="1228" formatCode="0.0">
                  <c:v>17.3</c:v>
                </c:pt>
                <c:pt idx="1229" formatCode="0.0">
                  <c:v>21.8</c:v>
                </c:pt>
                <c:pt idx="1230" formatCode="0.0">
                  <c:v>26.5</c:v>
                </c:pt>
                <c:pt idx="1231" formatCode="0.0">
                  <c:v>30.5</c:v>
                </c:pt>
                <c:pt idx="1232" formatCode="0.0">
                  <c:v>33.6</c:v>
                </c:pt>
                <c:pt idx="1233" formatCode="0.0">
                  <c:v>35.799999999999997</c:v>
                </c:pt>
                <c:pt idx="1234" formatCode="0.0">
                  <c:v>37.6</c:v>
                </c:pt>
                <c:pt idx="1235" formatCode="0.0">
                  <c:v>39.1</c:v>
                </c:pt>
                <c:pt idx="1236" formatCode="0.0">
                  <c:v>37.700000000000003</c:v>
                </c:pt>
                <c:pt idx="1237" formatCode="0.0">
                  <c:v>34.6</c:v>
                </c:pt>
                <c:pt idx="1238" formatCode="0.0">
                  <c:v>29.5</c:v>
                </c:pt>
                <c:pt idx="1239" formatCode="0.0">
                  <c:v>24.3</c:v>
                </c:pt>
                <c:pt idx="1240" formatCode="0.0">
                  <c:v>19.2</c:v>
                </c:pt>
                <c:pt idx="1241" formatCode="0.0">
                  <c:v>14.8</c:v>
                </c:pt>
                <c:pt idx="1242" formatCode="0.0">
                  <c:v>11.4</c:v>
                </c:pt>
                <c:pt idx="1243" formatCode="0.0">
                  <c:v>8.1</c:v>
                </c:pt>
                <c:pt idx="1244" formatCode="0.0">
                  <c:v>6.1</c:v>
                </c:pt>
                <c:pt idx="1245" formatCode="0.0">
                  <c:v>5</c:v>
                </c:pt>
                <c:pt idx="1246" formatCode="0.0">
                  <c:v>5.9</c:v>
                </c:pt>
                <c:pt idx="1247" formatCode="0.0">
                  <c:v>7.4</c:v>
                </c:pt>
                <c:pt idx="1248" formatCode="0.0">
                  <c:v>9.5</c:v>
                </c:pt>
                <c:pt idx="1249" formatCode="0.0">
                  <c:v>11.6</c:v>
                </c:pt>
                <c:pt idx="1250" formatCode="0.0">
                  <c:v>13.2</c:v>
                </c:pt>
                <c:pt idx="1251" formatCode="0.0">
                  <c:v>16.2</c:v>
                </c:pt>
                <c:pt idx="1252" formatCode="0.0">
                  <c:v>19.8</c:v>
                </c:pt>
                <c:pt idx="1253" formatCode="0.0">
                  <c:v>24.1</c:v>
                </c:pt>
                <c:pt idx="1254" formatCode="0.0">
                  <c:v>28.2</c:v>
                </c:pt>
                <c:pt idx="1255" formatCode="0.0">
                  <c:v>31.7</c:v>
                </c:pt>
                <c:pt idx="1256" formatCode="0.0">
                  <c:v>34.799999999999997</c:v>
                </c:pt>
                <c:pt idx="1257" formatCode="0.0">
                  <c:v>37.6</c:v>
                </c:pt>
                <c:pt idx="1258" formatCode="0.0">
                  <c:v>39.6</c:v>
                </c:pt>
                <c:pt idx="1259" formatCode="0.0">
                  <c:v>40.299999999999997</c:v>
                </c:pt>
                <c:pt idx="1260" formatCode="0.0">
                  <c:v>40.4</c:v>
                </c:pt>
                <c:pt idx="1261" formatCode="0.0">
                  <c:v>38.799999999999997</c:v>
                </c:pt>
                <c:pt idx="1262" formatCode="0.0">
                  <c:v>35.799999999999997</c:v>
                </c:pt>
                <c:pt idx="1263" formatCode="0.0">
                  <c:v>31.7</c:v>
                </c:pt>
                <c:pt idx="1264" formatCode="0.0">
                  <c:v>27.4</c:v>
                </c:pt>
                <c:pt idx="1265" formatCode="0.0">
                  <c:v>22.3</c:v>
                </c:pt>
                <c:pt idx="1266" formatCode="0.0">
                  <c:v>17.7</c:v>
                </c:pt>
                <c:pt idx="1267" formatCode="0.0">
                  <c:v>14.2</c:v>
                </c:pt>
                <c:pt idx="1268" formatCode="0.0">
                  <c:v>11.1</c:v>
                </c:pt>
                <c:pt idx="1269" formatCode="0.0">
                  <c:v>9.9</c:v>
                </c:pt>
                <c:pt idx="1270" formatCode="0.0">
                  <c:v>9.9</c:v>
                </c:pt>
                <c:pt idx="1271" formatCode="0.0">
                  <c:v>11.2</c:v>
                </c:pt>
                <c:pt idx="1272" formatCode="0.0">
                  <c:v>12.8</c:v>
                </c:pt>
                <c:pt idx="1273" formatCode="0.0">
                  <c:v>15.3</c:v>
                </c:pt>
                <c:pt idx="1274" formatCode="0.0">
                  <c:v>18.399999999999999</c:v>
                </c:pt>
                <c:pt idx="1275" formatCode="0.0">
                  <c:v>21.5</c:v>
                </c:pt>
                <c:pt idx="1276" formatCode="0.0">
                  <c:v>25.3</c:v>
                </c:pt>
                <c:pt idx="1277" formatCode="0.0">
                  <c:v>28</c:v>
                </c:pt>
                <c:pt idx="1278" formatCode="0.0">
                  <c:v>30.5</c:v>
                </c:pt>
                <c:pt idx="1279" formatCode="0.0">
                  <c:v>33.4</c:v>
                </c:pt>
                <c:pt idx="1280" formatCode="0.0">
                  <c:v>37.1</c:v>
                </c:pt>
                <c:pt idx="1281" formatCode="0.0">
                  <c:v>40</c:v>
                </c:pt>
                <c:pt idx="1282" formatCode="0.0">
                  <c:v>40.9</c:v>
                </c:pt>
                <c:pt idx="1283" formatCode="0.0">
                  <c:v>40.6</c:v>
                </c:pt>
                <c:pt idx="1284" formatCode="0.0">
                  <c:v>38.200000000000003</c:v>
                </c:pt>
                <c:pt idx="1285" formatCode="0.0">
                  <c:v>35.700000000000003</c:v>
                </c:pt>
                <c:pt idx="1286" formatCode="0.0">
                  <c:v>32.5</c:v>
                </c:pt>
                <c:pt idx="1287" formatCode="0.0">
                  <c:v>27.8</c:v>
                </c:pt>
                <c:pt idx="1288" formatCode="0.0">
                  <c:v>22.1</c:v>
                </c:pt>
                <c:pt idx="1289" formatCode="0.0">
                  <c:v>17.3</c:v>
                </c:pt>
                <c:pt idx="1290" formatCode="0.0">
                  <c:v>13.7</c:v>
                </c:pt>
                <c:pt idx="1291" formatCode="0.0">
                  <c:v>11.1</c:v>
                </c:pt>
                <c:pt idx="1292" formatCode="0.0">
                  <c:v>10.4</c:v>
                </c:pt>
                <c:pt idx="1293" formatCode="0.0">
                  <c:v>10.199999999999999</c:v>
                </c:pt>
                <c:pt idx="1294" formatCode="0.0">
                  <c:v>10.9</c:v>
                </c:pt>
                <c:pt idx="1295" formatCode="0.0">
                  <c:v>12.6</c:v>
                </c:pt>
                <c:pt idx="1296" formatCode="0.0">
                  <c:v>14.5</c:v>
                </c:pt>
                <c:pt idx="1297" formatCode="0.0">
                  <c:v>17</c:v>
                </c:pt>
                <c:pt idx="1298" formatCode="0.0">
                  <c:v>19.600000000000001</c:v>
                </c:pt>
                <c:pt idx="1299" formatCode="0.0">
                  <c:v>21.6</c:v>
                </c:pt>
                <c:pt idx="1300" formatCode="0.0">
                  <c:v>23.2</c:v>
                </c:pt>
                <c:pt idx="1301" formatCode="0.0">
                  <c:v>26.1</c:v>
                </c:pt>
                <c:pt idx="1302" formatCode="0.0">
                  <c:v>29.3</c:v>
                </c:pt>
                <c:pt idx="1303" formatCode="0.0">
                  <c:v>31.4</c:v>
                </c:pt>
                <c:pt idx="1304" formatCode="0.0">
                  <c:v>33.799999999999997</c:v>
                </c:pt>
                <c:pt idx="1305" formatCode="0.0">
                  <c:v>35.299999999999997</c:v>
                </c:pt>
                <c:pt idx="1306" formatCode="0.0">
                  <c:v>36.1</c:v>
                </c:pt>
                <c:pt idx="1307" formatCode="0.0">
                  <c:v>36.700000000000003</c:v>
                </c:pt>
                <c:pt idx="1308" formatCode="0.0">
                  <c:v>37.1</c:v>
                </c:pt>
                <c:pt idx="1309" formatCode="0.0">
                  <c:v>35.9</c:v>
                </c:pt>
                <c:pt idx="1310" formatCode="0.0">
                  <c:v>34.299999999999997</c:v>
                </c:pt>
                <c:pt idx="1311" formatCode="0.0">
                  <c:v>33.200000000000003</c:v>
                </c:pt>
                <c:pt idx="1312" formatCode="0.0">
                  <c:v>31.5</c:v>
                </c:pt>
                <c:pt idx="1313" formatCode="0.0">
                  <c:v>29.6</c:v>
                </c:pt>
                <c:pt idx="1314" formatCode="0.0">
                  <c:v>27.9</c:v>
                </c:pt>
                <c:pt idx="1315" formatCode="0.0">
                  <c:v>26.5</c:v>
                </c:pt>
                <c:pt idx="1316" formatCode="0.0">
                  <c:v>25.3</c:v>
                </c:pt>
                <c:pt idx="1317" formatCode="0.0">
                  <c:v>24.5</c:v>
                </c:pt>
                <c:pt idx="1318" formatCode="0.0">
                  <c:v>21</c:v>
                </c:pt>
                <c:pt idx="1319" formatCode="0.0">
                  <c:v>20.3</c:v>
                </c:pt>
                <c:pt idx="1320" formatCode="0.0">
                  <c:v>19.8</c:v>
                </c:pt>
                <c:pt idx="1321" formatCode="0.0">
                  <c:v>20.2</c:v>
                </c:pt>
                <c:pt idx="1322" formatCode="0.0">
                  <c:v>21.6</c:v>
                </c:pt>
                <c:pt idx="1323" formatCode="0.0">
                  <c:v>24.2</c:v>
                </c:pt>
                <c:pt idx="1324" formatCode="0.0">
                  <c:v>27.9</c:v>
                </c:pt>
                <c:pt idx="1325" formatCode="0.0">
                  <c:v>31.6</c:v>
                </c:pt>
                <c:pt idx="1326" formatCode="0.0">
                  <c:v>37.4</c:v>
                </c:pt>
                <c:pt idx="1327" formatCode="0.0">
                  <c:v>37.1</c:v>
                </c:pt>
                <c:pt idx="1328" formatCode="0.0">
                  <c:v>38.6</c:v>
                </c:pt>
                <c:pt idx="1329" formatCode="0.0">
                  <c:v>39.4</c:v>
                </c:pt>
                <c:pt idx="1330" formatCode="0.0">
                  <c:v>39.1</c:v>
                </c:pt>
                <c:pt idx="1331" formatCode="0.0">
                  <c:v>37.5</c:v>
                </c:pt>
                <c:pt idx="1332" formatCode="0.0">
                  <c:v>34.9</c:v>
                </c:pt>
                <c:pt idx="1333" formatCode="0.0">
                  <c:v>32.299999999999997</c:v>
                </c:pt>
                <c:pt idx="1334" formatCode="0.0">
                  <c:v>30.7</c:v>
                </c:pt>
                <c:pt idx="1335" formatCode="0.0">
                  <c:v>29.9</c:v>
                </c:pt>
                <c:pt idx="1336" formatCode="0.0">
                  <c:v>29.5</c:v>
                </c:pt>
                <c:pt idx="1337" formatCode="0.0">
                  <c:v>29.6</c:v>
                </c:pt>
                <c:pt idx="1338" formatCode="0.0">
                  <c:v>29.7</c:v>
                </c:pt>
                <c:pt idx="1339" formatCode="0.0">
                  <c:v>30</c:v>
                </c:pt>
                <c:pt idx="1340" formatCode="0.0">
                  <c:v>30.3</c:v>
                </c:pt>
                <c:pt idx="1341" formatCode="0.0">
                  <c:v>31.2</c:v>
                </c:pt>
                <c:pt idx="1342" formatCode="0.0">
                  <c:v>32.200000000000003</c:v>
                </c:pt>
                <c:pt idx="1343" formatCode="0.0">
                  <c:v>33.4</c:v>
                </c:pt>
                <c:pt idx="1344" formatCode="0.0">
                  <c:v>34.4</c:v>
                </c:pt>
                <c:pt idx="1345" formatCode="0.0">
                  <c:v>35.6</c:v>
                </c:pt>
                <c:pt idx="1346" formatCode="0.0">
                  <c:v>36.799999999999997</c:v>
                </c:pt>
                <c:pt idx="1347" formatCode="0.0">
                  <c:v>37.799999999999997</c:v>
                </c:pt>
                <c:pt idx="1348" formatCode="0.0">
                  <c:v>38.5</c:v>
                </c:pt>
                <c:pt idx="1349" formatCode="0.0">
                  <c:v>38.799999999999997</c:v>
                </c:pt>
                <c:pt idx="1350" formatCode="0.0">
                  <c:v>39.1</c:v>
                </c:pt>
                <c:pt idx="1351" formatCode="0.0">
                  <c:v>39</c:v>
                </c:pt>
                <c:pt idx="1352" formatCode="0.0">
                  <c:v>39.6</c:v>
                </c:pt>
                <c:pt idx="1353" formatCode="0.0">
                  <c:v>38.700000000000003</c:v>
                </c:pt>
                <c:pt idx="1354" formatCode="0.0">
                  <c:v>38.1</c:v>
                </c:pt>
                <c:pt idx="1355" formatCode="0.0">
                  <c:v>37.700000000000003</c:v>
                </c:pt>
                <c:pt idx="1356" formatCode="0.0">
                  <c:v>37.6</c:v>
                </c:pt>
                <c:pt idx="1357" formatCode="0.0">
                  <c:v>36.4</c:v>
                </c:pt>
                <c:pt idx="1358" formatCode="0.0">
                  <c:v>34.700000000000003</c:v>
                </c:pt>
                <c:pt idx="1359" formatCode="0.0">
                  <c:v>31.9</c:v>
                </c:pt>
                <c:pt idx="1360" formatCode="0.0">
                  <c:v>27.7</c:v>
                </c:pt>
                <c:pt idx="1361" formatCode="0.0">
                  <c:v>23.7</c:v>
                </c:pt>
                <c:pt idx="1362" formatCode="0.0">
                  <c:v>19.600000000000001</c:v>
                </c:pt>
                <c:pt idx="1363" formatCode="0.0">
                  <c:v>16.399999999999999</c:v>
                </c:pt>
                <c:pt idx="1364" formatCode="0.0">
                  <c:v>13.4</c:v>
                </c:pt>
                <c:pt idx="1365" formatCode="0.0">
                  <c:v>11.7</c:v>
                </c:pt>
                <c:pt idx="1366" formatCode="0.0">
                  <c:v>10.5</c:v>
                </c:pt>
                <c:pt idx="1367" formatCode="0.0">
                  <c:v>10.6</c:v>
                </c:pt>
                <c:pt idx="1368" formatCode="0.0">
                  <c:v>12.3</c:v>
                </c:pt>
                <c:pt idx="1369" formatCode="0.0">
                  <c:v>15.2</c:v>
                </c:pt>
                <c:pt idx="1370" formatCode="0.0">
                  <c:v>18.899999999999999</c:v>
                </c:pt>
                <c:pt idx="1371" formatCode="0.0">
                  <c:v>22.6</c:v>
                </c:pt>
                <c:pt idx="1372" formatCode="0.0">
                  <c:v>25.9</c:v>
                </c:pt>
                <c:pt idx="1373" formatCode="0.0">
                  <c:v>29.1</c:v>
                </c:pt>
                <c:pt idx="1374" formatCode="0.0">
                  <c:v>32.9</c:v>
                </c:pt>
                <c:pt idx="1375" formatCode="0.0">
                  <c:v>37</c:v>
                </c:pt>
                <c:pt idx="1376" formatCode="0.0">
                  <c:v>40.700000000000003</c:v>
                </c:pt>
                <c:pt idx="1377" formatCode="0.0">
                  <c:v>43.3</c:v>
                </c:pt>
                <c:pt idx="1378" formatCode="0.0">
                  <c:v>43.6</c:v>
                </c:pt>
                <c:pt idx="1379" formatCode="0.0">
                  <c:v>42.9</c:v>
                </c:pt>
                <c:pt idx="1380" formatCode="0.0">
                  <c:v>41.4</c:v>
                </c:pt>
                <c:pt idx="1381" formatCode="0.0">
                  <c:v>39.799999999999997</c:v>
                </c:pt>
                <c:pt idx="1382" formatCode="0.0">
                  <c:v>37.200000000000003</c:v>
                </c:pt>
                <c:pt idx="1383" formatCode="0.0">
                  <c:v>33.5</c:v>
                </c:pt>
                <c:pt idx="1384" formatCode="0.0">
                  <c:v>29.1</c:v>
                </c:pt>
                <c:pt idx="1385" formatCode="0.0">
                  <c:v>24.9</c:v>
                </c:pt>
                <c:pt idx="1386" formatCode="0.0">
                  <c:v>22.2</c:v>
                </c:pt>
                <c:pt idx="1387" formatCode="0.0">
                  <c:v>19.3</c:v>
                </c:pt>
                <c:pt idx="1388" formatCode="0.0">
                  <c:v>16.3</c:v>
                </c:pt>
                <c:pt idx="1389" formatCode="0.0">
                  <c:v>13</c:v>
                </c:pt>
                <c:pt idx="1390" formatCode="0.0">
                  <c:v>10.199999999999999</c:v>
                </c:pt>
                <c:pt idx="1391" formatCode="0.0">
                  <c:v>8.6</c:v>
                </c:pt>
                <c:pt idx="1392" formatCode="0.0">
                  <c:v>8.3000000000000007</c:v>
                </c:pt>
                <c:pt idx="1393" formatCode="0.0">
                  <c:v>9</c:v>
                </c:pt>
                <c:pt idx="1394" formatCode="0.0">
                  <c:v>10.7</c:v>
                </c:pt>
                <c:pt idx="1395" formatCode="0.0">
                  <c:v>13.2</c:v>
                </c:pt>
                <c:pt idx="1396" formatCode="0.0">
                  <c:v>17.399999999999999</c:v>
                </c:pt>
                <c:pt idx="1397" formatCode="0.0">
                  <c:v>22.2</c:v>
                </c:pt>
                <c:pt idx="1398" formatCode="0.0">
                  <c:v>27</c:v>
                </c:pt>
                <c:pt idx="1399" formatCode="0.0">
                  <c:v>31.6</c:v>
                </c:pt>
                <c:pt idx="1400" formatCode="0.0">
                  <c:v>35.4</c:v>
                </c:pt>
                <c:pt idx="1401" formatCode="0.0">
                  <c:v>38.299999999999997</c:v>
                </c:pt>
                <c:pt idx="1402" formatCode="0.0">
                  <c:v>40.9</c:v>
                </c:pt>
                <c:pt idx="1403" formatCode="0.0">
                  <c:v>43.1</c:v>
                </c:pt>
                <c:pt idx="1404" formatCode="0.0">
                  <c:v>41.1</c:v>
                </c:pt>
                <c:pt idx="1405" formatCode="0.0">
                  <c:v>36.4</c:v>
                </c:pt>
                <c:pt idx="1406" formatCode="0.0">
                  <c:v>33.799999999999997</c:v>
                </c:pt>
                <c:pt idx="1407" formatCode="0.0">
                  <c:v>30.4</c:v>
                </c:pt>
                <c:pt idx="1408" formatCode="0.0">
                  <c:v>25.8</c:v>
                </c:pt>
                <c:pt idx="1409" formatCode="0.0">
                  <c:v>20.5</c:v>
                </c:pt>
                <c:pt idx="1410" formatCode="0.0">
                  <c:v>15</c:v>
                </c:pt>
                <c:pt idx="1411" formatCode="0.0">
                  <c:v>9.6999999999999993</c:v>
                </c:pt>
                <c:pt idx="1412" formatCode="0.0">
                  <c:v>7.4</c:v>
                </c:pt>
                <c:pt idx="1413" formatCode="0.0">
                  <c:v>7.5</c:v>
                </c:pt>
                <c:pt idx="1414" formatCode="0.0">
                  <c:v>5.6</c:v>
                </c:pt>
                <c:pt idx="1415" formatCode="0.0">
                  <c:v>4.2</c:v>
                </c:pt>
                <c:pt idx="1416" formatCode="0.0">
                  <c:v>5</c:v>
                </c:pt>
                <c:pt idx="1417" formatCode="0.0">
                  <c:v>6.5</c:v>
                </c:pt>
                <c:pt idx="1418" formatCode="0.0">
                  <c:v>9.8000000000000007</c:v>
                </c:pt>
                <c:pt idx="1419" formatCode="0.0">
                  <c:v>13.2</c:v>
                </c:pt>
                <c:pt idx="1420" formatCode="0.0">
                  <c:v>18.8</c:v>
                </c:pt>
                <c:pt idx="1421" formatCode="0.0">
                  <c:v>25.5</c:v>
                </c:pt>
                <c:pt idx="1422" formatCode="0.0">
                  <c:v>33.299999999999997</c:v>
                </c:pt>
                <c:pt idx="1423" formatCode="0.0">
                  <c:v>41.9</c:v>
                </c:pt>
                <c:pt idx="1424" formatCode="0.0">
                  <c:v>50.8</c:v>
                </c:pt>
                <c:pt idx="1425" formatCode="0.0">
                  <c:v>59.5</c:v>
                </c:pt>
                <c:pt idx="1426" formatCode="0.0">
                  <c:v>64.8</c:v>
                </c:pt>
                <c:pt idx="1427" formatCode="0.0">
                  <c:v>69</c:v>
                </c:pt>
                <c:pt idx="1428" formatCode="0.0">
                  <c:v>70.599999999999994</c:v>
                </c:pt>
                <c:pt idx="1429" formatCode="0.0">
                  <c:v>70.900000000000006</c:v>
                </c:pt>
                <c:pt idx="1430" formatCode="0.0">
                  <c:v>69.599999999999994</c:v>
                </c:pt>
                <c:pt idx="1431" formatCode="0.0">
                  <c:v>65</c:v>
                </c:pt>
                <c:pt idx="1432" formatCode="0.0">
                  <c:v>55.2</c:v>
                </c:pt>
                <c:pt idx="1433" formatCode="0.0">
                  <c:v>45.2</c:v>
                </c:pt>
                <c:pt idx="1434" formatCode="0.0">
                  <c:v>36.5</c:v>
                </c:pt>
                <c:pt idx="1435" formatCode="0.0">
                  <c:v>28.6</c:v>
                </c:pt>
                <c:pt idx="1436" formatCode="0.0">
                  <c:v>21.5</c:v>
                </c:pt>
                <c:pt idx="1437" formatCode="0.0">
                  <c:v>14.5</c:v>
                </c:pt>
                <c:pt idx="1438" formatCode="0.0">
                  <c:v>7.9</c:v>
                </c:pt>
                <c:pt idx="1439" formatCode="0.0">
                  <c:v>4.0999999999999996</c:v>
                </c:pt>
                <c:pt idx="1440" formatCode="0.0">
                  <c:v>5.8</c:v>
                </c:pt>
                <c:pt idx="1441" formatCode="0.0">
                  <c:v>9.4</c:v>
                </c:pt>
                <c:pt idx="1442" formatCode="0.0">
                  <c:v>14.1</c:v>
                </c:pt>
                <c:pt idx="1443" formatCode="0.0">
                  <c:v>20.399999999999999</c:v>
                </c:pt>
                <c:pt idx="1444" formatCode="0.0">
                  <c:v>30.3</c:v>
                </c:pt>
                <c:pt idx="1445" formatCode="0.0">
                  <c:v>40.9</c:v>
                </c:pt>
                <c:pt idx="1446" formatCode="0.0">
                  <c:v>51.1</c:v>
                </c:pt>
                <c:pt idx="1447" formatCode="0.0">
                  <c:v>61.1</c:v>
                </c:pt>
                <c:pt idx="1448" formatCode="0.0">
                  <c:v>70.5</c:v>
                </c:pt>
                <c:pt idx="1449" formatCode="0.0">
                  <c:v>78.5</c:v>
                </c:pt>
                <c:pt idx="1450" formatCode="0.0">
                  <c:v>83.5</c:v>
                </c:pt>
                <c:pt idx="1451" formatCode="0.0">
                  <c:v>85.9</c:v>
                </c:pt>
                <c:pt idx="1452" formatCode="0.0">
                  <c:v>84</c:v>
                </c:pt>
                <c:pt idx="1453" formatCode="0.0">
                  <c:v>80</c:v>
                </c:pt>
                <c:pt idx="1454" formatCode="0.0">
                  <c:v>76.099999999999994</c:v>
                </c:pt>
                <c:pt idx="1455" formatCode="0.0">
                  <c:v>71</c:v>
                </c:pt>
                <c:pt idx="1456" formatCode="0.0">
                  <c:v>64.099999999999994</c:v>
                </c:pt>
                <c:pt idx="1457" formatCode="0.0">
                  <c:v>56.1</c:v>
                </c:pt>
                <c:pt idx="1458" formatCode="0.0">
                  <c:v>50.6</c:v>
                </c:pt>
                <c:pt idx="1459" formatCode="0.0">
                  <c:v>45.8</c:v>
                </c:pt>
                <c:pt idx="1460" formatCode="0.0">
                  <c:v>41.5</c:v>
                </c:pt>
                <c:pt idx="1461" formatCode="0.0">
                  <c:v>38</c:v>
                </c:pt>
                <c:pt idx="1462" formatCode="0.0">
                  <c:v>34.200000000000003</c:v>
                </c:pt>
                <c:pt idx="1463" formatCode="0.0">
                  <c:v>31.3</c:v>
                </c:pt>
                <c:pt idx="1464" formatCode="0.0">
                  <c:v>30.1</c:v>
                </c:pt>
                <c:pt idx="1465" formatCode="0.0">
                  <c:v>29.9</c:v>
                </c:pt>
                <c:pt idx="1466" formatCode="0.0">
                  <c:v>30.6</c:v>
                </c:pt>
                <c:pt idx="1467" formatCode="0.0">
                  <c:v>32.5</c:v>
                </c:pt>
                <c:pt idx="1468" formatCode="0.0">
                  <c:v>35.4</c:v>
                </c:pt>
                <c:pt idx="1469" formatCode="0.0">
                  <c:v>39</c:v>
                </c:pt>
                <c:pt idx="1470" formatCode="0.0">
                  <c:v>43.3</c:v>
                </c:pt>
                <c:pt idx="1471" formatCode="0.0">
                  <c:v>46.9</c:v>
                </c:pt>
                <c:pt idx="1472" formatCode="0.0">
                  <c:v>51.4</c:v>
                </c:pt>
                <c:pt idx="1473" formatCode="0.0">
                  <c:v>58.9</c:v>
                </c:pt>
                <c:pt idx="1474" formatCode="0.0">
                  <c:v>65.7</c:v>
                </c:pt>
                <c:pt idx="1475" formatCode="0.0">
                  <c:v>68.599999999999994</c:v>
                </c:pt>
                <c:pt idx="1476" formatCode="0.0">
                  <c:v>68.599999999999994</c:v>
                </c:pt>
                <c:pt idx="1477" formatCode="0.0">
                  <c:v>67.5</c:v>
                </c:pt>
                <c:pt idx="1478" formatCode="0.0">
                  <c:v>64.900000000000006</c:v>
                </c:pt>
                <c:pt idx="1479" formatCode="0.0">
                  <c:v>60.6</c:v>
                </c:pt>
                <c:pt idx="1480" formatCode="0.0">
                  <c:v>53.6</c:v>
                </c:pt>
                <c:pt idx="1481" formatCode="0.0">
                  <c:v>42.6</c:v>
                </c:pt>
                <c:pt idx="1482" formatCode="0.0">
                  <c:v>31.4</c:v>
                </c:pt>
                <c:pt idx="1483" formatCode="0.0">
                  <c:v>23.4</c:v>
                </c:pt>
                <c:pt idx="1484" formatCode="0.0">
                  <c:v>17</c:v>
                </c:pt>
                <c:pt idx="1485" formatCode="0.0">
                  <c:v>11.1</c:v>
                </c:pt>
                <c:pt idx="1486" formatCode="0.0">
                  <c:v>6.8</c:v>
                </c:pt>
                <c:pt idx="1487" formatCode="0.0">
                  <c:v>4.7</c:v>
                </c:pt>
                <c:pt idx="1488" formatCode="0.0">
                  <c:v>4.9000000000000004</c:v>
                </c:pt>
                <c:pt idx="1489" formatCode="0.0">
                  <c:v>6.7</c:v>
                </c:pt>
                <c:pt idx="1490" formatCode="0.0">
                  <c:v>9.1999999999999993</c:v>
                </c:pt>
                <c:pt idx="1491" formatCode="0.0">
                  <c:v>13.2</c:v>
                </c:pt>
                <c:pt idx="1492" formatCode="0.0">
                  <c:v>21.4</c:v>
                </c:pt>
                <c:pt idx="1493" formatCode="0.0">
                  <c:v>32.299999999999997</c:v>
                </c:pt>
                <c:pt idx="1494" formatCode="0.0">
                  <c:v>46</c:v>
                </c:pt>
                <c:pt idx="1495" formatCode="0.0">
                  <c:v>58.9</c:v>
                </c:pt>
                <c:pt idx="1496" formatCode="0.0">
                  <c:v>71.5</c:v>
                </c:pt>
                <c:pt idx="1497" formatCode="0.0">
                  <c:v>82.3</c:v>
                </c:pt>
                <c:pt idx="1498" formatCode="0.0">
                  <c:v>89</c:v>
                </c:pt>
                <c:pt idx="1499" formatCode="0.0">
                  <c:v>91.2</c:v>
                </c:pt>
                <c:pt idx="1500" formatCode="0.0">
                  <c:v>88.8</c:v>
                </c:pt>
                <c:pt idx="1501" formatCode="0.0">
                  <c:v>83.8</c:v>
                </c:pt>
                <c:pt idx="1502" formatCode="0.0">
                  <c:v>75.2</c:v>
                </c:pt>
                <c:pt idx="1503" formatCode="0.0">
                  <c:v>63.8</c:v>
                </c:pt>
                <c:pt idx="1504" formatCode="0.0">
                  <c:v>50.2</c:v>
                </c:pt>
                <c:pt idx="1505" formatCode="0.0">
                  <c:v>37.200000000000003</c:v>
                </c:pt>
                <c:pt idx="1506" formatCode="0.0">
                  <c:v>27.5</c:v>
                </c:pt>
                <c:pt idx="1507" formatCode="0.0">
                  <c:v>20.399999999999999</c:v>
                </c:pt>
                <c:pt idx="1508" formatCode="0.0">
                  <c:v>14.2</c:v>
                </c:pt>
                <c:pt idx="1509" formatCode="0.0">
                  <c:v>8.3000000000000007</c:v>
                </c:pt>
                <c:pt idx="1510" formatCode="0.0">
                  <c:v>3.2</c:v>
                </c:pt>
                <c:pt idx="1511" formatCode="0.0">
                  <c:v>1.8</c:v>
                </c:pt>
                <c:pt idx="1512" formatCode="0.0">
                  <c:v>2.8</c:v>
                </c:pt>
                <c:pt idx="1513" formatCode="0.0">
                  <c:v>6.4</c:v>
                </c:pt>
                <c:pt idx="1514" formatCode="0.0">
                  <c:v>10.4</c:v>
                </c:pt>
                <c:pt idx="1515" formatCode="0.0">
                  <c:v>15.3</c:v>
                </c:pt>
                <c:pt idx="1516" formatCode="0.0">
                  <c:v>22.7</c:v>
                </c:pt>
                <c:pt idx="1517" formatCode="0.0">
                  <c:v>32.9</c:v>
                </c:pt>
                <c:pt idx="1518" formatCode="0.0">
                  <c:v>44.5</c:v>
                </c:pt>
                <c:pt idx="1519" formatCode="0.0">
                  <c:v>50.8</c:v>
                </c:pt>
                <c:pt idx="1520" formatCode="0.0">
                  <c:v>56.4</c:v>
                </c:pt>
                <c:pt idx="1521" formatCode="0.0">
                  <c:v>59</c:v>
                </c:pt>
                <c:pt idx="1522" formatCode="0.0">
                  <c:v>61</c:v>
                </c:pt>
                <c:pt idx="1523" formatCode="0.0">
                  <c:v>61.4</c:v>
                </c:pt>
                <c:pt idx="1524" formatCode="0.0">
                  <c:v>59.1</c:v>
                </c:pt>
                <c:pt idx="1525" formatCode="0.0">
                  <c:v>53.7</c:v>
                </c:pt>
                <c:pt idx="1526" formatCode="0.0">
                  <c:v>46.4</c:v>
                </c:pt>
                <c:pt idx="1527" formatCode="0.0">
                  <c:v>44</c:v>
                </c:pt>
                <c:pt idx="1528" formatCode="0.0">
                  <c:v>41.9</c:v>
                </c:pt>
                <c:pt idx="1529" formatCode="0.0">
                  <c:v>39.799999999999997</c:v>
                </c:pt>
                <c:pt idx="1530" formatCode="0.0">
                  <c:v>37.5</c:v>
                </c:pt>
                <c:pt idx="1531" formatCode="0.0">
                  <c:v>35</c:v>
                </c:pt>
                <c:pt idx="1532" formatCode="0.0">
                  <c:v>30.2</c:v>
                </c:pt>
                <c:pt idx="1533" formatCode="0.0">
                  <c:v>25.5</c:v>
                </c:pt>
                <c:pt idx="1534" formatCode="0.0">
                  <c:v>21.1</c:v>
                </c:pt>
                <c:pt idx="1535" formatCode="0.0">
                  <c:v>18</c:v>
                </c:pt>
                <c:pt idx="1536" formatCode="0.0">
                  <c:v>16.2</c:v>
                </c:pt>
                <c:pt idx="1537" formatCode="0.0">
                  <c:v>15.1</c:v>
                </c:pt>
                <c:pt idx="1538" formatCode="0.0">
                  <c:v>15.3</c:v>
                </c:pt>
                <c:pt idx="1539" formatCode="0.0">
                  <c:v>16.8</c:v>
                </c:pt>
                <c:pt idx="1540" formatCode="0.0">
                  <c:v>21.6</c:v>
                </c:pt>
                <c:pt idx="1541" formatCode="0.0">
                  <c:v>26.6</c:v>
                </c:pt>
                <c:pt idx="1542" formatCode="0.0">
                  <c:v>31.5</c:v>
                </c:pt>
                <c:pt idx="1543" formatCode="0.0">
                  <c:v>34.5</c:v>
                </c:pt>
                <c:pt idx="1544" formatCode="0.0">
                  <c:v>35.9</c:v>
                </c:pt>
                <c:pt idx="1545" formatCode="0.0">
                  <c:v>36.200000000000003</c:v>
                </c:pt>
                <c:pt idx="1546" formatCode="0.0">
                  <c:v>35.299999999999997</c:v>
                </c:pt>
                <c:pt idx="1547" formatCode="0.0">
                  <c:v>33.700000000000003</c:v>
                </c:pt>
                <c:pt idx="1548" formatCode="0.0">
                  <c:v>31.4</c:v>
                </c:pt>
                <c:pt idx="1549" formatCode="0.0">
                  <c:v>29.2</c:v>
                </c:pt>
                <c:pt idx="1550" formatCode="0.0">
                  <c:v>27.1</c:v>
                </c:pt>
                <c:pt idx="1551" formatCode="0.0">
                  <c:v>25.4</c:v>
                </c:pt>
                <c:pt idx="1552" formatCode="0.0">
                  <c:v>24.1</c:v>
                </c:pt>
                <c:pt idx="1553" formatCode="0.0">
                  <c:v>23.7</c:v>
                </c:pt>
                <c:pt idx="1554" formatCode="0.0">
                  <c:v>23.7</c:v>
                </c:pt>
                <c:pt idx="1555" formatCode="0.0">
                  <c:v>23.8</c:v>
                </c:pt>
                <c:pt idx="1556" formatCode="0.0">
                  <c:v>23.7</c:v>
                </c:pt>
                <c:pt idx="1557" formatCode="0.0">
                  <c:v>23.6</c:v>
                </c:pt>
                <c:pt idx="1558" formatCode="0.0">
                  <c:v>23.5</c:v>
                </c:pt>
                <c:pt idx="1559" formatCode="0.0">
                  <c:v>23.1</c:v>
                </c:pt>
                <c:pt idx="1560" formatCode="0.0">
                  <c:v>22.7</c:v>
                </c:pt>
                <c:pt idx="1561" formatCode="0.0">
                  <c:v>22.7</c:v>
                </c:pt>
                <c:pt idx="1562" formatCode="0.0">
                  <c:v>23.5</c:v>
                </c:pt>
                <c:pt idx="1563" formatCode="0.0">
                  <c:v>23.3</c:v>
                </c:pt>
                <c:pt idx="1564" formatCode="0.0">
                  <c:v>24.6</c:v>
                </c:pt>
                <c:pt idx="1565" formatCode="0.0">
                  <c:v>26.3</c:v>
                </c:pt>
                <c:pt idx="1566" formatCode="0.0">
                  <c:v>27.8</c:v>
                </c:pt>
                <c:pt idx="1567" formatCode="0.0">
                  <c:v>29.6</c:v>
                </c:pt>
                <c:pt idx="1568" formatCode="0.0">
                  <c:v>31.5</c:v>
                </c:pt>
                <c:pt idx="1569" formatCode="0.0">
                  <c:v>32.799999999999997</c:v>
                </c:pt>
                <c:pt idx="1570" formatCode="0.0">
                  <c:v>33</c:v>
                </c:pt>
                <c:pt idx="1571" formatCode="0.0">
                  <c:v>32.9</c:v>
                </c:pt>
                <c:pt idx="1572" formatCode="0.0">
                  <c:v>33.1</c:v>
                </c:pt>
                <c:pt idx="1573" formatCode="0.0">
                  <c:v>33.1</c:v>
                </c:pt>
                <c:pt idx="1574" formatCode="0.0">
                  <c:v>33.299999999999997</c:v>
                </c:pt>
                <c:pt idx="1575" formatCode="0.0">
                  <c:v>33.299999999999997</c:v>
                </c:pt>
                <c:pt idx="1576" formatCode="0.0">
                  <c:v>32.700000000000003</c:v>
                </c:pt>
                <c:pt idx="1577" formatCode="0.0">
                  <c:v>32.1</c:v>
                </c:pt>
                <c:pt idx="1578" formatCode="0.0">
                  <c:v>31.3</c:v>
                </c:pt>
                <c:pt idx="1579" formatCode="0.0">
                  <c:v>30.4</c:v>
                </c:pt>
                <c:pt idx="1580" formatCode="0.0">
                  <c:v>29.2</c:v>
                </c:pt>
                <c:pt idx="1581" formatCode="0.0">
                  <c:v>28.2</c:v>
                </c:pt>
                <c:pt idx="1582" formatCode="0.0">
                  <c:v>27.6</c:v>
                </c:pt>
                <c:pt idx="1583" formatCode="0.0">
                  <c:v>27.8</c:v>
                </c:pt>
                <c:pt idx="1584" formatCode="0.0">
                  <c:v>27.3</c:v>
                </c:pt>
                <c:pt idx="1585" formatCode="0.0">
                  <c:v>27.8</c:v>
                </c:pt>
                <c:pt idx="1586" formatCode="0.0">
                  <c:v>28.2</c:v>
                </c:pt>
                <c:pt idx="1587" formatCode="0.0">
                  <c:v>28.6</c:v>
                </c:pt>
                <c:pt idx="1588" formatCode="0.0">
                  <c:v>29.6</c:v>
                </c:pt>
                <c:pt idx="1589" formatCode="0.0">
                  <c:v>31.3</c:v>
                </c:pt>
                <c:pt idx="1590" formatCode="0.0">
                  <c:v>32.700000000000003</c:v>
                </c:pt>
                <c:pt idx="1591" formatCode="0.0">
                  <c:v>33.6</c:v>
                </c:pt>
                <c:pt idx="1592" formatCode="0.0">
                  <c:v>35.799999999999997</c:v>
                </c:pt>
                <c:pt idx="1593" formatCode="0.0">
                  <c:v>36.9</c:v>
                </c:pt>
                <c:pt idx="1594" formatCode="0.0">
                  <c:v>38.4</c:v>
                </c:pt>
                <c:pt idx="1595" formatCode="0.0">
                  <c:v>39.4</c:v>
                </c:pt>
                <c:pt idx="1596" formatCode="0.0">
                  <c:v>37.700000000000003</c:v>
                </c:pt>
                <c:pt idx="1597" formatCode="0.0">
                  <c:v>33.5</c:v>
                </c:pt>
                <c:pt idx="1598" formatCode="0.0">
                  <c:v>28.9</c:v>
                </c:pt>
                <c:pt idx="1599" formatCode="0.0">
                  <c:v>24.9</c:v>
                </c:pt>
                <c:pt idx="1600" formatCode="0.0">
                  <c:v>22.1</c:v>
                </c:pt>
                <c:pt idx="1601" formatCode="0.0">
                  <c:v>20.5</c:v>
                </c:pt>
                <c:pt idx="1602" formatCode="0.0">
                  <c:v>19.899999999999999</c:v>
                </c:pt>
                <c:pt idx="1603" formatCode="0.0">
                  <c:v>20.100000000000001</c:v>
                </c:pt>
                <c:pt idx="1604" formatCode="0.0">
                  <c:v>22.5</c:v>
                </c:pt>
                <c:pt idx="1605" formatCode="0.0">
                  <c:v>26.1</c:v>
                </c:pt>
                <c:pt idx="1606" formatCode="0.0">
                  <c:v>29.9</c:v>
                </c:pt>
                <c:pt idx="1607" formatCode="0.0">
                  <c:v>32.700000000000003</c:v>
                </c:pt>
                <c:pt idx="1608" formatCode="0.0">
                  <c:v>34</c:v>
                </c:pt>
                <c:pt idx="1609" formatCode="0.0">
                  <c:v>34.9</c:v>
                </c:pt>
                <c:pt idx="1610" formatCode="0.0">
                  <c:v>35</c:v>
                </c:pt>
                <c:pt idx="1611" formatCode="0.0">
                  <c:v>35.1</c:v>
                </c:pt>
                <c:pt idx="1612" formatCode="0.0">
                  <c:v>35.799999999999997</c:v>
                </c:pt>
                <c:pt idx="1613" formatCode="0.0">
                  <c:v>37.1</c:v>
                </c:pt>
                <c:pt idx="1614" formatCode="0.0">
                  <c:v>39</c:v>
                </c:pt>
                <c:pt idx="1615" formatCode="0.0">
                  <c:v>41.7</c:v>
                </c:pt>
                <c:pt idx="1616" formatCode="0.0">
                  <c:v>44.5</c:v>
                </c:pt>
                <c:pt idx="1617" formatCode="0.0">
                  <c:v>46.9</c:v>
                </c:pt>
                <c:pt idx="1618" formatCode="0.0">
                  <c:v>48.4</c:v>
                </c:pt>
                <c:pt idx="1619" formatCode="0.0">
                  <c:v>48.9</c:v>
                </c:pt>
                <c:pt idx="1620" formatCode="0.0">
                  <c:v>48.2</c:v>
                </c:pt>
                <c:pt idx="1621" formatCode="0.0">
                  <c:v>46.8</c:v>
                </c:pt>
                <c:pt idx="1622" formatCode="0.0">
                  <c:v>44.6</c:v>
                </c:pt>
                <c:pt idx="1623" formatCode="0.0">
                  <c:v>41.9</c:v>
                </c:pt>
                <c:pt idx="1624" formatCode="0.0">
                  <c:v>38.9</c:v>
                </c:pt>
                <c:pt idx="1625" formatCode="0.0">
                  <c:v>35.700000000000003</c:v>
                </c:pt>
                <c:pt idx="1626" formatCode="0.0">
                  <c:v>32.299999999999997</c:v>
                </c:pt>
                <c:pt idx="1627" formatCode="0.0">
                  <c:v>28.3</c:v>
                </c:pt>
                <c:pt idx="1628" formatCode="0.0">
                  <c:v>26.1</c:v>
                </c:pt>
                <c:pt idx="1629" formatCode="0.0">
                  <c:v>23.9</c:v>
                </c:pt>
                <c:pt idx="1630" formatCode="0.0">
                  <c:v>22</c:v>
                </c:pt>
                <c:pt idx="1631" formatCode="0.0">
                  <c:v>20.6</c:v>
                </c:pt>
                <c:pt idx="1632" formatCode="0.0">
                  <c:v>19.3</c:v>
                </c:pt>
                <c:pt idx="1633" formatCode="0.0">
                  <c:v>19</c:v>
                </c:pt>
                <c:pt idx="1634" formatCode="0.0">
                  <c:v>19.899999999999999</c:v>
                </c:pt>
                <c:pt idx="1635" formatCode="0.0">
                  <c:v>22.5</c:v>
                </c:pt>
                <c:pt idx="1636" formatCode="0.0">
                  <c:v>24.7</c:v>
                </c:pt>
                <c:pt idx="1637" formatCode="0.0">
                  <c:v>27.5</c:v>
                </c:pt>
                <c:pt idx="1638" formatCode="0.0">
                  <c:v>30</c:v>
                </c:pt>
                <c:pt idx="1639" formatCode="0.0">
                  <c:v>31.4</c:v>
                </c:pt>
                <c:pt idx="1640" formatCode="0.0">
                  <c:v>32.700000000000003</c:v>
                </c:pt>
                <c:pt idx="1641" formatCode="0.0">
                  <c:v>33.5</c:v>
                </c:pt>
                <c:pt idx="1642" formatCode="0.0">
                  <c:v>33.700000000000003</c:v>
                </c:pt>
                <c:pt idx="1643" formatCode="0.0">
                  <c:v>33</c:v>
                </c:pt>
                <c:pt idx="1644" formatCode="0.0">
                  <c:v>32.1</c:v>
                </c:pt>
                <c:pt idx="1645" formatCode="0.0">
                  <c:v>30.4</c:v>
                </c:pt>
                <c:pt idx="1646" formatCode="0.0">
                  <c:v>28.7</c:v>
                </c:pt>
                <c:pt idx="1647" formatCode="0.0">
                  <c:v>27.5</c:v>
                </c:pt>
                <c:pt idx="1648" formatCode="0.0">
                  <c:v>24.2</c:v>
                </c:pt>
                <c:pt idx="1649" formatCode="0.0">
                  <c:v>20.7</c:v>
                </c:pt>
                <c:pt idx="1650" formatCode="0.0">
                  <c:v>17.399999999999999</c:v>
                </c:pt>
                <c:pt idx="1651" formatCode="0.0">
                  <c:v>14.6</c:v>
                </c:pt>
                <c:pt idx="1652" formatCode="0.0">
                  <c:v>11</c:v>
                </c:pt>
                <c:pt idx="1653" formatCode="0.0">
                  <c:v>7.9</c:v>
                </c:pt>
                <c:pt idx="1654" formatCode="0.0">
                  <c:v>5.2</c:v>
                </c:pt>
                <c:pt idx="1655" formatCode="0.0">
                  <c:v>2.7</c:v>
                </c:pt>
                <c:pt idx="1656" formatCode="0.0">
                  <c:v>3.4</c:v>
                </c:pt>
                <c:pt idx="1657" formatCode="0.0">
                  <c:v>5.2</c:v>
                </c:pt>
                <c:pt idx="1658" formatCode="0.0">
                  <c:v>7.7</c:v>
                </c:pt>
                <c:pt idx="1659" formatCode="0.0">
                  <c:v>11.5</c:v>
                </c:pt>
                <c:pt idx="1660" formatCode="0.0">
                  <c:v>18.8</c:v>
                </c:pt>
                <c:pt idx="1661" formatCode="0.0">
                  <c:v>28</c:v>
                </c:pt>
                <c:pt idx="1662" formatCode="0.0">
                  <c:v>37.799999999999997</c:v>
                </c:pt>
                <c:pt idx="1663" formatCode="0.0">
                  <c:v>48.1</c:v>
                </c:pt>
                <c:pt idx="1664" formatCode="0.0">
                  <c:v>55.3</c:v>
                </c:pt>
                <c:pt idx="1665" formatCode="0.0">
                  <c:v>60.5</c:v>
                </c:pt>
                <c:pt idx="1666" formatCode="0.0">
                  <c:v>65.3</c:v>
                </c:pt>
                <c:pt idx="1667" formatCode="0.0">
                  <c:v>68.8</c:v>
                </c:pt>
                <c:pt idx="1668" formatCode="0.0">
                  <c:v>67.8</c:v>
                </c:pt>
                <c:pt idx="1669" formatCode="0.0">
                  <c:v>64.900000000000006</c:v>
                </c:pt>
                <c:pt idx="1670" formatCode="0.0">
                  <c:v>60.6</c:v>
                </c:pt>
                <c:pt idx="1671" formatCode="0.0">
                  <c:v>56</c:v>
                </c:pt>
                <c:pt idx="1672" formatCode="0.0">
                  <c:v>53.5</c:v>
                </c:pt>
                <c:pt idx="1673" formatCode="0.0">
                  <c:v>51.8</c:v>
                </c:pt>
                <c:pt idx="1674" formatCode="0.0">
                  <c:v>46.1</c:v>
                </c:pt>
                <c:pt idx="1675" formatCode="0.0">
                  <c:v>41.8</c:v>
                </c:pt>
                <c:pt idx="1676" formatCode="0.0">
                  <c:v>40.9</c:v>
                </c:pt>
                <c:pt idx="1677" formatCode="0.0">
                  <c:v>35</c:v>
                </c:pt>
                <c:pt idx="1678" formatCode="0.0">
                  <c:v>34.700000000000003</c:v>
                </c:pt>
                <c:pt idx="1679" formatCode="0.0">
                  <c:v>34.4</c:v>
                </c:pt>
                <c:pt idx="1680" formatCode="0.0">
                  <c:v>34.200000000000003</c:v>
                </c:pt>
                <c:pt idx="1681" formatCode="0.0">
                  <c:v>34.700000000000003</c:v>
                </c:pt>
                <c:pt idx="1682" formatCode="0.0">
                  <c:v>39.6</c:v>
                </c:pt>
                <c:pt idx="1683" formatCode="0.0">
                  <c:v>44.2</c:v>
                </c:pt>
                <c:pt idx="1684" formatCode="0.0">
                  <c:v>47.3</c:v>
                </c:pt>
                <c:pt idx="1685" formatCode="0.0">
                  <c:v>55.6</c:v>
                </c:pt>
                <c:pt idx="1686" formatCode="0.0">
                  <c:v>58.1</c:v>
                </c:pt>
                <c:pt idx="1687" formatCode="0.0">
                  <c:v>60</c:v>
                </c:pt>
                <c:pt idx="1688" formatCode="0.0">
                  <c:v>61.8</c:v>
                </c:pt>
                <c:pt idx="1689" formatCode="0.0">
                  <c:v>62.7</c:v>
                </c:pt>
                <c:pt idx="1690" formatCode="0.0">
                  <c:v>62.8</c:v>
                </c:pt>
                <c:pt idx="1691" formatCode="0.0">
                  <c:v>61.7</c:v>
                </c:pt>
                <c:pt idx="1692" formatCode="0.0">
                  <c:v>59.7</c:v>
                </c:pt>
                <c:pt idx="1693" formatCode="0.0">
                  <c:v>58.2</c:v>
                </c:pt>
                <c:pt idx="1694" formatCode="0.0">
                  <c:v>56.9</c:v>
                </c:pt>
                <c:pt idx="1695" formatCode="0.0">
                  <c:v>54.8</c:v>
                </c:pt>
                <c:pt idx="1696" formatCode="0.0">
                  <c:v>51.6</c:v>
                </c:pt>
                <c:pt idx="1697" formatCode="0.0">
                  <c:v>48.6</c:v>
                </c:pt>
                <c:pt idx="1698" formatCode="0.0">
                  <c:v>45.7</c:v>
                </c:pt>
                <c:pt idx="1699" formatCode="0.0">
                  <c:v>42.9</c:v>
                </c:pt>
                <c:pt idx="1700" formatCode="0.0">
                  <c:v>40</c:v>
                </c:pt>
                <c:pt idx="1701" formatCode="0.0">
                  <c:v>36.5</c:v>
                </c:pt>
                <c:pt idx="1702" formatCode="0.0">
                  <c:v>33.6</c:v>
                </c:pt>
                <c:pt idx="1703" formatCode="0.0">
                  <c:v>31.9</c:v>
                </c:pt>
                <c:pt idx="1704" formatCode="0.0">
                  <c:v>31.7</c:v>
                </c:pt>
                <c:pt idx="1705" formatCode="0.0">
                  <c:v>31.9</c:v>
                </c:pt>
                <c:pt idx="1706" formatCode="0.0">
                  <c:v>32.6</c:v>
                </c:pt>
                <c:pt idx="1707" formatCode="0.0">
                  <c:v>34</c:v>
                </c:pt>
                <c:pt idx="1708" formatCode="0.0">
                  <c:v>35.799999999999997</c:v>
                </c:pt>
                <c:pt idx="1709" formatCode="0.0">
                  <c:v>37.9</c:v>
                </c:pt>
                <c:pt idx="1710" formatCode="0.0">
                  <c:v>41.5</c:v>
                </c:pt>
                <c:pt idx="1711" formatCode="0.0">
                  <c:v>45.3</c:v>
                </c:pt>
                <c:pt idx="1712" formatCode="0.0">
                  <c:v>47.8</c:v>
                </c:pt>
                <c:pt idx="1713" formatCode="0.0">
                  <c:v>49.9</c:v>
                </c:pt>
                <c:pt idx="1714" formatCode="0.0">
                  <c:v>51</c:v>
                </c:pt>
                <c:pt idx="1715" formatCode="0.0">
                  <c:v>50.3</c:v>
                </c:pt>
                <c:pt idx="1716" formatCode="0.0">
                  <c:v>48.5</c:v>
                </c:pt>
                <c:pt idx="1717" formatCode="0.0">
                  <c:v>45.3</c:v>
                </c:pt>
                <c:pt idx="1718" formatCode="0.0">
                  <c:v>41.6</c:v>
                </c:pt>
                <c:pt idx="1719" formatCode="0.0">
                  <c:v>37.299999999999997</c:v>
                </c:pt>
                <c:pt idx="1720" formatCode="0.0">
                  <c:v>33.700000000000003</c:v>
                </c:pt>
                <c:pt idx="1721" formatCode="0.0">
                  <c:v>29.9</c:v>
                </c:pt>
                <c:pt idx="1722" formatCode="0.0">
                  <c:v>26.9</c:v>
                </c:pt>
                <c:pt idx="1723" formatCode="0.0">
                  <c:v>23.9</c:v>
                </c:pt>
                <c:pt idx="1724" formatCode="0.0">
                  <c:v>21.1</c:v>
                </c:pt>
                <c:pt idx="1725" formatCode="0.0">
                  <c:v>19.2</c:v>
                </c:pt>
                <c:pt idx="1726" formatCode="0.0">
                  <c:v>16.899999999999999</c:v>
                </c:pt>
                <c:pt idx="1727" formatCode="0.0">
                  <c:v>15.2</c:v>
                </c:pt>
                <c:pt idx="1728" formatCode="0.0">
                  <c:v>14.7</c:v>
                </c:pt>
                <c:pt idx="1729" formatCode="0.0">
                  <c:v>15.2</c:v>
                </c:pt>
                <c:pt idx="1730" formatCode="0.0">
                  <c:v>16</c:v>
                </c:pt>
                <c:pt idx="1731" formatCode="0.0">
                  <c:v>18.600000000000001</c:v>
                </c:pt>
                <c:pt idx="1732" formatCode="0.0">
                  <c:v>22.6</c:v>
                </c:pt>
                <c:pt idx="1733" formatCode="0.0">
                  <c:v>26.9</c:v>
                </c:pt>
                <c:pt idx="1734" formatCode="0.0">
                  <c:v>30.7</c:v>
                </c:pt>
                <c:pt idx="1735" formatCode="0.0">
                  <c:v>33.799999999999997</c:v>
                </c:pt>
                <c:pt idx="1736" formatCode="0.0">
                  <c:v>35.9</c:v>
                </c:pt>
                <c:pt idx="1737" formatCode="0.0">
                  <c:v>37</c:v>
                </c:pt>
                <c:pt idx="1738" formatCode="0.0">
                  <c:v>37.799999999999997</c:v>
                </c:pt>
                <c:pt idx="1739" formatCode="0.0">
                  <c:v>37.4</c:v>
                </c:pt>
                <c:pt idx="1740" formatCode="0.0">
                  <c:v>35.299999999999997</c:v>
                </c:pt>
                <c:pt idx="1741" formatCode="0.0">
                  <c:v>32.6</c:v>
                </c:pt>
                <c:pt idx="1742" formatCode="0.0">
                  <c:v>30.5</c:v>
                </c:pt>
                <c:pt idx="1743" formatCode="0.0">
                  <c:v>28.1</c:v>
                </c:pt>
                <c:pt idx="1744" formatCode="0.0">
                  <c:v>25.9</c:v>
                </c:pt>
                <c:pt idx="1745" formatCode="0.0">
                  <c:v>23.6</c:v>
                </c:pt>
                <c:pt idx="1746" formatCode="0.0">
                  <c:v>20.8</c:v>
                </c:pt>
                <c:pt idx="1747" formatCode="0.0">
                  <c:v>18.600000000000001</c:v>
                </c:pt>
                <c:pt idx="1748" formatCode="0.0">
                  <c:v>17.2</c:v>
                </c:pt>
                <c:pt idx="1749" formatCode="0.0">
                  <c:v>15.9</c:v>
                </c:pt>
                <c:pt idx="1750" formatCode="0.0">
                  <c:v>14.6</c:v>
                </c:pt>
                <c:pt idx="1751" formatCode="0.0">
                  <c:v>14</c:v>
                </c:pt>
                <c:pt idx="1752" formatCode="0.0">
                  <c:v>13.6</c:v>
                </c:pt>
                <c:pt idx="1753" formatCode="0.0">
                  <c:v>13.7</c:v>
                </c:pt>
                <c:pt idx="1754" formatCode="0.0">
                  <c:v>14.6</c:v>
                </c:pt>
                <c:pt idx="1755" formatCode="0.0">
                  <c:v>16.100000000000001</c:v>
                </c:pt>
                <c:pt idx="1756" formatCode="0.0">
                  <c:v>18.8</c:v>
                </c:pt>
                <c:pt idx="1757" formatCode="0.0">
                  <c:v>22.1</c:v>
                </c:pt>
                <c:pt idx="1758" formatCode="0.0">
                  <c:v>25.7</c:v>
                </c:pt>
                <c:pt idx="1759" formatCode="0.0">
                  <c:v>29.4</c:v>
                </c:pt>
                <c:pt idx="1760" formatCode="0.0">
                  <c:v>32.9</c:v>
                </c:pt>
                <c:pt idx="1761" formatCode="0.0">
                  <c:v>36.6</c:v>
                </c:pt>
                <c:pt idx="1762" formatCode="0.0">
                  <c:v>39.9</c:v>
                </c:pt>
                <c:pt idx="1763" formatCode="0.0">
                  <c:v>42.6</c:v>
                </c:pt>
                <c:pt idx="1764" formatCode="0.0">
                  <c:v>40.4</c:v>
                </c:pt>
                <c:pt idx="1765" formatCode="0.0">
                  <c:v>37.9</c:v>
                </c:pt>
                <c:pt idx="1766" formatCode="0.0">
                  <c:v>34.6</c:v>
                </c:pt>
                <c:pt idx="1767" formatCode="0.0">
                  <c:v>30.9</c:v>
                </c:pt>
                <c:pt idx="1768" formatCode="0.0">
                  <c:v>26.5</c:v>
                </c:pt>
                <c:pt idx="1769" formatCode="0.0">
                  <c:v>21.3</c:v>
                </c:pt>
                <c:pt idx="1770" formatCode="0.0">
                  <c:v>16.100000000000001</c:v>
                </c:pt>
                <c:pt idx="1771" formatCode="0.0">
                  <c:v>10.6</c:v>
                </c:pt>
                <c:pt idx="1772" formatCode="0.0">
                  <c:v>9.1</c:v>
                </c:pt>
                <c:pt idx="1773" formatCode="0.0">
                  <c:v>7.9</c:v>
                </c:pt>
                <c:pt idx="1774" formatCode="0.0">
                  <c:v>6.9</c:v>
                </c:pt>
                <c:pt idx="1775" formatCode="0.0">
                  <c:v>6.5</c:v>
                </c:pt>
                <c:pt idx="1776" formatCode="0.0">
                  <c:v>7.2</c:v>
                </c:pt>
                <c:pt idx="1777" formatCode="0.0">
                  <c:v>9</c:v>
                </c:pt>
                <c:pt idx="1778" formatCode="0.0">
                  <c:v>11.2</c:v>
                </c:pt>
                <c:pt idx="1779" formatCode="0.0">
                  <c:v>14.9</c:v>
                </c:pt>
                <c:pt idx="1780" formatCode="0.0">
                  <c:v>20.9</c:v>
                </c:pt>
                <c:pt idx="1781" formatCode="0.0">
                  <c:v>28.1</c:v>
                </c:pt>
                <c:pt idx="1782" formatCode="0.0">
                  <c:v>35.5</c:v>
                </c:pt>
                <c:pt idx="1783" formatCode="0.0">
                  <c:v>42.7</c:v>
                </c:pt>
                <c:pt idx="1784" formatCode="0.0">
                  <c:v>50.6</c:v>
                </c:pt>
                <c:pt idx="1785" formatCode="0.0">
                  <c:v>58.2</c:v>
                </c:pt>
                <c:pt idx="1786" formatCode="0.0">
                  <c:v>64.5</c:v>
                </c:pt>
                <c:pt idx="1787" formatCode="0.0">
                  <c:v>68.599999999999994</c:v>
                </c:pt>
                <c:pt idx="1788" formatCode="0.0">
                  <c:v>70.2</c:v>
                </c:pt>
                <c:pt idx="1789" formatCode="0.0">
                  <c:v>69.599999999999994</c:v>
                </c:pt>
                <c:pt idx="1790" formatCode="0.0">
                  <c:v>68.3</c:v>
                </c:pt>
                <c:pt idx="1791" formatCode="0.0">
                  <c:v>65.7</c:v>
                </c:pt>
                <c:pt idx="1792" formatCode="0.0">
                  <c:v>62.2</c:v>
                </c:pt>
                <c:pt idx="1793" formatCode="0.0">
                  <c:v>58.3</c:v>
                </c:pt>
                <c:pt idx="1794" formatCode="0.0">
                  <c:v>53.1</c:v>
                </c:pt>
                <c:pt idx="1795" formatCode="0.0">
                  <c:v>46.6</c:v>
                </c:pt>
                <c:pt idx="1796" formatCode="0.0">
                  <c:v>39.299999999999997</c:v>
                </c:pt>
                <c:pt idx="1797" formatCode="0.0">
                  <c:v>32.6</c:v>
                </c:pt>
                <c:pt idx="1798" formatCode="0.0">
                  <c:v>26.5</c:v>
                </c:pt>
                <c:pt idx="1799" formatCode="0.0">
                  <c:v>22.6</c:v>
                </c:pt>
                <c:pt idx="1800" formatCode="0.0">
                  <c:v>19.8</c:v>
                </c:pt>
                <c:pt idx="1801" formatCode="0.0">
                  <c:v>18.7</c:v>
                </c:pt>
                <c:pt idx="1802" formatCode="0.0">
                  <c:v>20.6</c:v>
                </c:pt>
                <c:pt idx="1803" formatCode="0.0">
                  <c:v>26.2</c:v>
                </c:pt>
                <c:pt idx="1804" formatCode="0.0">
                  <c:v>34.9</c:v>
                </c:pt>
                <c:pt idx="1805" formatCode="0.0">
                  <c:v>45.7</c:v>
                </c:pt>
                <c:pt idx="1806" formatCode="0.0">
                  <c:v>57.8</c:v>
                </c:pt>
                <c:pt idx="1807" formatCode="0.0">
                  <c:v>68.599999999999994</c:v>
                </c:pt>
                <c:pt idx="1808" formatCode="0.0">
                  <c:v>77.5</c:v>
                </c:pt>
                <c:pt idx="1809" formatCode="0.0">
                  <c:v>82.8</c:v>
                </c:pt>
                <c:pt idx="1810" formatCode="0.0">
                  <c:v>84.4</c:v>
                </c:pt>
                <c:pt idx="1811" formatCode="0.0">
                  <c:v>84.8</c:v>
                </c:pt>
                <c:pt idx="1812" formatCode="0.0">
                  <c:v>82.2</c:v>
                </c:pt>
                <c:pt idx="1813" formatCode="0.0">
                  <c:v>76.900000000000006</c:v>
                </c:pt>
                <c:pt idx="1814" formatCode="0.0">
                  <c:v>69.599999999999994</c:v>
                </c:pt>
                <c:pt idx="1815" formatCode="0.0">
                  <c:v>60.3</c:v>
                </c:pt>
                <c:pt idx="1816" formatCode="0.0">
                  <c:v>51</c:v>
                </c:pt>
                <c:pt idx="1817" formatCode="0.0">
                  <c:v>46.3</c:v>
                </c:pt>
                <c:pt idx="1818" formatCode="0.0">
                  <c:v>41</c:v>
                </c:pt>
                <c:pt idx="1819" formatCode="0.0">
                  <c:v>33.6</c:v>
                </c:pt>
                <c:pt idx="1820" formatCode="0.0">
                  <c:v>26.8</c:v>
                </c:pt>
                <c:pt idx="1821" formatCode="0.0">
                  <c:v>20.5</c:v>
                </c:pt>
                <c:pt idx="1822" formatCode="0.0">
                  <c:v>16.3</c:v>
                </c:pt>
                <c:pt idx="1823" formatCode="0.0">
                  <c:v>14.5</c:v>
                </c:pt>
                <c:pt idx="1824" formatCode="0.0">
                  <c:v>15.3</c:v>
                </c:pt>
                <c:pt idx="1825" formatCode="0.0">
                  <c:v>14.6</c:v>
                </c:pt>
                <c:pt idx="1826" formatCode="0.0">
                  <c:v>17.7</c:v>
                </c:pt>
                <c:pt idx="1827" formatCode="0.0">
                  <c:v>23.9</c:v>
                </c:pt>
                <c:pt idx="1828" formatCode="0.0">
                  <c:v>31.4</c:v>
                </c:pt>
                <c:pt idx="1829" formatCode="0.0">
                  <c:v>35.700000000000003</c:v>
                </c:pt>
                <c:pt idx="1830" formatCode="0.0">
                  <c:v>43.9</c:v>
                </c:pt>
                <c:pt idx="1831" formatCode="0.0">
                  <c:v>53.4</c:v>
                </c:pt>
                <c:pt idx="1832" formatCode="0.0">
                  <c:v>61.3</c:v>
                </c:pt>
                <c:pt idx="1833" formatCode="0.0">
                  <c:v>64.7</c:v>
                </c:pt>
                <c:pt idx="1834" formatCode="0.0">
                  <c:v>66.7</c:v>
                </c:pt>
                <c:pt idx="1835" formatCode="0.0">
                  <c:v>66.099999999999994</c:v>
                </c:pt>
                <c:pt idx="1836" formatCode="0.0">
                  <c:v>60.8</c:v>
                </c:pt>
                <c:pt idx="1837" formatCode="0.0">
                  <c:v>56.4</c:v>
                </c:pt>
                <c:pt idx="1838" formatCode="0.0">
                  <c:v>51.4</c:v>
                </c:pt>
                <c:pt idx="1839" formatCode="0.0">
                  <c:v>45.6</c:v>
                </c:pt>
                <c:pt idx="1840" formatCode="0.0">
                  <c:v>39.200000000000003</c:v>
                </c:pt>
                <c:pt idx="1841" formatCode="0.0">
                  <c:v>36.200000000000003</c:v>
                </c:pt>
                <c:pt idx="1842" formatCode="0.0">
                  <c:v>33.299999999999997</c:v>
                </c:pt>
                <c:pt idx="1843" formatCode="0.0">
                  <c:v>30.1</c:v>
                </c:pt>
                <c:pt idx="1844" formatCode="0.0">
                  <c:v>28.8</c:v>
                </c:pt>
                <c:pt idx="1845" formatCode="0.0">
                  <c:v>27</c:v>
                </c:pt>
                <c:pt idx="1846" formatCode="0.0">
                  <c:v>27.3</c:v>
                </c:pt>
                <c:pt idx="1847" formatCode="0.0">
                  <c:v>27</c:v>
                </c:pt>
                <c:pt idx="1848" formatCode="0.0">
                  <c:v>25.9</c:v>
                </c:pt>
                <c:pt idx="1849" formatCode="0.0">
                  <c:v>25.7</c:v>
                </c:pt>
                <c:pt idx="1850" formatCode="0.0">
                  <c:v>26.6</c:v>
                </c:pt>
                <c:pt idx="1851" formatCode="0.0">
                  <c:v>30.4</c:v>
                </c:pt>
                <c:pt idx="1852" formatCode="0.0">
                  <c:v>36.6</c:v>
                </c:pt>
                <c:pt idx="1853" formatCode="0.0">
                  <c:v>43</c:v>
                </c:pt>
                <c:pt idx="1854" formatCode="0.0">
                  <c:v>46.7</c:v>
                </c:pt>
                <c:pt idx="1855" formatCode="0.0">
                  <c:v>51.2</c:v>
                </c:pt>
                <c:pt idx="1856" formatCode="0.0">
                  <c:v>52.4</c:v>
                </c:pt>
                <c:pt idx="1857" formatCode="0.0">
                  <c:v>56</c:v>
                </c:pt>
                <c:pt idx="1858" formatCode="0.0">
                  <c:v>58.3</c:v>
                </c:pt>
                <c:pt idx="1859" formatCode="0.0">
                  <c:v>58.6</c:v>
                </c:pt>
                <c:pt idx="1860" formatCode="0.0">
                  <c:v>57</c:v>
                </c:pt>
                <c:pt idx="1861" formatCode="0.0">
                  <c:v>55.3</c:v>
                </c:pt>
                <c:pt idx="1862" formatCode="0.0">
                  <c:v>53.2</c:v>
                </c:pt>
                <c:pt idx="1863" formatCode="0.0">
                  <c:v>46.4</c:v>
                </c:pt>
                <c:pt idx="1864" formatCode="0.0">
                  <c:v>38.9</c:v>
                </c:pt>
                <c:pt idx="1865" formatCode="0.0">
                  <c:v>30.9</c:v>
                </c:pt>
                <c:pt idx="1866" formatCode="0.0">
                  <c:v>23.5</c:v>
                </c:pt>
                <c:pt idx="1867" formatCode="0.0">
                  <c:v>17.399999999999999</c:v>
                </c:pt>
                <c:pt idx="1868" formatCode="0.0">
                  <c:v>12.2</c:v>
                </c:pt>
                <c:pt idx="1869" formatCode="0.0">
                  <c:v>7.1</c:v>
                </c:pt>
                <c:pt idx="1870" formatCode="0.0">
                  <c:v>2.6</c:v>
                </c:pt>
                <c:pt idx="1871" formatCode="0.0">
                  <c:v>2.1</c:v>
                </c:pt>
                <c:pt idx="1872" formatCode="0.0">
                  <c:v>3</c:v>
                </c:pt>
                <c:pt idx="1873" formatCode="0.0">
                  <c:v>4.9000000000000004</c:v>
                </c:pt>
                <c:pt idx="1874" formatCode="0.0">
                  <c:v>7.9</c:v>
                </c:pt>
                <c:pt idx="1875" formatCode="0.0">
                  <c:v>12.8</c:v>
                </c:pt>
                <c:pt idx="1876" formatCode="0.0">
                  <c:v>19.8</c:v>
                </c:pt>
                <c:pt idx="1877" formatCode="0.0">
                  <c:v>30.1</c:v>
                </c:pt>
                <c:pt idx="1878" formatCode="0.0">
                  <c:v>42.5</c:v>
                </c:pt>
                <c:pt idx="1879" formatCode="0.0">
                  <c:v>55</c:v>
                </c:pt>
                <c:pt idx="1880" formatCode="0.0">
                  <c:v>64.5</c:v>
                </c:pt>
                <c:pt idx="1881" formatCode="0.0">
                  <c:v>71.599999999999994</c:v>
                </c:pt>
                <c:pt idx="1882" formatCode="0.0">
                  <c:v>76.5</c:v>
                </c:pt>
                <c:pt idx="1883" formatCode="0.0">
                  <c:v>78.7</c:v>
                </c:pt>
                <c:pt idx="1884" formatCode="0.0">
                  <c:v>78.5</c:v>
                </c:pt>
                <c:pt idx="1885" formatCode="0.0">
                  <c:v>74.400000000000006</c:v>
                </c:pt>
                <c:pt idx="1886" formatCode="0.0">
                  <c:v>67.3</c:v>
                </c:pt>
                <c:pt idx="1887" formatCode="0.0">
                  <c:v>55.3</c:v>
                </c:pt>
                <c:pt idx="1888" formatCode="0.0">
                  <c:v>45.9</c:v>
                </c:pt>
                <c:pt idx="1889" formatCode="0.0">
                  <c:v>37.1</c:v>
                </c:pt>
                <c:pt idx="1890" formatCode="0.0">
                  <c:v>29.4</c:v>
                </c:pt>
                <c:pt idx="1891" formatCode="0.0">
                  <c:v>22.2</c:v>
                </c:pt>
                <c:pt idx="1892" formatCode="0.0">
                  <c:v>15.4</c:v>
                </c:pt>
                <c:pt idx="1893" formatCode="0.0">
                  <c:v>9.1999999999999993</c:v>
                </c:pt>
                <c:pt idx="1894" formatCode="0.0">
                  <c:v>3.7</c:v>
                </c:pt>
                <c:pt idx="1895" formatCode="0.0">
                  <c:v>3.2</c:v>
                </c:pt>
                <c:pt idx="1896" formatCode="0.0">
                  <c:v>3.8</c:v>
                </c:pt>
                <c:pt idx="1897" formatCode="0.0">
                  <c:v>7.8</c:v>
                </c:pt>
                <c:pt idx="1898" formatCode="0.0">
                  <c:v>13.2</c:v>
                </c:pt>
                <c:pt idx="1899" formatCode="0.0">
                  <c:v>19</c:v>
                </c:pt>
                <c:pt idx="1900" formatCode="0.0">
                  <c:v>26.1</c:v>
                </c:pt>
                <c:pt idx="1901" formatCode="0.0">
                  <c:v>34.299999999999997</c:v>
                </c:pt>
                <c:pt idx="1902" formatCode="0.0">
                  <c:v>42.7</c:v>
                </c:pt>
                <c:pt idx="1903" formatCode="0.0">
                  <c:v>51.6</c:v>
                </c:pt>
                <c:pt idx="1904" formatCode="0.0">
                  <c:v>59.4</c:v>
                </c:pt>
                <c:pt idx="1905" formatCode="0.0">
                  <c:v>63.4</c:v>
                </c:pt>
                <c:pt idx="1906" formatCode="0.0">
                  <c:v>65</c:v>
                </c:pt>
                <c:pt idx="1907" formatCode="0.0">
                  <c:v>64.8</c:v>
                </c:pt>
                <c:pt idx="1908" formatCode="0.0">
                  <c:v>58.4</c:v>
                </c:pt>
                <c:pt idx="1909" formatCode="0.0">
                  <c:v>50.8</c:v>
                </c:pt>
                <c:pt idx="1910" formatCode="0.0">
                  <c:v>43.4</c:v>
                </c:pt>
                <c:pt idx="1911" formatCode="0.0">
                  <c:v>35.200000000000003</c:v>
                </c:pt>
                <c:pt idx="1912" formatCode="0.0">
                  <c:v>27.7</c:v>
                </c:pt>
                <c:pt idx="1913" formatCode="0.0">
                  <c:v>19.7</c:v>
                </c:pt>
                <c:pt idx="1914" formatCode="0.0">
                  <c:v>14</c:v>
                </c:pt>
                <c:pt idx="1915" formatCode="0.0">
                  <c:v>8.9</c:v>
                </c:pt>
                <c:pt idx="1916" formatCode="0.0">
                  <c:v>8.1</c:v>
                </c:pt>
                <c:pt idx="1917" formatCode="0.0">
                  <c:v>8.1</c:v>
                </c:pt>
                <c:pt idx="1918" formatCode="0.0">
                  <c:v>8.1</c:v>
                </c:pt>
                <c:pt idx="1919" formatCode="0.0">
                  <c:v>8.6999999999999993</c:v>
                </c:pt>
                <c:pt idx="1920" formatCode="0.0">
                  <c:v>9.8000000000000007</c:v>
                </c:pt>
                <c:pt idx="1921" formatCode="0.0">
                  <c:v>12.9</c:v>
                </c:pt>
                <c:pt idx="1922" formatCode="0.0">
                  <c:v>15.4</c:v>
                </c:pt>
                <c:pt idx="1923" formatCode="0.0">
                  <c:v>19.899999999999999</c:v>
                </c:pt>
                <c:pt idx="1924" formatCode="0.0">
                  <c:v>25.3</c:v>
                </c:pt>
                <c:pt idx="1925" formatCode="0.0">
                  <c:v>30.1</c:v>
                </c:pt>
                <c:pt idx="1926" formatCode="0.0">
                  <c:v>34.6</c:v>
                </c:pt>
                <c:pt idx="1927" formatCode="0.0">
                  <c:v>38.9</c:v>
                </c:pt>
                <c:pt idx="1928" formatCode="0.0">
                  <c:v>41.9</c:v>
                </c:pt>
                <c:pt idx="1929" formatCode="0.0">
                  <c:v>44.9</c:v>
                </c:pt>
                <c:pt idx="1930" formatCode="0.0">
                  <c:v>46</c:v>
                </c:pt>
                <c:pt idx="1931" formatCode="0.0">
                  <c:v>45.8</c:v>
                </c:pt>
                <c:pt idx="1932" formatCode="0.0">
                  <c:v>44.8</c:v>
                </c:pt>
                <c:pt idx="1933" formatCode="0.0">
                  <c:v>43.5</c:v>
                </c:pt>
                <c:pt idx="1934" formatCode="0.0">
                  <c:v>41.7</c:v>
                </c:pt>
                <c:pt idx="1935" formatCode="0.0">
                  <c:v>39.1</c:v>
                </c:pt>
                <c:pt idx="1936" formatCode="0.0">
                  <c:v>36.299999999999997</c:v>
                </c:pt>
                <c:pt idx="1937" formatCode="0.0">
                  <c:v>32.200000000000003</c:v>
                </c:pt>
                <c:pt idx="1938" formatCode="0.0">
                  <c:v>29.3</c:v>
                </c:pt>
                <c:pt idx="1939" formatCode="0.0">
                  <c:v>26.5</c:v>
                </c:pt>
                <c:pt idx="1940" formatCode="0.0">
                  <c:v>23.9</c:v>
                </c:pt>
                <c:pt idx="1941" formatCode="0.0">
                  <c:v>21.2</c:v>
                </c:pt>
                <c:pt idx="1942" formatCode="0.0">
                  <c:v>18.7</c:v>
                </c:pt>
                <c:pt idx="1943" formatCode="0.0">
                  <c:v>16.7</c:v>
                </c:pt>
                <c:pt idx="1944" formatCode="0.0">
                  <c:v>15.8</c:v>
                </c:pt>
                <c:pt idx="1945" formatCode="0.0">
                  <c:v>15.4</c:v>
                </c:pt>
                <c:pt idx="1946" formatCode="0.0">
                  <c:v>15.7</c:v>
                </c:pt>
                <c:pt idx="1947" formatCode="0.0">
                  <c:v>16.600000000000001</c:v>
                </c:pt>
                <c:pt idx="1948" formatCode="0.0">
                  <c:v>17.8</c:v>
                </c:pt>
                <c:pt idx="1949" formatCode="0.0">
                  <c:v>19.5</c:v>
                </c:pt>
                <c:pt idx="1950" formatCode="0.0">
                  <c:v>21.4</c:v>
                </c:pt>
                <c:pt idx="1951" formatCode="0.0">
                  <c:v>23.7</c:v>
                </c:pt>
                <c:pt idx="1952" formatCode="0.0">
                  <c:v>26</c:v>
                </c:pt>
                <c:pt idx="1953" formatCode="0.0">
                  <c:v>28.7</c:v>
                </c:pt>
                <c:pt idx="1954" formatCode="0.0">
                  <c:v>30.9</c:v>
                </c:pt>
                <c:pt idx="1955" formatCode="0.0">
                  <c:v>31.7</c:v>
                </c:pt>
                <c:pt idx="1956" formatCode="0.0">
                  <c:v>31.3</c:v>
                </c:pt>
                <c:pt idx="1957" formatCode="0.0">
                  <c:v>31</c:v>
                </c:pt>
                <c:pt idx="1958" formatCode="0.0">
                  <c:v>28.1</c:v>
                </c:pt>
                <c:pt idx="1959" formatCode="0.0">
                  <c:v>23.9</c:v>
                </c:pt>
                <c:pt idx="1960" formatCode="0.0">
                  <c:v>19</c:v>
                </c:pt>
                <c:pt idx="1961" formatCode="0.0">
                  <c:v>14.2</c:v>
                </c:pt>
                <c:pt idx="1962" formatCode="0.0">
                  <c:v>9.4</c:v>
                </c:pt>
                <c:pt idx="1963" formatCode="0.0">
                  <c:v>8.6999999999999993</c:v>
                </c:pt>
                <c:pt idx="1964" formatCode="0.0">
                  <c:v>6.4</c:v>
                </c:pt>
                <c:pt idx="1965" formatCode="0.0">
                  <c:v>4</c:v>
                </c:pt>
                <c:pt idx="1966" formatCode="0.0">
                  <c:v>3.7</c:v>
                </c:pt>
                <c:pt idx="1967" formatCode="0.0">
                  <c:v>4.3</c:v>
                </c:pt>
                <c:pt idx="1968" formatCode="0.0">
                  <c:v>5.4</c:v>
                </c:pt>
                <c:pt idx="1969" formatCode="0.0">
                  <c:v>6.7</c:v>
                </c:pt>
                <c:pt idx="1970" formatCode="0.0">
                  <c:v>8.5</c:v>
                </c:pt>
                <c:pt idx="1971" formatCode="0.0">
                  <c:v>11.4</c:v>
                </c:pt>
                <c:pt idx="1972" formatCode="0.0">
                  <c:v>15.8</c:v>
                </c:pt>
                <c:pt idx="1973" formatCode="0.0">
                  <c:v>21.5</c:v>
                </c:pt>
                <c:pt idx="1974" formatCode="0.0">
                  <c:v>28.7</c:v>
                </c:pt>
                <c:pt idx="1975" formatCode="0.0">
                  <c:v>35.9</c:v>
                </c:pt>
                <c:pt idx="1976" formatCode="0.0">
                  <c:v>42.2</c:v>
                </c:pt>
                <c:pt idx="1977" formatCode="0.0">
                  <c:v>47.5</c:v>
                </c:pt>
                <c:pt idx="1978" formatCode="0.0">
                  <c:v>51.3</c:v>
                </c:pt>
                <c:pt idx="1979" formatCode="0.0">
                  <c:v>53.2</c:v>
                </c:pt>
                <c:pt idx="1980" formatCode="0.0">
                  <c:v>53.1</c:v>
                </c:pt>
                <c:pt idx="1981" formatCode="0.0">
                  <c:v>51.2</c:v>
                </c:pt>
                <c:pt idx="1982" formatCode="0.0">
                  <c:v>45.4</c:v>
                </c:pt>
                <c:pt idx="1983" formatCode="0.0">
                  <c:v>39.299999999999997</c:v>
                </c:pt>
                <c:pt idx="1984" formatCode="0.0">
                  <c:v>32.200000000000003</c:v>
                </c:pt>
                <c:pt idx="1985" formatCode="0.0">
                  <c:v>25.7</c:v>
                </c:pt>
                <c:pt idx="1986" formatCode="0.0">
                  <c:v>20.100000000000001</c:v>
                </c:pt>
                <c:pt idx="1987" formatCode="0.0">
                  <c:v>15.2</c:v>
                </c:pt>
                <c:pt idx="1988" formatCode="0.0">
                  <c:v>11.1</c:v>
                </c:pt>
                <c:pt idx="1989" formatCode="0.0">
                  <c:v>7.7</c:v>
                </c:pt>
                <c:pt idx="1990" formatCode="0.0">
                  <c:v>6.5</c:v>
                </c:pt>
                <c:pt idx="1991" formatCode="0.0">
                  <c:v>5.8</c:v>
                </c:pt>
                <c:pt idx="1992" formatCode="0.0">
                  <c:v>7.7</c:v>
                </c:pt>
                <c:pt idx="1993" formatCode="0.0">
                  <c:v>11</c:v>
                </c:pt>
                <c:pt idx="1994" formatCode="0.0">
                  <c:v>15.2</c:v>
                </c:pt>
                <c:pt idx="1995" formatCode="0.0">
                  <c:v>21.2</c:v>
                </c:pt>
                <c:pt idx="1996" formatCode="0.0">
                  <c:v>28.5</c:v>
                </c:pt>
                <c:pt idx="1997" formatCode="0.0">
                  <c:v>37.4</c:v>
                </c:pt>
                <c:pt idx="1998" formatCode="0.0">
                  <c:v>47.9</c:v>
                </c:pt>
                <c:pt idx="1999" formatCode="0.0">
                  <c:v>58.3</c:v>
                </c:pt>
                <c:pt idx="2000" formatCode="0.0">
                  <c:v>65.8</c:v>
                </c:pt>
                <c:pt idx="2001" formatCode="0.0">
                  <c:v>69.599999999999994</c:v>
                </c:pt>
                <c:pt idx="2002" formatCode="0.0">
                  <c:v>71</c:v>
                </c:pt>
                <c:pt idx="2003" formatCode="0.0">
                  <c:v>69.5</c:v>
                </c:pt>
                <c:pt idx="2004" formatCode="0.0">
                  <c:v>65.7</c:v>
                </c:pt>
                <c:pt idx="2005" formatCode="0.0">
                  <c:v>59.6</c:v>
                </c:pt>
                <c:pt idx="2006" formatCode="0.0">
                  <c:v>52.5</c:v>
                </c:pt>
                <c:pt idx="2007" formatCode="0.0">
                  <c:v>44.7</c:v>
                </c:pt>
                <c:pt idx="2008" formatCode="0.0">
                  <c:v>36.299999999999997</c:v>
                </c:pt>
                <c:pt idx="2009" formatCode="0.0">
                  <c:v>28.9</c:v>
                </c:pt>
                <c:pt idx="2010" formatCode="0.0">
                  <c:v>22.9</c:v>
                </c:pt>
                <c:pt idx="2011" formatCode="0.0">
                  <c:v>18</c:v>
                </c:pt>
                <c:pt idx="2012" formatCode="0.0">
                  <c:v>14</c:v>
                </c:pt>
                <c:pt idx="2013" formatCode="0.0">
                  <c:v>10.4</c:v>
                </c:pt>
                <c:pt idx="2014" formatCode="0.0">
                  <c:v>6.5</c:v>
                </c:pt>
                <c:pt idx="2015" formatCode="0.0">
                  <c:v>3.7</c:v>
                </c:pt>
                <c:pt idx="2016" formatCode="0.0">
                  <c:v>5.0999999999999996</c:v>
                </c:pt>
                <c:pt idx="2017" formatCode="0.0">
                  <c:v>8.1999999999999993</c:v>
                </c:pt>
                <c:pt idx="2018" formatCode="0.0">
                  <c:v>11.4</c:v>
                </c:pt>
                <c:pt idx="2019" formatCode="0.0">
                  <c:v>16.5</c:v>
                </c:pt>
                <c:pt idx="2020" formatCode="0.0">
                  <c:v>24.3</c:v>
                </c:pt>
                <c:pt idx="2021" formatCode="0.0">
                  <c:v>36.9</c:v>
                </c:pt>
                <c:pt idx="2022" formatCode="0.0">
                  <c:v>48.3</c:v>
                </c:pt>
                <c:pt idx="2023" formatCode="0.0">
                  <c:v>57.7</c:v>
                </c:pt>
                <c:pt idx="2024" formatCode="0.0">
                  <c:v>65.599999999999994</c:v>
                </c:pt>
                <c:pt idx="2025" formatCode="0.0">
                  <c:v>70.599999999999994</c:v>
                </c:pt>
                <c:pt idx="2026" formatCode="0.0">
                  <c:v>73.8</c:v>
                </c:pt>
                <c:pt idx="2027" formatCode="0.0">
                  <c:v>74.099999999999994</c:v>
                </c:pt>
                <c:pt idx="2028" formatCode="0.0">
                  <c:v>71.2</c:v>
                </c:pt>
                <c:pt idx="2029" formatCode="0.0">
                  <c:v>63</c:v>
                </c:pt>
                <c:pt idx="2030" formatCode="0.0">
                  <c:v>54.8</c:v>
                </c:pt>
                <c:pt idx="2031" formatCode="0.0">
                  <c:v>47.4</c:v>
                </c:pt>
                <c:pt idx="2032" formatCode="0.0">
                  <c:v>39.4</c:v>
                </c:pt>
                <c:pt idx="2033" formatCode="0.0">
                  <c:v>33.799999999999997</c:v>
                </c:pt>
                <c:pt idx="2034" formatCode="0.0">
                  <c:v>29.7</c:v>
                </c:pt>
                <c:pt idx="2035" formatCode="0.0">
                  <c:v>26.3</c:v>
                </c:pt>
                <c:pt idx="2036" formatCode="0.0">
                  <c:v>23.2</c:v>
                </c:pt>
                <c:pt idx="2037" formatCode="0.0">
                  <c:v>19.399999999999999</c:v>
                </c:pt>
                <c:pt idx="2038" formatCode="0.0">
                  <c:v>16.2</c:v>
                </c:pt>
                <c:pt idx="2039" formatCode="0.0">
                  <c:v>13.3</c:v>
                </c:pt>
                <c:pt idx="2040" formatCode="0.0">
                  <c:v>11.8</c:v>
                </c:pt>
                <c:pt idx="2041" formatCode="0.0">
                  <c:v>10.6</c:v>
                </c:pt>
                <c:pt idx="2042" formatCode="0.0">
                  <c:v>10.4</c:v>
                </c:pt>
                <c:pt idx="2043" formatCode="0.0">
                  <c:v>12</c:v>
                </c:pt>
                <c:pt idx="2044" formatCode="0.0">
                  <c:v>15.4</c:v>
                </c:pt>
                <c:pt idx="2045" formatCode="0.0">
                  <c:v>21.3</c:v>
                </c:pt>
                <c:pt idx="2046" formatCode="0.0">
                  <c:v>27.9</c:v>
                </c:pt>
                <c:pt idx="2047" formatCode="0.0">
                  <c:v>33.9</c:v>
                </c:pt>
                <c:pt idx="2048" formatCode="0.0">
                  <c:v>38.200000000000003</c:v>
                </c:pt>
                <c:pt idx="2049" formatCode="0.0">
                  <c:v>40.9</c:v>
                </c:pt>
                <c:pt idx="2050" formatCode="0.0">
                  <c:v>42.3</c:v>
                </c:pt>
                <c:pt idx="2051" formatCode="0.0">
                  <c:v>42.6</c:v>
                </c:pt>
                <c:pt idx="2052" formatCode="0.0">
                  <c:v>41.2</c:v>
                </c:pt>
                <c:pt idx="2053" formatCode="0.0">
                  <c:v>37.9</c:v>
                </c:pt>
                <c:pt idx="2054" formatCode="0.0">
                  <c:v>34.200000000000003</c:v>
                </c:pt>
                <c:pt idx="2055" formatCode="0.0">
                  <c:v>29.8</c:v>
                </c:pt>
                <c:pt idx="2056" formatCode="0.0">
                  <c:v>25.8</c:v>
                </c:pt>
                <c:pt idx="2057" formatCode="0.0">
                  <c:v>22.8</c:v>
                </c:pt>
                <c:pt idx="2058" formatCode="0.0">
                  <c:v>20.8</c:v>
                </c:pt>
                <c:pt idx="2059" formatCode="0.0">
                  <c:v>20.6</c:v>
                </c:pt>
                <c:pt idx="2060" formatCode="0.0">
                  <c:v>20</c:v>
                </c:pt>
                <c:pt idx="2061" formatCode="0.0">
                  <c:v>18.399999999999999</c:v>
                </c:pt>
                <c:pt idx="2062" formatCode="0.0">
                  <c:v>17.100000000000001</c:v>
                </c:pt>
                <c:pt idx="2063" formatCode="0.0">
                  <c:v>17</c:v>
                </c:pt>
                <c:pt idx="2064" formatCode="0.0">
                  <c:v>16.600000000000001</c:v>
                </c:pt>
                <c:pt idx="2065" formatCode="0.0">
                  <c:v>16.5</c:v>
                </c:pt>
                <c:pt idx="2066" formatCode="0.0">
                  <c:v>16.7</c:v>
                </c:pt>
                <c:pt idx="2067" formatCode="0.0">
                  <c:v>14.8</c:v>
                </c:pt>
                <c:pt idx="2068" formatCode="0.0">
                  <c:v>13.1</c:v>
                </c:pt>
                <c:pt idx="2069" formatCode="0.0">
                  <c:v>12.2</c:v>
                </c:pt>
                <c:pt idx="2070" formatCode="0.0">
                  <c:v>12.5</c:v>
                </c:pt>
                <c:pt idx="2071" formatCode="0.0">
                  <c:v>14</c:v>
                </c:pt>
                <c:pt idx="2072" formatCode="0.0">
                  <c:v>15.7</c:v>
                </c:pt>
                <c:pt idx="2073" formatCode="0.0">
                  <c:v>17.3</c:v>
                </c:pt>
                <c:pt idx="2074" formatCode="0.0">
                  <c:v>18.399999999999999</c:v>
                </c:pt>
                <c:pt idx="2075" formatCode="0.0">
                  <c:v>19.5</c:v>
                </c:pt>
                <c:pt idx="2076" formatCode="0.0">
                  <c:v>21</c:v>
                </c:pt>
                <c:pt idx="2077" formatCode="0.0">
                  <c:v>23.1</c:v>
                </c:pt>
                <c:pt idx="2078" formatCode="0.0">
                  <c:v>23.6</c:v>
                </c:pt>
                <c:pt idx="2079" formatCode="0.0">
                  <c:v>22.8</c:v>
                </c:pt>
                <c:pt idx="2080" formatCode="0.0">
                  <c:v>22.5</c:v>
                </c:pt>
                <c:pt idx="2081" formatCode="0.0">
                  <c:v>22.3</c:v>
                </c:pt>
                <c:pt idx="2082" formatCode="0.0">
                  <c:v>22.4</c:v>
                </c:pt>
                <c:pt idx="2083" formatCode="0.0">
                  <c:v>22.5</c:v>
                </c:pt>
                <c:pt idx="2084" formatCode="0.0">
                  <c:v>22.7</c:v>
                </c:pt>
                <c:pt idx="2085" formatCode="0.0">
                  <c:v>23.2</c:v>
                </c:pt>
                <c:pt idx="2086" formatCode="0.0">
                  <c:v>23.8</c:v>
                </c:pt>
                <c:pt idx="2087" formatCode="0.0">
                  <c:v>24.4</c:v>
                </c:pt>
                <c:pt idx="2088" formatCode="0.0">
                  <c:v>25.1</c:v>
                </c:pt>
                <c:pt idx="2089" formatCode="0.0">
                  <c:v>25.7</c:v>
                </c:pt>
                <c:pt idx="2090" formatCode="0.0">
                  <c:v>26</c:v>
                </c:pt>
                <c:pt idx="2091" formatCode="0.0">
                  <c:v>26.2</c:v>
                </c:pt>
                <c:pt idx="2092" formatCode="0.0">
                  <c:v>26.5</c:v>
                </c:pt>
                <c:pt idx="2093" formatCode="0.0">
                  <c:v>26.7</c:v>
                </c:pt>
                <c:pt idx="2094" formatCode="0.0">
                  <c:v>27.5</c:v>
                </c:pt>
                <c:pt idx="2095" formatCode="0.0">
                  <c:v>28.8</c:v>
                </c:pt>
                <c:pt idx="2096" formatCode="0.0">
                  <c:v>29.7</c:v>
                </c:pt>
                <c:pt idx="2097" formatCode="0.0">
                  <c:v>31.1</c:v>
                </c:pt>
                <c:pt idx="2098" formatCode="0.0">
                  <c:v>32.4</c:v>
                </c:pt>
                <c:pt idx="2099" formatCode="0.0">
                  <c:v>31.5</c:v>
                </c:pt>
                <c:pt idx="2100" formatCode="0.0">
                  <c:v>28.3</c:v>
                </c:pt>
                <c:pt idx="2101" formatCode="0.0">
                  <c:v>25</c:v>
                </c:pt>
                <c:pt idx="2102" formatCode="0.0">
                  <c:v>21.7</c:v>
                </c:pt>
                <c:pt idx="2103" formatCode="0.0">
                  <c:v>17.8</c:v>
                </c:pt>
                <c:pt idx="2104" formatCode="0.0">
                  <c:v>14.1</c:v>
                </c:pt>
                <c:pt idx="2105" formatCode="0.0">
                  <c:v>9.6999999999999993</c:v>
                </c:pt>
                <c:pt idx="2106" formatCode="0.0">
                  <c:v>5.7</c:v>
                </c:pt>
                <c:pt idx="2107" formatCode="0.0">
                  <c:v>3.7</c:v>
                </c:pt>
                <c:pt idx="2108" formatCode="0.0">
                  <c:v>4</c:v>
                </c:pt>
                <c:pt idx="2109" formatCode="0.0">
                  <c:v>4.2</c:v>
                </c:pt>
                <c:pt idx="2110" formatCode="0.0">
                  <c:v>4.0999999999999996</c:v>
                </c:pt>
                <c:pt idx="2111" formatCode="0.0">
                  <c:v>4.5</c:v>
                </c:pt>
                <c:pt idx="2112" formatCode="0.0">
                  <c:v>5.5</c:v>
                </c:pt>
                <c:pt idx="2113" formatCode="0.0">
                  <c:v>7.5</c:v>
                </c:pt>
                <c:pt idx="2114" formatCode="0.0">
                  <c:v>10.7</c:v>
                </c:pt>
                <c:pt idx="2115" formatCode="0.0">
                  <c:v>15.7</c:v>
                </c:pt>
                <c:pt idx="2116" formatCode="0.0">
                  <c:v>21.5</c:v>
                </c:pt>
                <c:pt idx="2117" formatCode="0.0">
                  <c:v>27.8</c:v>
                </c:pt>
                <c:pt idx="2118" formatCode="0.0">
                  <c:v>33.1</c:v>
                </c:pt>
                <c:pt idx="2119" formatCode="0.0">
                  <c:v>37.4</c:v>
                </c:pt>
                <c:pt idx="2120" formatCode="0.0">
                  <c:v>41.3</c:v>
                </c:pt>
                <c:pt idx="2121" formatCode="0.0">
                  <c:v>44.1</c:v>
                </c:pt>
                <c:pt idx="2122" formatCode="0.0">
                  <c:v>45.4</c:v>
                </c:pt>
                <c:pt idx="2123" formatCode="0.0">
                  <c:v>44.7</c:v>
                </c:pt>
                <c:pt idx="2124" formatCode="0.0">
                  <c:v>42.8</c:v>
                </c:pt>
                <c:pt idx="2125" formatCode="0.0">
                  <c:v>40.9</c:v>
                </c:pt>
                <c:pt idx="2126" formatCode="0.0">
                  <c:v>39.799999999999997</c:v>
                </c:pt>
                <c:pt idx="2127" formatCode="0.0">
                  <c:v>39.4</c:v>
                </c:pt>
                <c:pt idx="2128" formatCode="0.0">
                  <c:v>38.9</c:v>
                </c:pt>
                <c:pt idx="2129" formatCode="0.0">
                  <c:v>38.6</c:v>
                </c:pt>
                <c:pt idx="2130" formatCode="0.0">
                  <c:v>38</c:v>
                </c:pt>
                <c:pt idx="2131" formatCode="0.0">
                  <c:v>37.299999999999997</c:v>
                </c:pt>
                <c:pt idx="2132" formatCode="0.0">
                  <c:v>36.700000000000003</c:v>
                </c:pt>
                <c:pt idx="2133" formatCode="0.0">
                  <c:v>35.799999999999997</c:v>
                </c:pt>
                <c:pt idx="2134" formatCode="0.0">
                  <c:v>35.1</c:v>
                </c:pt>
                <c:pt idx="2135" formatCode="0.0">
                  <c:v>34.6</c:v>
                </c:pt>
                <c:pt idx="2136" formatCode="0.0">
                  <c:v>33.6</c:v>
                </c:pt>
                <c:pt idx="2137" formatCode="0.0">
                  <c:v>32.1</c:v>
                </c:pt>
                <c:pt idx="2138" formatCode="0.0">
                  <c:v>31.5</c:v>
                </c:pt>
                <c:pt idx="2139" formatCode="0.0">
                  <c:v>31.4</c:v>
                </c:pt>
                <c:pt idx="2140" formatCode="0.0">
                  <c:v>31.9</c:v>
                </c:pt>
                <c:pt idx="2141" formatCode="0.0">
                  <c:v>33.200000000000003</c:v>
                </c:pt>
                <c:pt idx="2142" formatCode="0.0">
                  <c:v>35.6</c:v>
                </c:pt>
                <c:pt idx="2143" formatCode="0.0">
                  <c:v>37.799999999999997</c:v>
                </c:pt>
                <c:pt idx="2144" formatCode="0.0">
                  <c:v>40</c:v>
                </c:pt>
                <c:pt idx="2145" formatCode="0.0">
                  <c:v>41.2</c:v>
                </c:pt>
                <c:pt idx="2146" formatCode="0.0">
                  <c:v>40.799999999999997</c:v>
                </c:pt>
                <c:pt idx="2147" formatCode="0.0">
                  <c:v>38.700000000000003</c:v>
                </c:pt>
                <c:pt idx="2148" formatCode="0.0">
                  <c:v>35.700000000000003</c:v>
                </c:pt>
                <c:pt idx="2149" formatCode="0.0">
                  <c:v>32.5</c:v>
                </c:pt>
                <c:pt idx="2150" formatCode="0.0">
                  <c:v>28.2</c:v>
                </c:pt>
                <c:pt idx="2151" formatCode="0.0">
                  <c:v>23.8</c:v>
                </c:pt>
                <c:pt idx="2152" formatCode="0.0">
                  <c:v>19.899999999999999</c:v>
                </c:pt>
                <c:pt idx="2153" formatCode="0.0">
                  <c:v>17.100000000000001</c:v>
                </c:pt>
                <c:pt idx="2154" formatCode="0.0">
                  <c:v>15.7</c:v>
                </c:pt>
                <c:pt idx="2155" formatCode="0.0">
                  <c:v>15.7</c:v>
                </c:pt>
                <c:pt idx="2156" formatCode="0.0">
                  <c:v>16.399999999999999</c:v>
                </c:pt>
                <c:pt idx="2157" formatCode="0.0">
                  <c:v>16.3</c:v>
                </c:pt>
                <c:pt idx="2158" formatCode="0.0">
                  <c:v>15.9</c:v>
                </c:pt>
                <c:pt idx="2159" formatCode="0.0">
                  <c:v>15.6</c:v>
                </c:pt>
                <c:pt idx="2160" formatCode="0.0">
                  <c:v>15.1</c:v>
                </c:pt>
                <c:pt idx="2161" formatCode="0.0">
                  <c:v>15.3</c:v>
                </c:pt>
                <c:pt idx="2162" formatCode="0.0">
                  <c:v>15.8</c:v>
                </c:pt>
                <c:pt idx="2163" formatCode="0.0">
                  <c:v>16.399999999999999</c:v>
                </c:pt>
                <c:pt idx="2164" formatCode="0.0">
                  <c:v>16.899999999999999</c:v>
                </c:pt>
                <c:pt idx="2165" formatCode="0.0">
                  <c:v>18.100000000000001</c:v>
                </c:pt>
                <c:pt idx="2166" formatCode="0.0">
                  <c:v>19.399999999999999</c:v>
                </c:pt>
                <c:pt idx="2167" formatCode="0.0">
                  <c:v>20.7</c:v>
                </c:pt>
                <c:pt idx="2168" formatCode="0.0">
                  <c:v>22.6</c:v>
                </c:pt>
                <c:pt idx="2169" formatCode="0.0">
                  <c:v>24.4</c:v>
                </c:pt>
                <c:pt idx="2170" formatCode="0.0">
                  <c:v>25.7</c:v>
                </c:pt>
                <c:pt idx="2171" formatCode="0.0">
                  <c:v>25.2</c:v>
                </c:pt>
                <c:pt idx="2172" formatCode="0.0">
                  <c:v>23.6</c:v>
                </c:pt>
                <c:pt idx="2173" formatCode="0.0">
                  <c:v>23.3</c:v>
                </c:pt>
                <c:pt idx="2174" formatCode="0.0">
                  <c:v>22.3</c:v>
                </c:pt>
                <c:pt idx="2175" formatCode="0.0">
                  <c:v>20.2</c:v>
                </c:pt>
                <c:pt idx="2176" formatCode="0.0">
                  <c:v>17.7</c:v>
                </c:pt>
                <c:pt idx="2177" formatCode="0.0">
                  <c:v>14.2</c:v>
                </c:pt>
                <c:pt idx="2178" formatCode="0.0">
                  <c:v>11.1</c:v>
                </c:pt>
                <c:pt idx="2179" formatCode="0.0">
                  <c:v>9.5</c:v>
                </c:pt>
                <c:pt idx="2180" formatCode="0.0">
                  <c:v>8.9</c:v>
                </c:pt>
                <c:pt idx="2181" formatCode="0.0">
                  <c:v>6.3</c:v>
                </c:pt>
                <c:pt idx="2182" formatCode="0.0">
                  <c:v>4.3</c:v>
                </c:pt>
                <c:pt idx="2183" formatCode="0.0">
                  <c:v>3.5</c:v>
                </c:pt>
                <c:pt idx="2184" formatCode="0.0">
                  <c:v>3.4</c:v>
                </c:pt>
                <c:pt idx="2185" formatCode="0.0">
                  <c:v>5.9</c:v>
                </c:pt>
                <c:pt idx="2186" formatCode="0.0">
                  <c:v>10</c:v>
                </c:pt>
                <c:pt idx="2187" formatCode="0.0">
                  <c:v>14.4</c:v>
                </c:pt>
                <c:pt idx="2188" formatCode="0.0">
                  <c:v>18.399999999999999</c:v>
                </c:pt>
                <c:pt idx="2189" formatCode="0.0">
                  <c:v>25</c:v>
                </c:pt>
                <c:pt idx="2190" formatCode="0.0">
                  <c:v>32.4</c:v>
                </c:pt>
                <c:pt idx="2191" formatCode="0.0">
                  <c:v>39.9</c:v>
                </c:pt>
                <c:pt idx="2192" formatCode="0.0">
                  <c:v>47.5</c:v>
                </c:pt>
                <c:pt idx="2193" formatCode="0.0">
                  <c:v>54.1</c:v>
                </c:pt>
                <c:pt idx="2194" formatCode="0.0">
                  <c:v>58.8</c:v>
                </c:pt>
                <c:pt idx="2195" formatCode="0.0">
                  <c:v>60.8</c:v>
                </c:pt>
                <c:pt idx="2196" formatCode="0.0">
                  <c:v>57.6</c:v>
                </c:pt>
                <c:pt idx="2197" formatCode="0.0">
                  <c:v>51.8</c:v>
                </c:pt>
                <c:pt idx="2198" formatCode="0.0">
                  <c:v>44.7</c:v>
                </c:pt>
                <c:pt idx="2199" formatCode="0.0">
                  <c:v>37.299999999999997</c:v>
                </c:pt>
                <c:pt idx="2200" formatCode="0.0">
                  <c:v>28.9</c:v>
                </c:pt>
                <c:pt idx="2201" formatCode="0.0">
                  <c:v>19.8</c:v>
                </c:pt>
                <c:pt idx="2202" formatCode="0.0">
                  <c:v>11.1</c:v>
                </c:pt>
                <c:pt idx="2203" formatCode="0.0">
                  <c:v>5.2</c:v>
                </c:pt>
                <c:pt idx="2204" formatCode="0.0">
                  <c:v>5.3</c:v>
                </c:pt>
                <c:pt idx="2205" formatCode="0.0">
                  <c:v>7</c:v>
                </c:pt>
                <c:pt idx="2206" formatCode="0.0">
                  <c:v>8.6</c:v>
                </c:pt>
                <c:pt idx="2207" formatCode="0.0">
                  <c:v>10</c:v>
                </c:pt>
                <c:pt idx="2208" formatCode="0.0">
                  <c:v>13.2</c:v>
                </c:pt>
                <c:pt idx="2209" formatCode="0.0">
                  <c:v>16.899999999999999</c:v>
                </c:pt>
                <c:pt idx="2210" formatCode="0.0">
                  <c:v>21.1</c:v>
                </c:pt>
                <c:pt idx="2211" formatCode="0.0">
                  <c:v>25.3</c:v>
                </c:pt>
                <c:pt idx="2212" formatCode="0.0">
                  <c:v>29.7</c:v>
                </c:pt>
                <c:pt idx="2213" formatCode="0.0">
                  <c:v>34</c:v>
                </c:pt>
                <c:pt idx="2214" formatCode="0.0">
                  <c:v>39.299999999999997</c:v>
                </c:pt>
                <c:pt idx="2215" formatCode="0.0">
                  <c:v>45</c:v>
                </c:pt>
                <c:pt idx="2216" formatCode="0.0">
                  <c:v>49.3</c:v>
                </c:pt>
                <c:pt idx="2217" formatCode="0.0">
                  <c:v>53.7</c:v>
                </c:pt>
                <c:pt idx="2218" formatCode="0.0">
                  <c:v>57.2</c:v>
                </c:pt>
                <c:pt idx="2219" formatCode="0.0">
                  <c:v>57.6</c:v>
                </c:pt>
                <c:pt idx="2220" formatCode="0.0">
                  <c:v>51.8</c:v>
                </c:pt>
                <c:pt idx="2221" formatCode="0.0">
                  <c:v>44.9</c:v>
                </c:pt>
                <c:pt idx="2222" formatCode="0.0">
                  <c:v>37.700000000000003</c:v>
                </c:pt>
                <c:pt idx="2223" formatCode="0.0">
                  <c:v>30.7</c:v>
                </c:pt>
                <c:pt idx="2224" formatCode="0.0">
                  <c:v>23.2</c:v>
                </c:pt>
                <c:pt idx="2225" formatCode="0.0">
                  <c:v>15.1</c:v>
                </c:pt>
                <c:pt idx="2226" formatCode="0.0">
                  <c:v>7</c:v>
                </c:pt>
                <c:pt idx="2227" formatCode="0.0">
                  <c:v>1.7</c:v>
                </c:pt>
                <c:pt idx="2228" formatCode="0.0">
                  <c:v>1.9</c:v>
                </c:pt>
                <c:pt idx="2229" formatCode="0.0">
                  <c:v>2.2000000000000002</c:v>
                </c:pt>
                <c:pt idx="2230" formatCode="0.0">
                  <c:v>2.5</c:v>
                </c:pt>
                <c:pt idx="2231" formatCode="0.0">
                  <c:v>2.6</c:v>
                </c:pt>
                <c:pt idx="2232" formatCode="0.0">
                  <c:v>3.5</c:v>
                </c:pt>
                <c:pt idx="2233" formatCode="0.0">
                  <c:v>5.6</c:v>
                </c:pt>
                <c:pt idx="2234" formatCode="0.0">
                  <c:v>8.9</c:v>
                </c:pt>
                <c:pt idx="2235" formatCode="0.0">
                  <c:v>13.5</c:v>
                </c:pt>
                <c:pt idx="2236" formatCode="0.0">
                  <c:v>19.899999999999999</c:v>
                </c:pt>
                <c:pt idx="2237" formatCode="0.0">
                  <c:v>29.3</c:v>
                </c:pt>
                <c:pt idx="2238" formatCode="0.0">
                  <c:v>41.2</c:v>
                </c:pt>
                <c:pt idx="2239" formatCode="0.0">
                  <c:v>53.5</c:v>
                </c:pt>
                <c:pt idx="2240" formatCode="0.0">
                  <c:v>65.599999999999994</c:v>
                </c:pt>
                <c:pt idx="2241" formatCode="0.0">
                  <c:v>76</c:v>
                </c:pt>
                <c:pt idx="2242" formatCode="0.0">
                  <c:v>84.3</c:v>
                </c:pt>
                <c:pt idx="2243" formatCode="0.0">
                  <c:v>91.5</c:v>
                </c:pt>
                <c:pt idx="2244" formatCode="0.0">
                  <c:v>96.2</c:v>
                </c:pt>
                <c:pt idx="2245" formatCode="0.0">
                  <c:v>95.4</c:v>
                </c:pt>
                <c:pt idx="2246" formatCode="0.0">
                  <c:v>89.9</c:v>
                </c:pt>
                <c:pt idx="2247" formatCode="0.0">
                  <c:v>78.900000000000006</c:v>
                </c:pt>
                <c:pt idx="2248" formatCode="0.0">
                  <c:v>67</c:v>
                </c:pt>
                <c:pt idx="2249" formatCode="0.0">
                  <c:v>55.1</c:v>
                </c:pt>
                <c:pt idx="2250" formatCode="0.0">
                  <c:v>43.7</c:v>
                </c:pt>
                <c:pt idx="2251" formatCode="0.0">
                  <c:v>32.1</c:v>
                </c:pt>
                <c:pt idx="2252" formatCode="0.0">
                  <c:v>20.9</c:v>
                </c:pt>
                <c:pt idx="2253" formatCode="0.0">
                  <c:v>12.2</c:v>
                </c:pt>
                <c:pt idx="2254" formatCode="0.0">
                  <c:v>5.8</c:v>
                </c:pt>
                <c:pt idx="2255" formatCode="0.0">
                  <c:v>4.7</c:v>
                </c:pt>
                <c:pt idx="2256" formatCode="0.0">
                  <c:v>5</c:v>
                </c:pt>
                <c:pt idx="2257" formatCode="0.0">
                  <c:v>8.5</c:v>
                </c:pt>
                <c:pt idx="2258" formatCode="0.0">
                  <c:v>14.7</c:v>
                </c:pt>
                <c:pt idx="2259" formatCode="0.0">
                  <c:v>20.7</c:v>
                </c:pt>
                <c:pt idx="2260" formatCode="0.0">
                  <c:v>27.9</c:v>
                </c:pt>
                <c:pt idx="2261" formatCode="0.0">
                  <c:v>37.4</c:v>
                </c:pt>
                <c:pt idx="2262" formatCode="0.0">
                  <c:v>47.7</c:v>
                </c:pt>
                <c:pt idx="2263" formatCode="0.0">
                  <c:v>58.3</c:v>
                </c:pt>
                <c:pt idx="2264" formatCode="0.0">
                  <c:v>68.7</c:v>
                </c:pt>
                <c:pt idx="2265" formatCode="0.0">
                  <c:v>74.900000000000006</c:v>
                </c:pt>
                <c:pt idx="2266" formatCode="0.0">
                  <c:v>77.7</c:v>
                </c:pt>
                <c:pt idx="2267" formatCode="0.0">
                  <c:v>79.599999999999994</c:v>
                </c:pt>
                <c:pt idx="2268" formatCode="0.0">
                  <c:v>79.400000000000006</c:v>
                </c:pt>
                <c:pt idx="2269" formatCode="0.0">
                  <c:v>76.5</c:v>
                </c:pt>
                <c:pt idx="2270" formatCode="0.0">
                  <c:v>73</c:v>
                </c:pt>
                <c:pt idx="2271" formatCode="0.0">
                  <c:v>64.2</c:v>
                </c:pt>
                <c:pt idx="2272" formatCode="0.0">
                  <c:v>54</c:v>
                </c:pt>
                <c:pt idx="2273" formatCode="0.0">
                  <c:v>43.9</c:v>
                </c:pt>
                <c:pt idx="2274" formatCode="0.0">
                  <c:v>34.700000000000003</c:v>
                </c:pt>
                <c:pt idx="2275" formatCode="0.0">
                  <c:v>26.8</c:v>
                </c:pt>
                <c:pt idx="2276" formatCode="0.0">
                  <c:v>19.7</c:v>
                </c:pt>
                <c:pt idx="2277" formatCode="0.0">
                  <c:v>13.1</c:v>
                </c:pt>
                <c:pt idx="2278" formatCode="0.0">
                  <c:v>6.5</c:v>
                </c:pt>
                <c:pt idx="2279" formatCode="0.0">
                  <c:v>4.5</c:v>
                </c:pt>
                <c:pt idx="2280" formatCode="0.0">
                  <c:v>3.5</c:v>
                </c:pt>
                <c:pt idx="2281" formatCode="0.0">
                  <c:v>5.6</c:v>
                </c:pt>
                <c:pt idx="2282" formatCode="0.0">
                  <c:v>9.1999999999999993</c:v>
                </c:pt>
                <c:pt idx="2283" formatCode="0.0">
                  <c:v>14</c:v>
                </c:pt>
                <c:pt idx="2284" formatCode="0.0">
                  <c:v>21.1</c:v>
                </c:pt>
                <c:pt idx="2285" formatCode="0.0">
                  <c:v>29.1</c:v>
                </c:pt>
                <c:pt idx="2286" formatCode="0.0">
                  <c:v>37.700000000000003</c:v>
                </c:pt>
                <c:pt idx="2287" formatCode="0.0">
                  <c:v>46.2</c:v>
                </c:pt>
                <c:pt idx="2288" formatCode="0.0">
                  <c:v>52.3</c:v>
                </c:pt>
                <c:pt idx="2289" formatCode="0.0">
                  <c:v>56.2</c:v>
                </c:pt>
                <c:pt idx="2290" formatCode="0.0">
                  <c:v>58.2</c:v>
                </c:pt>
                <c:pt idx="2291" formatCode="0.0">
                  <c:v>58.7</c:v>
                </c:pt>
                <c:pt idx="2292" formatCode="0.0">
                  <c:v>56.5</c:v>
                </c:pt>
                <c:pt idx="2293" formatCode="0.0">
                  <c:v>53.1</c:v>
                </c:pt>
                <c:pt idx="2294" formatCode="0.0">
                  <c:v>48.8</c:v>
                </c:pt>
                <c:pt idx="2295" formatCode="0.0">
                  <c:v>44.3</c:v>
                </c:pt>
                <c:pt idx="2296" formatCode="0.0">
                  <c:v>41.5</c:v>
                </c:pt>
                <c:pt idx="2297" formatCode="0.0">
                  <c:v>38.799999999999997</c:v>
                </c:pt>
                <c:pt idx="2298" formatCode="0.0">
                  <c:v>36.200000000000003</c:v>
                </c:pt>
                <c:pt idx="2299" formatCode="0.0">
                  <c:v>33.700000000000003</c:v>
                </c:pt>
                <c:pt idx="2300" formatCode="0.0">
                  <c:v>31.3</c:v>
                </c:pt>
                <c:pt idx="2301" formatCode="0.0">
                  <c:v>28.2</c:v>
                </c:pt>
                <c:pt idx="2302" formatCode="0.0">
                  <c:v>25.5</c:v>
                </c:pt>
                <c:pt idx="2303" formatCode="0.0">
                  <c:v>24.1</c:v>
                </c:pt>
                <c:pt idx="2304" formatCode="0.0">
                  <c:v>23.2</c:v>
                </c:pt>
                <c:pt idx="2305" formatCode="0.0">
                  <c:v>22.7</c:v>
                </c:pt>
                <c:pt idx="2306" formatCode="0.0">
                  <c:v>22.4</c:v>
                </c:pt>
                <c:pt idx="2307" formatCode="0.0">
                  <c:v>22.7</c:v>
                </c:pt>
                <c:pt idx="2308" formatCode="0.0">
                  <c:v>23.7</c:v>
                </c:pt>
                <c:pt idx="2309" formatCode="0.0">
                  <c:v>25.6</c:v>
                </c:pt>
                <c:pt idx="2310" formatCode="0.0">
                  <c:v>27.3</c:v>
                </c:pt>
                <c:pt idx="2311" formatCode="0.0">
                  <c:v>27.7</c:v>
                </c:pt>
                <c:pt idx="2312" formatCode="0.0">
                  <c:v>27.7</c:v>
                </c:pt>
                <c:pt idx="2313" formatCode="0.0">
                  <c:v>28</c:v>
                </c:pt>
                <c:pt idx="2314" formatCode="0.0">
                  <c:v>28.2</c:v>
                </c:pt>
                <c:pt idx="2315" formatCode="0.0">
                  <c:v>27.9</c:v>
                </c:pt>
                <c:pt idx="2316" formatCode="0.0">
                  <c:v>27.2</c:v>
                </c:pt>
                <c:pt idx="2317" formatCode="0.0">
                  <c:v>26.4</c:v>
                </c:pt>
                <c:pt idx="2318" formatCode="0.0">
                  <c:v>25.8</c:v>
                </c:pt>
                <c:pt idx="2319" formatCode="0.0">
                  <c:v>25.4</c:v>
                </c:pt>
                <c:pt idx="2320" formatCode="0.0">
                  <c:v>24.9</c:v>
                </c:pt>
                <c:pt idx="2321" formatCode="0.0">
                  <c:v>24.5</c:v>
                </c:pt>
                <c:pt idx="2322" formatCode="0.0">
                  <c:v>24.1</c:v>
                </c:pt>
                <c:pt idx="2323" formatCode="0.0">
                  <c:v>23.9</c:v>
                </c:pt>
                <c:pt idx="2324" formatCode="0.0">
                  <c:v>23.6</c:v>
                </c:pt>
                <c:pt idx="2325" formatCode="0.0">
                  <c:v>23.2</c:v>
                </c:pt>
                <c:pt idx="2326" formatCode="0.0">
                  <c:v>22.7</c:v>
                </c:pt>
                <c:pt idx="2327" formatCode="0.0">
                  <c:v>22</c:v>
                </c:pt>
                <c:pt idx="2328" formatCode="0.0">
                  <c:v>21.8</c:v>
                </c:pt>
                <c:pt idx="2329" formatCode="0.0">
                  <c:v>21.5</c:v>
                </c:pt>
                <c:pt idx="2330" formatCode="0.0">
                  <c:v>21.4</c:v>
                </c:pt>
                <c:pt idx="2331" formatCode="0.0">
                  <c:v>21.5</c:v>
                </c:pt>
                <c:pt idx="2332" formatCode="0.0">
                  <c:v>22.4</c:v>
                </c:pt>
                <c:pt idx="2333" formatCode="0.0">
                  <c:v>23.8</c:v>
                </c:pt>
                <c:pt idx="2334" formatCode="0.0">
                  <c:v>25.8</c:v>
                </c:pt>
                <c:pt idx="2335" formatCode="0.0">
                  <c:v>28.2</c:v>
                </c:pt>
                <c:pt idx="2336" formatCode="0.0">
                  <c:v>30.3</c:v>
                </c:pt>
                <c:pt idx="2337" formatCode="0.0">
                  <c:v>32.700000000000003</c:v>
                </c:pt>
                <c:pt idx="2338" formatCode="0.0">
                  <c:v>34.299999999999997</c:v>
                </c:pt>
                <c:pt idx="2339" formatCode="0.0">
                  <c:v>34.200000000000003</c:v>
                </c:pt>
                <c:pt idx="2340" formatCode="0.0">
                  <c:v>34.5</c:v>
                </c:pt>
                <c:pt idx="2341" formatCode="0.0">
                  <c:v>33.299999999999997</c:v>
                </c:pt>
                <c:pt idx="2342" formatCode="0.0">
                  <c:v>31.7</c:v>
                </c:pt>
                <c:pt idx="2343" formatCode="0.0">
                  <c:v>29.8</c:v>
                </c:pt>
                <c:pt idx="2344" formatCode="0.0">
                  <c:v>28.2</c:v>
                </c:pt>
                <c:pt idx="2345" formatCode="0.0">
                  <c:v>26.2</c:v>
                </c:pt>
                <c:pt idx="2346" formatCode="0.0">
                  <c:v>24.7</c:v>
                </c:pt>
                <c:pt idx="2347" formatCode="0.0">
                  <c:v>24.3</c:v>
                </c:pt>
                <c:pt idx="2348" formatCode="0.0">
                  <c:v>22.8</c:v>
                </c:pt>
                <c:pt idx="2349" formatCode="0.0">
                  <c:v>22.5</c:v>
                </c:pt>
                <c:pt idx="2350" formatCode="0.0">
                  <c:v>22.2</c:v>
                </c:pt>
                <c:pt idx="2351" formatCode="0.0">
                  <c:v>21.8</c:v>
                </c:pt>
                <c:pt idx="2352" formatCode="0.0">
                  <c:v>21.2</c:v>
                </c:pt>
                <c:pt idx="2353" formatCode="0.0">
                  <c:v>20.7</c:v>
                </c:pt>
                <c:pt idx="2354" formatCode="0.0">
                  <c:v>20.100000000000001</c:v>
                </c:pt>
                <c:pt idx="2355" formatCode="0.0">
                  <c:v>19.8</c:v>
                </c:pt>
                <c:pt idx="2356" formatCode="0.0">
                  <c:v>20</c:v>
                </c:pt>
                <c:pt idx="2357" formatCode="0.0">
                  <c:v>21.6</c:v>
                </c:pt>
                <c:pt idx="2358" formatCode="0.0">
                  <c:v>23.7</c:v>
                </c:pt>
                <c:pt idx="2359" formatCode="0.0">
                  <c:v>25.9</c:v>
                </c:pt>
                <c:pt idx="2360" formatCode="0.0">
                  <c:v>28.1</c:v>
                </c:pt>
                <c:pt idx="2361" formatCode="0.0">
                  <c:v>28.9</c:v>
                </c:pt>
                <c:pt idx="2362" formatCode="0.0">
                  <c:v>30.7</c:v>
                </c:pt>
                <c:pt idx="2363" formatCode="0.0">
                  <c:v>30.5</c:v>
                </c:pt>
                <c:pt idx="2364" formatCode="0.0">
                  <c:v>29.1</c:v>
                </c:pt>
                <c:pt idx="2365" formatCode="0.0">
                  <c:v>27.3</c:v>
                </c:pt>
                <c:pt idx="2366" formatCode="0.0">
                  <c:v>25.2</c:v>
                </c:pt>
                <c:pt idx="2367" formatCode="0.0">
                  <c:v>22.8</c:v>
                </c:pt>
                <c:pt idx="2368" formatCode="0.0">
                  <c:v>20.2</c:v>
                </c:pt>
                <c:pt idx="2369" formatCode="0.0">
                  <c:v>17.600000000000001</c:v>
                </c:pt>
                <c:pt idx="2370" formatCode="0.0">
                  <c:v>15</c:v>
                </c:pt>
                <c:pt idx="2371" formatCode="0.0">
                  <c:v>13.8</c:v>
                </c:pt>
                <c:pt idx="2372" formatCode="0.0">
                  <c:v>13.4</c:v>
                </c:pt>
                <c:pt idx="2373" formatCode="0.0">
                  <c:v>12.2</c:v>
                </c:pt>
                <c:pt idx="2374" formatCode="0.0">
                  <c:v>10.5</c:v>
                </c:pt>
                <c:pt idx="2375" formatCode="0.0">
                  <c:v>9.1999999999999993</c:v>
                </c:pt>
                <c:pt idx="2376" formatCode="0.0">
                  <c:v>8.6</c:v>
                </c:pt>
                <c:pt idx="2377" formatCode="0.0">
                  <c:v>8.9</c:v>
                </c:pt>
                <c:pt idx="2378" formatCode="0.0">
                  <c:v>10.3</c:v>
                </c:pt>
                <c:pt idx="2379" formatCode="0.0">
                  <c:v>13</c:v>
                </c:pt>
                <c:pt idx="2380" formatCode="0.0">
                  <c:v>15.8</c:v>
                </c:pt>
                <c:pt idx="2381" formatCode="0.0">
                  <c:v>19.2</c:v>
                </c:pt>
                <c:pt idx="2382" formatCode="0.0">
                  <c:v>23.8</c:v>
                </c:pt>
                <c:pt idx="2383" formatCode="0.0">
                  <c:v>28.9</c:v>
                </c:pt>
                <c:pt idx="2384" formatCode="0.0">
                  <c:v>34</c:v>
                </c:pt>
                <c:pt idx="2385" formatCode="0.0">
                  <c:v>39</c:v>
                </c:pt>
                <c:pt idx="2386" formatCode="0.0">
                  <c:v>43</c:v>
                </c:pt>
                <c:pt idx="2387" formatCode="0.0">
                  <c:v>40.9</c:v>
                </c:pt>
                <c:pt idx="2388" formatCode="0.0">
                  <c:v>41.3</c:v>
                </c:pt>
                <c:pt idx="2389" formatCode="0.0">
                  <c:v>37.200000000000003</c:v>
                </c:pt>
                <c:pt idx="2390" formatCode="0.0">
                  <c:v>32.200000000000003</c:v>
                </c:pt>
                <c:pt idx="2391" formatCode="0.0">
                  <c:v>26.7</c:v>
                </c:pt>
                <c:pt idx="2392" formatCode="0.0">
                  <c:v>20.5</c:v>
                </c:pt>
                <c:pt idx="2393" formatCode="0.0">
                  <c:v>14.8</c:v>
                </c:pt>
                <c:pt idx="2394" formatCode="0.0">
                  <c:v>10.199999999999999</c:v>
                </c:pt>
                <c:pt idx="2395" formatCode="0.0">
                  <c:v>11.7</c:v>
                </c:pt>
                <c:pt idx="2396" formatCode="0.0">
                  <c:v>10.5</c:v>
                </c:pt>
                <c:pt idx="2397" formatCode="0.0">
                  <c:v>12.4</c:v>
                </c:pt>
                <c:pt idx="2398" formatCode="0.0">
                  <c:v>13.5</c:v>
                </c:pt>
                <c:pt idx="2399" formatCode="0.0">
                  <c:v>15.8</c:v>
                </c:pt>
                <c:pt idx="2400" formatCode="0.0">
                  <c:v>18.899999999999999</c:v>
                </c:pt>
                <c:pt idx="2401" formatCode="0.0">
                  <c:v>21.3</c:v>
                </c:pt>
                <c:pt idx="2402" formatCode="0.0">
                  <c:v>23.1</c:v>
                </c:pt>
                <c:pt idx="2403" formatCode="0.0">
                  <c:v>24.6</c:v>
                </c:pt>
                <c:pt idx="2404" formatCode="0.0">
                  <c:v>26.6</c:v>
                </c:pt>
                <c:pt idx="2405" formatCode="0.0">
                  <c:v>30.2</c:v>
                </c:pt>
                <c:pt idx="2406" formatCode="0.0">
                  <c:v>35.700000000000003</c:v>
                </c:pt>
                <c:pt idx="2407" formatCode="0.0">
                  <c:v>39.4</c:v>
                </c:pt>
                <c:pt idx="2408" formatCode="0.0">
                  <c:v>42.8</c:v>
                </c:pt>
                <c:pt idx="2409" formatCode="0.0">
                  <c:v>45.7</c:v>
                </c:pt>
                <c:pt idx="2410" formatCode="0.0">
                  <c:v>48.5</c:v>
                </c:pt>
                <c:pt idx="2411" formatCode="0.0">
                  <c:v>49.1</c:v>
                </c:pt>
                <c:pt idx="2412" formatCode="0.0">
                  <c:v>49.8</c:v>
                </c:pt>
                <c:pt idx="2413" formatCode="0.0">
                  <c:v>49.5</c:v>
                </c:pt>
                <c:pt idx="2414" formatCode="0.0">
                  <c:v>46.5</c:v>
                </c:pt>
                <c:pt idx="2415" formatCode="0.0">
                  <c:v>42.9</c:v>
                </c:pt>
                <c:pt idx="2416" formatCode="0.0">
                  <c:v>37.4</c:v>
                </c:pt>
                <c:pt idx="2417" formatCode="0.0">
                  <c:v>32.700000000000003</c:v>
                </c:pt>
                <c:pt idx="2418" formatCode="0.0">
                  <c:v>28.6</c:v>
                </c:pt>
                <c:pt idx="2419" formatCode="0.0">
                  <c:v>25.7</c:v>
                </c:pt>
                <c:pt idx="2420" formatCode="0.0">
                  <c:v>22.6</c:v>
                </c:pt>
                <c:pt idx="2421" formatCode="0.0">
                  <c:v>18.7</c:v>
                </c:pt>
                <c:pt idx="2422" formatCode="0.0">
                  <c:v>16.399999999999999</c:v>
                </c:pt>
                <c:pt idx="2423" formatCode="0.0">
                  <c:v>15.1</c:v>
                </c:pt>
                <c:pt idx="2424" formatCode="0.0">
                  <c:v>15.4</c:v>
                </c:pt>
                <c:pt idx="2425" formatCode="0.0">
                  <c:v>15.4</c:v>
                </c:pt>
                <c:pt idx="2426" formatCode="0.0">
                  <c:v>14.9</c:v>
                </c:pt>
                <c:pt idx="2427" formatCode="0.0">
                  <c:v>15.1</c:v>
                </c:pt>
                <c:pt idx="2428" formatCode="0.0">
                  <c:v>16</c:v>
                </c:pt>
                <c:pt idx="2429" formatCode="0.0">
                  <c:v>17.600000000000001</c:v>
                </c:pt>
                <c:pt idx="2430" formatCode="0.0">
                  <c:v>19.899999999999999</c:v>
                </c:pt>
                <c:pt idx="2431" formatCode="0.0">
                  <c:v>22.5</c:v>
                </c:pt>
                <c:pt idx="2432" formatCode="0.0">
                  <c:v>25.3</c:v>
                </c:pt>
                <c:pt idx="2433" formatCode="0.0">
                  <c:v>27.9</c:v>
                </c:pt>
                <c:pt idx="2434" formatCode="0.0">
                  <c:v>30.2</c:v>
                </c:pt>
                <c:pt idx="2435" formatCode="0.0">
                  <c:v>30.8</c:v>
                </c:pt>
                <c:pt idx="2436" formatCode="0.0">
                  <c:v>29.9</c:v>
                </c:pt>
                <c:pt idx="2437" formatCode="0.0">
                  <c:v>28.9</c:v>
                </c:pt>
                <c:pt idx="2438" formatCode="0.0">
                  <c:v>27.3</c:v>
                </c:pt>
                <c:pt idx="2439" formatCode="0.0">
                  <c:v>25.3</c:v>
                </c:pt>
                <c:pt idx="2440" formatCode="0.0">
                  <c:v>22.7</c:v>
                </c:pt>
                <c:pt idx="2441" formatCode="0.0">
                  <c:v>20.3</c:v>
                </c:pt>
                <c:pt idx="2442" formatCode="0.0">
                  <c:v>17.399999999999999</c:v>
                </c:pt>
                <c:pt idx="2443" formatCode="0.0">
                  <c:v>16</c:v>
                </c:pt>
                <c:pt idx="2444" formatCode="0.0">
                  <c:v>15.6</c:v>
                </c:pt>
                <c:pt idx="2445" formatCode="0.0">
                  <c:v>15.7</c:v>
                </c:pt>
                <c:pt idx="2446" formatCode="0.0">
                  <c:v>15.5</c:v>
                </c:pt>
                <c:pt idx="2447" formatCode="0.0">
                  <c:v>15</c:v>
                </c:pt>
                <c:pt idx="2448" formatCode="0.0">
                  <c:v>15.4</c:v>
                </c:pt>
                <c:pt idx="2449" formatCode="0.0">
                  <c:v>15.7</c:v>
                </c:pt>
                <c:pt idx="2450" formatCode="0.0">
                  <c:v>16.899999999999999</c:v>
                </c:pt>
                <c:pt idx="2451" formatCode="0.0">
                  <c:v>18.3</c:v>
                </c:pt>
                <c:pt idx="2452" formatCode="0.0">
                  <c:v>20.100000000000001</c:v>
                </c:pt>
                <c:pt idx="2453" formatCode="0.0">
                  <c:v>22</c:v>
                </c:pt>
                <c:pt idx="2454" formatCode="0.0">
                  <c:v>24.4</c:v>
                </c:pt>
                <c:pt idx="2455" formatCode="0.0">
                  <c:v>27.2</c:v>
                </c:pt>
                <c:pt idx="2456" formatCode="0.0">
                  <c:v>29.7</c:v>
                </c:pt>
                <c:pt idx="2457" formatCode="0.0">
                  <c:v>32.1</c:v>
                </c:pt>
                <c:pt idx="2458" formatCode="0.0">
                  <c:v>34.200000000000003</c:v>
                </c:pt>
                <c:pt idx="2459" formatCode="0.0">
                  <c:v>35.799999999999997</c:v>
                </c:pt>
                <c:pt idx="2460" formatCode="0.0">
                  <c:v>36.299999999999997</c:v>
                </c:pt>
                <c:pt idx="2461" formatCode="0.0">
                  <c:v>36.1</c:v>
                </c:pt>
                <c:pt idx="2462" formatCode="0.0">
                  <c:v>35.6</c:v>
                </c:pt>
                <c:pt idx="2463" formatCode="0.0">
                  <c:v>34.6</c:v>
                </c:pt>
                <c:pt idx="2464" formatCode="0.0">
                  <c:v>34.4</c:v>
                </c:pt>
                <c:pt idx="2465" formatCode="0.0">
                  <c:v>32.200000000000003</c:v>
                </c:pt>
                <c:pt idx="2466" formatCode="0.0">
                  <c:v>29.6</c:v>
                </c:pt>
                <c:pt idx="2467" formatCode="0.0">
                  <c:v>27.5</c:v>
                </c:pt>
                <c:pt idx="2468" formatCode="0.0">
                  <c:v>25.9</c:v>
                </c:pt>
                <c:pt idx="2469" formatCode="0.0">
                  <c:v>24.6</c:v>
                </c:pt>
                <c:pt idx="2470" formatCode="0.0">
                  <c:v>23.2</c:v>
                </c:pt>
                <c:pt idx="2471" formatCode="0.0">
                  <c:v>22</c:v>
                </c:pt>
                <c:pt idx="2472" formatCode="0.0">
                  <c:v>22</c:v>
                </c:pt>
                <c:pt idx="2473" formatCode="0.0">
                  <c:v>22.4</c:v>
                </c:pt>
                <c:pt idx="2474" formatCode="0.0">
                  <c:v>22.8</c:v>
                </c:pt>
                <c:pt idx="2475" formatCode="0.0">
                  <c:v>23.5</c:v>
                </c:pt>
                <c:pt idx="2476" formatCode="0.0">
                  <c:v>24.5</c:v>
                </c:pt>
                <c:pt idx="2477" formatCode="0.0">
                  <c:v>25.6</c:v>
                </c:pt>
                <c:pt idx="2478" formatCode="0.0">
                  <c:v>27.2</c:v>
                </c:pt>
                <c:pt idx="2479" formatCode="0.0">
                  <c:v>29.2</c:v>
                </c:pt>
                <c:pt idx="2480" formatCode="0.0">
                  <c:v>30.9</c:v>
                </c:pt>
                <c:pt idx="2481" formatCode="0.0">
                  <c:v>32</c:v>
                </c:pt>
                <c:pt idx="2482" formatCode="0.0">
                  <c:v>32.700000000000003</c:v>
                </c:pt>
                <c:pt idx="2483" formatCode="0.0">
                  <c:v>31.9</c:v>
                </c:pt>
                <c:pt idx="2484" formatCode="0.0">
                  <c:v>30.4</c:v>
                </c:pt>
                <c:pt idx="2485" formatCode="0.0">
                  <c:v>27.4</c:v>
                </c:pt>
                <c:pt idx="2486" formatCode="0.0">
                  <c:v>23.3</c:v>
                </c:pt>
                <c:pt idx="2487" formatCode="0.0">
                  <c:v>19.100000000000001</c:v>
                </c:pt>
                <c:pt idx="2488" formatCode="0.0">
                  <c:v>14.9</c:v>
                </c:pt>
                <c:pt idx="2489" formatCode="0.0">
                  <c:v>11.1</c:v>
                </c:pt>
                <c:pt idx="2490" formatCode="0.0">
                  <c:v>7.6</c:v>
                </c:pt>
                <c:pt idx="2491" formatCode="0.0">
                  <c:v>5.5</c:v>
                </c:pt>
                <c:pt idx="2492" formatCode="0.0">
                  <c:v>4</c:v>
                </c:pt>
                <c:pt idx="2493" formatCode="0.0">
                  <c:v>4.3</c:v>
                </c:pt>
                <c:pt idx="2494" formatCode="0.0">
                  <c:v>5.2</c:v>
                </c:pt>
                <c:pt idx="2495" formatCode="0.0">
                  <c:v>6</c:v>
                </c:pt>
                <c:pt idx="2496" formatCode="0.0">
                  <c:v>6.8</c:v>
                </c:pt>
                <c:pt idx="2497" formatCode="0.0">
                  <c:v>8.5</c:v>
                </c:pt>
                <c:pt idx="2498" formatCode="0.0">
                  <c:v>10.6</c:v>
                </c:pt>
                <c:pt idx="2499" formatCode="0.0">
                  <c:v>13</c:v>
                </c:pt>
                <c:pt idx="2500" formatCode="0.0">
                  <c:v>15.4</c:v>
                </c:pt>
                <c:pt idx="2501" formatCode="0.0">
                  <c:v>18.100000000000001</c:v>
                </c:pt>
                <c:pt idx="2502" formatCode="0.0">
                  <c:v>21.2</c:v>
                </c:pt>
                <c:pt idx="2503" formatCode="0.0">
                  <c:v>24.4</c:v>
                </c:pt>
                <c:pt idx="2504" formatCode="0.0">
                  <c:v>28.1</c:v>
                </c:pt>
                <c:pt idx="2505" formatCode="0.0">
                  <c:v>31.3</c:v>
                </c:pt>
                <c:pt idx="2506" formatCode="0.0">
                  <c:v>33.1</c:v>
                </c:pt>
                <c:pt idx="2507" formatCode="0.0">
                  <c:v>33.9</c:v>
                </c:pt>
                <c:pt idx="2508" formatCode="0.0">
                  <c:v>32.5</c:v>
                </c:pt>
                <c:pt idx="2509" formatCode="0.0">
                  <c:v>28.8</c:v>
                </c:pt>
                <c:pt idx="2510" formatCode="0.0">
                  <c:v>24.7</c:v>
                </c:pt>
                <c:pt idx="2511" formatCode="0.0">
                  <c:v>20.8</c:v>
                </c:pt>
                <c:pt idx="2512" formatCode="0.0">
                  <c:v>16.100000000000001</c:v>
                </c:pt>
                <c:pt idx="2513" formatCode="0.0">
                  <c:v>10.9</c:v>
                </c:pt>
                <c:pt idx="2514" formatCode="0.0">
                  <c:v>6.9</c:v>
                </c:pt>
                <c:pt idx="2515" formatCode="0.0">
                  <c:v>3.2</c:v>
                </c:pt>
                <c:pt idx="2516" formatCode="0.0">
                  <c:v>1.4</c:v>
                </c:pt>
                <c:pt idx="2517" formatCode="0.0">
                  <c:v>1.5</c:v>
                </c:pt>
                <c:pt idx="2518" formatCode="0.0">
                  <c:v>1.6</c:v>
                </c:pt>
                <c:pt idx="2519" formatCode="0.0">
                  <c:v>1.7</c:v>
                </c:pt>
                <c:pt idx="2520" formatCode="0.0">
                  <c:v>2</c:v>
                </c:pt>
                <c:pt idx="2521" formatCode="0.0">
                  <c:v>3.5</c:v>
                </c:pt>
                <c:pt idx="2522" formatCode="0.0">
                  <c:v>6.1</c:v>
                </c:pt>
                <c:pt idx="2523" formatCode="0.0">
                  <c:v>9.3000000000000007</c:v>
                </c:pt>
                <c:pt idx="2524" formatCode="0.0">
                  <c:v>13.6</c:v>
                </c:pt>
                <c:pt idx="2525" formatCode="0.0">
                  <c:v>18.2</c:v>
                </c:pt>
                <c:pt idx="2526" formatCode="0.0">
                  <c:v>23.3</c:v>
                </c:pt>
                <c:pt idx="2527" formatCode="0.0">
                  <c:v>27.6</c:v>
                </c:pt>
                <c:pt idx="2528" formatCode="0.0">
                  <c:v>31</c:v>
                </c:pt>
                <c:pt idx="2529" formatCode="0.0">
                  <c:v>33</c:v>
                </c:pt>
                <c:pt idx="2530" formatCode="0.0">
                  <c:v>33.4</c:v>
                </c:pt>
                <c:pt idx="2531" formatCode="0.0">
                  <c:v>32.200000000000003</c:v>
                </c:pt>
                <c:pt idx="2532" formatCode="0.0">
                  <c:v>30.3</c:v>
                </c:pt>
                <c:pt idx="2533" formatCode="0.0">
                  <c:v>27.5</c:v>
                </c:pt>
                <c:pt idx="2534" formatCode="0.0">
                  <c:v>24.9</c:v>
                </c:pt>
                <c:pt idx="2535" formatCode="0.0">
                  <c:v>23.6</c:v>
                </c:pt>
                <c:pt idx="2536" formatCode="0.0">
                  <c:v>23.1</c:v>
                </c:pt>
                <c:pt idx="2537" formatCode="0.0">
                  <c:v>22.5</c:v>
                </c:pt>
                <c:pt idx="2538" formatCode="0.0">
                  <c:v>22</c:v>
                </c:pt>
                <c:pt idx="2539" formatCode="0.0">
                  <c:v>22.9</c:v>
                </c:pt>
                <c:pt idx="2540" formatCode="0.0">
                  <c:v>24</c:v>
                </c:pt>
                <c:pt idx="2541" formatCode="0.0">
                  <c:v>24.8</c:v>
                </c:pt>
                <c:pt idx="2542" formatCode="0.0">
                  <c:v>24.5</c:v>
                </c:pt>
                <c:pt idx="2543" formatCode="0.0">
                  <c:v>23.5</c:v>
                </c:pt>
                <c:pt idx="2544" formatCode="0.0">
                  <c:v>21.8</c:v>
                </c:pt>
                <c:pt idx="2545" formatCode="0.0">
                  <c:v>20.2</c:v>
                </c:pt>
                <c:pt idx="2546" formatCode="0.0">
                  <c:v>18.7</c:v>
                </c:pt>
                <c:pt idx="2547" formatCode="0.0">
                  <c:v>17.2</c:v>
                </c:pt>
                <c:pt idx="2548" formatCode="0.0">
                  <c:v>15.5</c:v>
                </c:pt>
                <c:pt idx="2549" formatCode="0.0">
                  <c:v>15</c:v>
                </c:pt>
                <c:pt idx="2550" formatCode="0.0">
                  <c:v>15.3</c:v>
                </c:pt>
                <c:pt idx="2551" formatCode="0.0">
                  <c:v>16.100000000000001</c:v>
                </c:pt>
                <c:pt idx="2552" formatCode="0.0">
                  <c:v>17</c:v>
                </c:pt>
                <c:pt idx="2553" formatCode="0.0">
                  <c:v>18.2</c:v>
                </c:pt>
                <c:pt idx="2554" formatCode="0.0">
                  <c:v>19.2</c:v>
                </c:pt>
                <c:pt idx="2555" formatCode="0.0">
                  <c:v>20.100000000000001</c:v>
                </c:pt>
                <c:pt idx="2556" formatCode="0.0">
                  <c:v>19.8</c:v>
                </c:pt>
                <c:pt idx="2557" formatCode="0.0">
                  <c:v>19.399999999999999</c:v>
                </c:pt>
                <c:pt idx="2558" formatCode="0.0">
                  <c:v>18.8</c:v>
                </c:pt>
                <c:pt idx="2559" formatCode="0.0">
                  <c:v>18.100000000000001</c:v>
                </c:pt>
                <c:pt idx="2560" formatCode="0.0">
                  <c:v>17.399999999999999</c:v>
                </c:pt>
                <c:pt idx="2561" formatCode="0.0">
                  <c:v>17</c:v>
                </c:pt>
                <c:pt idx="2562" formatCode="0.0">
                  <c:v>17</c:v>
                </c:pt>
                <c:pt idx="2563" formatCode="0.0">
                  <c:v>17.2</c:v>
                </c:pt>
                <c:pt idx="2564" formatCode="0.0">
                  <c:v>17.5</c:v>
                </c:pt>
                <c:pt idx="2565" formatCode="0.0">
                  <c:v>18</c:v>
                </c:pt>
                <c:pt idx="2566" formatCode="0.0">
                  <c:v>18.399999999999999</c:v>
                </c:pt>
                <c:pt idx="2567" formatCode="0.0">
                  <c:v>18.600000000000001</c:v>
                </c:pt>
                <c:pt idx="2568" formatCode="0.0">
                  <c:v>18.899999999999999</c:v>
                </c:pt>
                <c:pt idx="2569" formatCode="0.0">
                  <c:v>19.399999999999999</c:v>
                </c:pt>
                <c:pt idx="2570" formatCode="0.0">
                  <c:v>20</c:v>
                </c:pt>
                <c:pt idx="2571" formatCode="0.0">
                  <c:v>20</c:v>
                </c:pt>
                <c:pt idx="2572" formatCode="0.0">
                  <c:v>20</c:v>
                </c:pt>
                <c:pt idx="2580" formatCode="0.0">
                  <c:v>16.399999999999999</c:v>
                </c:pt>
                <c:pt idx="2581" formatCode="0.0">
                  <c:v>16.399999999999999</c:v>
                </c:pt>
                <c:pt idx="2582" formatCode="0.0">
                  <c:v>16.3</c:v>
                </c:pt>
                <c:pt idx="2583" formatCode="0.0">
                  <c:v>16</c:v>
                </c:pt>
                <c:pt idx="2584" formatCode="0.0">
                  <c:v>15.8</c:v>
                </c:pt>
                <c:pt idx="2585" formatCode="0.0">
                  <c:v>16.600000000000001</c:v>
                </c:pt>
                <c:pt idx="2586" formatCode="0.0">
                  <c:v>17.8</c:v>
                </c:pt>
                <c:pt idx="2587" formatCode="0.0">
                  <c:v>18.399999999999999</c:v>
                </c:pt>
                <c:pt idx="2588" formatCode="0.0">
                  <c:v>19</c:v>
                </c:pt>
                <c:pt idx="2589" formatCode="0.0">
                  <c:v>19.399999999999999</c:v>
                </c:pt>
                <c:pt idx="2590" formatCode="0.0">
                  <c:v>19.899999999999999</c:v>
                </c:pt>
                <c:pt idx="2591" formatCode="0.0">
                  <c:v>20.399999999999999</c:v>
                </c:pt>
                <c:pt idx="2592" formatCode="0.0">
                  <c:v>20.3</c:v>
                </c:pt>
                <c:pt idx="2593" formatCode="0.0">
                  <c:v>19.2</c:v>
                </c:pt>
                <c:pt idx="2594" formatCode="0.0">
                  <c:v>18</c:v>
                </c:pt>
                <c:pt idx="2595" formatCode="0.0">
                  <c:v>16.899999999999999</c:v>
                </c:pt>
                <c:pt idx="2596" formatCode="0.0">
                  <c:v>16.2</c:v>
                </c:pt>
                <c:pt idx="2597" formatCode="0.0">
                  <c:v>15.6</c:v>
                </c:pt>
                <c:pt idx="2598" formatCode="0.0">
                  <c:v>15</c:v>
                </c:pt>
                <c:pt idx="2599" formatCode="0.0">
                  <c:v>14.7</c:v>
                </c:pt>
                <c:pt idx="2600" formatCode="0.0">
                  <c:v>14.5</c:v>
                </c:pt>
                <c:pt idx="2601" formatCode="0.0">
                  <c:v>14.9</c:v>
                </c:pt>
                <c:pt idx="2602" formatCode="0.0">
                  <c:v>15.5</c:v>
                </c:pt>
                <c:pt idx="2603" formatCode="0.0">
                  <c:v>16</c:v>
                </c:pt>
                <c:pt idx="2604" formatCode="0.0">
                  <c:v>16.399999999999999</c:v>
                </c:pt>
                <c:pt idx="2605" formatCode="0.0">
                  <c:v>16.899999999999999</c:v>
                </c:pt>
                <c:pt idx="2606" formatCode="0.0">
                  <c:v>17.399999999999999</c:v>
                </c:pt>
                <c:pt idx="2607" formatCode="0.0">
                  <c:v>18</c:v>
                </c:pt>
                <c:pt idx="2608" formatCode="0.0">
                  <c:v>18.5</c:v>
                </c:pt>
                <c:pt idx="2609" formatCode="0.0">
                  <c:v>18.5</c:v>
                </c:pt>
                <c:pt idx="2610" formatCode="0.0">
                  <c:v>18.7</c:v>
                </c:pt>
                <c:pt idx="2611" formatCode="0.0">
                  <c:v>18.8</c:v>
                </c:pt>
                <c:pt idx="2612" formatCode="0.0">
                  <c:v>18.899999999999999</c:v>
                </c:pt>
                <c:pt idx="2613" formatCode="0.0">
                  <c:v>18.899999999999999</c:v>
                </c:pt>
                <c:pt idx="2614" formatCode="0.0">
                  <c:v>18.7</c:v>
                </c:pt>
                <c:pt idx="2615" formatCode="0.0">
                  <c:v>18.2</c:v>
                </c:pt>
                <c:pt idx="2616" formatCode="0.0">
                  <c:v>17.5</c:v>
                </c:pt>
                <c:pt idx="2617" formatCode="0.0">
                  <c:v>16.899999999999999</c:v>
                </c:pt>
                <c:pt idx="2618" formatCode="0.0">
                  <c:v>16.2</c:v>
                </c:pt>
                <c:pt idx="2619" formatCode="0.0">
                  <c:v>15.5</c:v>
                </c:pt>
                <c:pt idx="2620" formatCode="0.0">
                  <c:v>14.6</c:v>
                </c:pt>
                <c:pt idx="2621" formatCode="0.0">
                  <c:v>14</c:v>
                </c:pt>
                <c:pt idx="2622" formatCode="0.0">
                  <c:v>13.7</c:v>
                </c:pt>
                <c:pt idx="2623" formatCode="0.0">
                  <c:v>13.5</c:v>
                </c:pt>
                <c:pt idx="2624" formatCode="0.0">
                  <c:v>13.6</c:v>
                </c:pt>
                <c:pt idx="2625" formatCode="0.0">
                  <c:v>13.9</c:v>
                </c:pt>
                <c:pt idx="2626" formatCode="0.0">
                  <c:v>14.3</c:v>
                </c:pt>
                <c:pt idx="2627" formatCode="0.0">
                  <c:v>14.7</c:v>
                </c:pt>
                <c:pt idx="2628" formatCode="0.0">
                  <c:v>15.4</c:v>
                </c:pt>
                <c:pt idx="2629" formatCode="0.0">
                  <c:v>16</c:v>
                </c:pt>
                <c:pt idx="2630" formatCode="0.0">
                  <c:v>16.399999999999999</c:v>
                </c:pt>
                <c:pt idx="2631" formatCode="0.0">
                  <c:v>16.7</c:v>
                </c:pt>
                <c:pt idx="2632" formatCode="0.0">
                  <c:v>17.2</c:v>
                </c:pt>
                <c:pt idx="2633" formatCode="0.0">
                  <c:v>17.5</c:v>
                </c:pt>
                <c:pt idx="2634" formatCode="0.0">
                  <c:v>17.899999999999999</c:v>
                </c:pt>
                <c:pt idx="2635" formatCode="0.0">
                  <c:v>18.3</c:v>
                </c:pt>
                <c:pt idx="2636" formatCode="0.0">
                  <c:v>18.600000000000001</c:v>
                </c:pt>
                <c:pt idx="2637" formatCode="0.0">
                  <c:v>19</c:v>
                </c:pt>
                <c:pt idx="2638" formatCode="0.0">
                  <c:v>19.399999999999999</c:v>
                </c:pt>
                <c:pt idx="2639" formatCode="0.0">
                  <c:v>19.8</c:v>
                </c:pt>
                <c:pt idx="2640" formatCode="0.0">
                  <c:v>20.3</c:v>
                </c:pt>
                <c:pt idx="2641" formatCode="0.0">
                  <c:v>21.1</c:v>
                </c:pt>
                <c:pt idx="2642" formatCode="0.0">
                  <c:v>21.8</c:v>
                </c:pt>
                <c:pt idx="2643" formatCode="0.0">
                  <c:v>22.4</c:v>
                </c:pt>
                <c:pt idx="2644" formatCode="0.0">
                  <c:v>23.1</c:v>
                </c:pt>
                <c:pt idx="2645" formatCode="0.0">
                  <c:v>23.8</c:v>
                </c:pt>
                <c:pt idx="2646" formatCode="0.0">
                  <c:v>24.6</c:v>
                </c:pt>
                <c:pt idx="2647" formatCode="0.0">
                  <c:v>25.6</c:v>
                </c:pt>
                <c:pt idx="2648" formatCode="0.0">
                  <c:v>26.4</c:v>
                </c:pt>
                <c:pt idx="2649" formatCode="0.0">
                  <c:v>26.7</c:v>
                </c:pt>
                <c:pt idx="2650" formatCode="0.0">
                  <c:v>27</c:v>
                </c:pt>
                <c:pt idx="2651" formatCode="0.0">
                  <c:v>27.2</c:v>
                </c:pt>
                <c:pt idx="2652" formatCode="0.0">
                  <c:v>27.5</c:v>
                </c:pt>
                <c:pt idx="2653" formatCode="0.0">
                  <c:v>27.5</c:v>
                </c:pt>
                <c:pt idx="2654" formatCode="0.0">
                  <c:v>27.5</c:v>
                </c:pt>
                <c:pt idx="2655" formatCode="0.0">
                  <c:v>27.3</c:v>
                </c:pt>
                <c:pt idx="2656" formatCode="0.0">
                  <c:v>27</c:v>
                </c:pt>
                <c:pt idx="2657" formatCode="0.0">
                  <c:v>27</c:v>
                </c:pt>
                <c:pt idx="2658" formatCode="0.0">
                  <c:v>27.2</c:v>
                </c:pt>
                <c:pt idx="2659" formatCode="0.0">
                  <c:v>27.4</c:v>
                </c:pt>
                <c:pt idx="2660" formatCode="0.0">
                  <c:v>27.3</c:v>
                </c:pt>
                <c:pt idx="2661" formatCode="0.0">
                  <c:v>27.4</c:v>
                </c:pt>
                <c:pt idx="2662" formatCode="0.0">
                  <c:v>27.2</c:v>
                </c:pt>
                <c:pt idx="2663" formatCode="0.0">
                  <c:v>26.6</c:v>
                </c:pt>
                <c:pt idx="2664" formatCode="0.0">
                  <c:v>26.3</c:v>
                </c:pt>
                <c:pt idx="2665" formatCode="0.0">
                  <c:v>25.8</c:v>
                </c:pt>
                <c:pt idx="2666" formatCode="0.0">
                  <c:v>25.1</c:v>
                </c:pt>
                <c:pt idx="2667" formatCode="0.0">
                  <c:v>24.5</c:v>
                </c:pt>
                <c:pt idx="2668" formatCode="0.0">
                  <c:v>24.2</c:v>
                </c:pt>
                <c:pt idx="2669" formatCode="0.0">
                  <c:v>24.3</c:v>
                </c:pt>
                <c:pt idx="2670" formatCode="0.0">
                  <c:v>24.5</c:v>
                </c:pt>
                <c:pt idx="2671" formatCode="0.0">
                  <c:v>25.1</c:v>
                </c:pt>
                <c:pt idx="2672" formatCode="0.0">
                  <c:v>25.7</c:v>
                </c:pt>
                <c:pt idx="2673" formatCode="0.0">
                  <c:v>26.2</c:v>
                </c:pt>
                <c:pt idx="2674" formatCode="0.0">
                  <c:v>25.1</c:v>
                </c:pt>
                <c:pt idx="2675" formatCode="0.0">
                  <c:v>22.6</c:v>
                </c:pt>
                <c:pt idx="2676" formatCode="0.0">
                  <c:v>19.600000000000001</c:v>
                </c:pt>
                <c:pt idx="2677" formatCode="0.0">
                  <c:v>16.600000000000001</c:v>
                </c:pt>
                <c:pt idx="2678" formatCode="0.0">
                  <c:v>14.1</c:v>
                </c:pt>
                <c:pt idx="2679" formatCode="0.0">
                  <c:v>11.8</c:v>
                </c:pt>
                <c:pt idx="2680" formatCode="0.0">
                  <c:v>9.1</c:v>
                </c:pt>
                <c:pt idx="2681" formatCode="0.0">
                  <c:v>6.3</c:v>
                </c:pt>
                <c:pt idx="2682" formatCode="0.0">
                  <c:v>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147648"/>
        <c:axId val="45149184"/>
      </c:scatterChart>
      <c:scatterChart>
        <c:scatterStyle val="lineMarker"/>
        <c:varyColors val="0"/>
        <c:ser>
          <c:idx val="3"/>
          <c:order val="3"/>
          <c:tx>
            <c:strRef>
              <c:f>'8-Hr'!$J$1</c:f>
              <c:strCache>
                <c:ptCount val="1"/>
                <c:pt idx="0">
                  <c:v>Rolling Adj 8h GPTO3 6m-2m Difference (ppb)</c:v>
                </c:pt>
              </c:strCache>
            </c:strRef>
          </c:tx>
          <c:spPr>
            <a:ln w="19050">
              <a:solidFill>
                <a:srgbClr val="FFFF00"/>
              </a:solidFill>
            </a:ln>
          </c:spPr>
          <c:marker>
            <c:symbol val="none"/>
          </c:marker>
          <c:xVal>
            <c:numRef>
              <c:f>'8-Hr'!$B$2:$B$2713</c:f>
              <c:numCache>
                <c:formatCode>m/d/yy\ h:mm;@</c:formatCode>
                <c:ptCount val="2712"/>
                <c:pt idx="0">
                  <c:v>42171</c:v>
                </c:pt>
                <c:pt idx="1">
                  <c:v>42171.041666666802</c:v>
                </c:pt>
                <c:pt idx="2">
                  <c:v>42171.083333333605</c:v>
                </c:pt>
                <c:pt idx="3">
                  <c:v>42171.125000000407</c:v>
                </c:pt>
                <c:pt idx="4">
                  <c:v>42171.16666666721</c:v>
                </c:pt>
                <c:pt idx="5">
                  <c:v>42171.208333334012</c:v>
                </c:pt>
                <c:pt idx="6">
                  <c:v>42171.250000000815</c:v>
                </c:pt>
                <c:pt idx="7">
                  <c:v>42171.291666667617</c:v>
                </c:pt>
                <c:pt idx="8">
                  <c:v>42171.33333333442</c:v>
                </c:pt>
                <c:pt idx="9">
                  <c:v>42171.375000001222</c:v>
                </c:pt>
                <c:pt idx="10">
                  <c:v>42171.416666668025</c:v>
                </c:pt>
                <c:pt idx="11">
                  <c:v>42171.458333334827</c:v>
                </c:pt>
                <c:pt idx="12">
                  <c:v>42171.50000000163</c:v>
                </c:pt>
                <c:pt idx="13">
                  <c:v>42171.541666668432</c:v>
                </c:pt>
                <c:pt idx="14">
                  <c:v>42171.583333335235</c:v>
                </c:pt>
                <c:pt idx="15">
                  <c:v>42171.625000002037</c:v>
                </c:pt>
                <c:pt idx="16">
                  <c:v>42171.66666666884</c:v>
                </c:pt>
                <c:pt idx="17">
                  <c:v>42171.708333335642</c:v>
                </c:pt>
                <c:pt idx="18">
                  <c:v>42171.750000002445</c:v>
                </c:pt>
                <c:pt idx="19">
                  <c:v>42171.791666669247</c:v>
                </c:pt>
                <c:pt idx="20">
                  <c:v>42171.83333333605</c:v>
                </c:pt>
                <c:pt idx="21">
                  <c:v>42171.875000002852</c:v>
                </c:pt>
                <c:pt idx="22">
                  <c:v>42171.916666669655</c:v>
                </c:pt>
                <c:pt idx="23">
                  <c:v>42171.958333336457</c:v>
                </c:pt>
                <c:pt idx="24">
                  <c:v>42172.00000000326</c:v>
                </c:pt>
                <c:pt idx="25">
                  <c:v>42172.041666670062</c:v>
                </c:pt>
                <c:pt idx="26">
                  <c:v>42172.083333336865</c:v>
                </c:pt>
                <c:pt idx="27">
                  <c:v>42172.125000003667</c:v>
                </c:pt>
                <c:pt idx="28">
                  <c:v>42172.16666667047</c:v>
                </c:pt>
                <c:pt idx="29">
                  <c:v>42172.208333337272</c:v>
                </c:pt>
                <c:pt idx="30">
                  <c:v>42172.250000004075</c:v>
                </c:pt>
                <c:pt idx="31">
                  <c:v>42172.291666670877</c:v>
                </c:pt>
                <c:pt idx="32">
                  <c:v>42172.33333333768</c:v>
                </c:pt>
                <c:pt idx="33">
                  <c:v>42172.375000004482</c:v>
                </c:pt>
                <c:pt idx="34">
                  <c:v>42172.416666671284</c:v>
                </c:pt>
                <c:pt idx="35">
                  <c:v>42172.458333338087</c:v>
                </c:pt>
                <c:pt idx="36">
                  <c:v>42172.500000004889</c:v>
                </c:pt>
                <c:pt idx="37">
                  <c:v>42172.541666671692</c:v>
                </c:pt>
                <c:pt idx="38">
                  <c:v>42172.583333338494</c:v>
                </c:pt>
                <c:pt idx="39">
                  <c:v>42172.625000005297</c:v>
                </c:pt>
                <c:pt idx="40">
                  <c:v>42172.666666672099</c:v>
                </c:pt>
                <c:pt idx="41">
                  <c:v>42172.708333338902</c:v>
                </c:pt>
                <c:pt idx="42">
                  <c:v>42172.750000005704</c:v>
                </c:pt>
                <c:pt idx="43">
                  <c:v>42172.791666672507</c:v>
                </c:pt>
                <c:pt idx="44">
                  <c:v>42172.833333339309</c:v>
                </c:pt>
                <c:pt idx="45">
                  <c:v>42172.875000006112</c:v>
                </c:pt>
                <c:pt idx="46">
                  <c:v>42172.916666672914</c:v>
                </c:pt>
                <c:pt idx="47">
                  <c:v>42172.958333339717</c:v>
                </c:pt>
                <c:pt idx="48">
                  <c:v>42173.000000006519</c:v>
                </c:pt>
                <c:pt idx="49">
                  <c:v>42173.041666673322</c:v>
                </c:pt>
                <c:pt idx="50">
                  <c:v>42173.083333340124</c:v>
                </c:pt>
                <c:pt idx="51">
                  <c:v>42173.125000006927</c:v>
                </c:pt>
                <c:pt idx="52">
                  <c:v>42173.166666673729</c:v>
                </c:pt>
                <c:pt idx="53">
                  <c:v>42173.208333340532</c:v>
                </c:pt>
                <c:pt idx="54">
                  <c:v>42173.250000007334</c:v>
                </c:pt>
                <c:pt idx="55">
                  <c:v>42173.291666674137</c:v>
                </c:pt>
                <c:pt idx="56">
                  <c:v>42173.333333340939</c:v>
                </c:pt>
                <c:pt idx="57">
                  <c:v>42173.375000007742</c:v>
                </c:pt>
                <c:pt idx="58">
                  <c:v>42173.416666674544</c:v>
                </c:pt>
                <c:pt idx="59">
                  <c:v>42173.458333341347</c:v>
                </c:pt>
                <c:pt idx="60">
                  <c:v>42173.500000008149</c:v>
                </c:pt>
                <c:pt idx="61">
                  <c:v>42173.541666674952</c:v>
                </c:pt>
                <c:pt idx="62">
                  <c:v>42173.583333341754</c:v>
                </c:pt>
                <c:pt idx="63">
                  <c:v>42173.625000008557</c:v>
                </c:pt>
                <c:pt idx="64">
                  <c:v>42173.666666675359</c:v>
                </c:pt>
                <c:pt idx="65">
                  <c:v>42173.708333342161</c:v>
                </c:pt>
                <c:pt idx="66">
                  <c:v>42173.750000008964</c:v>
                </c:pt>
                <c:pt idx="67">
                  <c:v>42173.791666675766</c:v>
                </c:pt>
                <c:pt idx="68">
                  <c:v>42173.833333342569</c:v>
                </c:pt>
                <c:pt idx="69">
                  <c:v>42173.875000009371</c:v>
                </c:pt>
                <c:pt idx="70">
                  <c:v>42173.916666676174</c:v>
                </c:pt>
                <c:pt idx="71">
                  <c:v>42173.958333342976</c:v>
                </c:pt>
                <c:pt idx="72">
                  <c:v>42174.000000009779</c:v>
                </c:pt>
                <c:pt idx="73">
                  <c:v>42174.041666676581</c:v>
                </c:pt>
                <c:pt idx="74">
                  <c:v>42174.083333343384</c:v>
                </c:pt>
                <c:pt idx="75">
                  <c:v>42174.125000010186</c:v>
                </c:pt>
                <c:pt idx="76">
                  <c:v>42174.166666676989</c:v>
                </c:pt>
                <c:pt idx="77">
                  <c:v>42174.208333343791</c:v>
                </c:pt>
                <c:pt idx="78">
                  <c:v>42174.250000010594</c:v>
                </c:pt>
                <c:pt idx="79">
                  <c:v>42174.291666677396</c:v>
                </c:pt>
                <c:pt idx="80">
                  <c:v>42174.333333344199</c:v>
                </c:pt>
                <c:pt idx="81">
                  <c:v>42174.375000011001</c:v>
                </c:pt>
                <c:pt idx="82">
                  <c:v>42174.416666677804</c:v>
                </c:pt>
                <c:pt idx="83">
                  <c:v>42174.458333344606</c:v>
                </c:pt>
                <c:pt idx="84">
                  <c:v>42174.500000011409</c:v>
                </c:pt>
                <c:pt idx="85">
                  <c:v>42174.541666678211</c:v>
                </c:pt>
                <c:pt idx="86">
                  <c:v>42174.583333345014</c:v>
                </c:pt>
                <c:pt idx="87">
                  <c:v>42174.625000011816</c:v>
                </c:pt>
                <c:pt idx="88">
                  <c:v>42174.666666678619</c:v>
                </c:pt>
                <c:pt idx="89">
                  <c:v>42174.708333345421</c:v>
                </c:pt>
                <c:pt idx="90">
                  <c:v>42174.750000012224</c:v>
                </c:pt>
                <c:pt idx="91">
                  <c:v>42174.791666679026</c:v>
                </c:pt>
                <c:pt idx="92">
                  <c:v>42174.833333345829</c:v>
                </c:pt>
                <c:pt idx="93">
                  <c:v>42174.875000012631</c:v>
                </c:pt>
                <c:pt idx="94">
                  <c:v>42174.916666679434</c:v>
                </c:pt>
                <c:pt idx="95">
                  <c:v>42174.958333346236</c:v>
                </c:pt>
                <c:pt idx="96">
                  <c:v>42175.000000013039</c:v>
                </c:pt>
                <c:pt idx="97">
                  <c:v>42175.041666679841</c:v>
                </c:pt>
                <c:pt idx="98">
                  <c:v>42175.083333346643</c:v>
                </c:pt>
                <c:pt idx="99">
                  <c:v>42175.125000013446</c:v>
                </c:pt>
                <c:pt idx="100">
                  <c:v>42175.166666680248</c:v>
                </c:pt>
                <c:pt idx="101">
                  <c:v>42175.208333347051</c:v>
                </c:pt>
                <c:pt idx="102">
                  <c:v>42175.250000013853</c:v>
                </c:pt>
                <c:pt idx="103">
                  <c:v>42175.291666680656</c:v>
                </c:pt>
                <c:pt idx="104">
                  <c:v>42175.333333347458</c:v>
                </c:pt>
                <c:pt idx="105">
                  <c:v>42175.375000014261</c:v>
                </c:pt>
                <c:pt idx="106">
                  <c:v>42175.416666681063</c:v>
                </c:pt>
                <c:pt idx="107">
                  <c:v>42175.458333347866</c:v>
                </c:pt>
                <c:pt idx="108">
                  <c:v>42175.500000014668</c:v>
                </c:pt>
                <c:pt idx="109">
                  <c:v>42175.541666681471</c:v>
                </c:pt>
                <c:pt idx="110">
                  <c:v>42175.583333348273</c:v>
                </c:pt>
                <c:pt idx="111">
                  <c:v>42175.625000015076</c:v>
                </c:pt>
                <c:pt idx="112">
                  <c:v>42175.666666681878</c:v>
                </c:pt>
                <c:pt idx="113">
                  <c:v>42175.708333348681</c:v>
                </c:pt>
                <c:pt idx="114">
                  <c:v>42175.750000015483</c:v>
                </c:pt>
                <c:pt idx="115">
                  <c:v>42175.791666682286</c:v>
                </c:pt>
                <c:pt idx="116">
                  <c:v>42175.833333349088</c:v>
                </c:pt>
                <c:pt idx="117">
                  <c:v>42175.875000015891</c:v>
                </c:pt>
                <c:pt idx="118">
                  <c:v>42175.916666682693</c:v>
                </c:pt>
                <c:pt idx="119">
                  <c:v>42175.958333349496</c:v>
                </c:pt>
                <c:pt idx="120">
                  <c:v>42176.000000016298</c:v>
                </c:pt>
                <c:pt idx="121">
                  <c:v>42176.041666683101</c:v>
                </c:pt>
                <c:pt idx="122">
                  <c:v>42176.083333349903</c:v>
                </c:pt>
                <c:pt idx="123">
                  <c:v>42176.125000016706</c:v>
                </c:pt>
                <c:pt idx="124">
                  <c:v>42176.166666683508</c:v>
                </c:pt>
                <c:pt idx="125">
                  <c:v>42176.208333350311</c:v>
                </c:pt>
                <c:pt idx="126">
                  <c:v>42176.250000017113</c:v>
                </c:pt>
                <c:pt idx="127">
                  <c:v>42176.291666683916</c:v>
                </c:pt>
                <c:pt idx="128">
                  <c:v>42176.333333350718</c:v>
                </c:pt>
                <c:pt idx="129">
                  <c:v>42176.375000017521</c:v>
                </c:pt>
                <c:pt idx="130">
                  <c:v>42176.416666684323</c:v>
                </c:pt>
                <c:pt idx="131">
                  <c:v>42176.458333351125</c:v>
                </c:pt>
                <c:pt idx="132">
                  <c:v>42176.500000017928</c:v>
                </c:pt>
                <c:pt idx="133">
                  <c:v>42176.54166668473</c:v>
                </c:pt>
                <c:pt idx="134">
                  <c:v>42176.583333351533</c:v>
                </c:pt>
                <c:pt idx="135">
                  <c:v>42176.625000018335</c:v>
                </c:pt>
                <c:pt idx="136">
                  <c:v>42176.666666685138</c:v>
                </c:pt>
                <c:pt idx="137">
                  <c:v>42176.70833335194</c:v>
                </c:pt>
                <c:pt idx="138">
                  <c:v>42176.750000018743</c:v>
                </c:pt>
                <c:pt idx="139">
                  <c:v>42176.791666685545</c:v>
                </c:pt>
                <c:pt idx="140">
                  <c:v>42176.833333352348</c:v>
                </c:pt>
                <c:pt idx="141">
                  <c:v>42176.87500001915</c:v>
                </c:pt>
                <c:pt idx="142">
                  <c:v>42176.916666685953</c:v>
                </c:pt>
                <c:pt idx="143">
                  <c:v>42176.958333352755</c:v>
                </c:pt>
                <c:pt idx="144">
                  <c:v>42177.000000019558</c:v>
                </c:pt>
                <c:pt idx="145">
                  <c:v>42177.04166668636</c:v>
                </c:pt>
                <c:pt idx="146">
                  <c:v>42177.083333353163</c:v>
                </c:pt>
                <c:pt idx="147">
                  <c:v>42177.125000019965</c:v>
                </c:pt>
                <c:pt idx="148">
                  <c:v>42177.166666686768</c:v>
                </c:pt>
                <c:pt idx="149">
                  <c:v>42177.20833335357</c:v>
                </c:pt>
                <c:pt idx="150">
                  <c:v>42177.250000020373</c:v>
                </c:pt>
                <c:pt idx="151">
                  <c:v>42177.291666687175</c:v>
                </c:pt>
                <c:pt idx="152">
                  <c:v>42177.333333353978</c:v>
                </c:pt>
                <c:pt idx="153">
                  <c:v>42177.37500002078</c:v>
                </c:pt>
                <c:pt idx="154">
                  <c:v>42177.416666687583</c:v>
                </c:pt>
                <c:pt idx="155">
                  <c:v>42177.458333354385</c:v>
                </c:pt>
                <c:pt idx="156">
                  <c:v>42177.500000021188</c:v>
                </c:pt>
                <c:pt idx="157">
                  <c:v>42177.54166668799</c:v>
                </c:pt>
                <c:pt idx="158">
                  <c:v>42177.583333354793</c:v>
                </c:pt>
                <c:pt idx="159">
                  <c:v>42177.625000021595</c:v>
                </c:pt>
                <c:pt idx="160">
                  <c:v>42177.666666688398</c:v>
                </c:pt>
                <c:pt idx="161">
                  <c:v>42177.7083333552</c:v>
                </c:pt>
                <c:pt idx="162">
                  <c:v>42177.750000022002</c:v>
                </c:pt>
                <c:pt idx="163">
                  <c:v>42177.791666688805</c:v>
                </c:pt>
                <c:pt idx="164">
                  <c:v>42177.833333355607</c:v>
                </c:pt>
                <c:pt idx="165">
                  <c:v>42177.87500002241</c:v>
                </c:pt>
                <c:pt idx="166">
                  <c:v>42177.916666689212</c:v>
                </c:pt>
                <c:pt idx="167">
                  <c:v>42177.958333356015</c:v>
                </c:pt>
                <c:pt idx="168">
                  <c:v>42178.000000022817</c:v>
                </c:pt>
                <c:pt idx="169">
                  <c:v>42178.04166668962</c:v>
                </c:pt>
                <c:pt idx="170">
                  <c:v>42178.083333356422</c:v>
                </c:pt>
                <c:pt idx="171">
                  <c:v>42178.125000023225</c:v>
                </c:pt>
                <c:pt idx="172">
                  <c:v>42178.166666690027</c:v>
                </c:pt>
                <c:pt idx="173">
                  <c:v>42178.20833335683</c:v>
                </c:pt>
                <c:pt idx="174">
                  <c:v>42178.250000023632</c:v>
                </c:pt>
                <c:pt idx="175">
                  <c:v>42178.291666690435</c:v>
                </c:pt>
                <c:pt idx="176">
                  <c:v>42178.333333357237</c:v>
                </c:pt>
                <c:pt idx="177">
                  <c:v>42178.37500002404</c:v>
                </c:pt>
                <c:pt idx="178">
                  <c:v>42178.416666690842</c:v>
                </c:pt>
                <c:pt idx="179">
                  <c:v>42178.458333357645</c:v>
                </c:pt>
                <c:pt idx="180">
                  <c:v>42178.500000024447</c:v>
                </c:pt>
                <c:pt idx="181">
                  <c:v>42178.54166669125</c:v>
                </c:pt>
                <c:pt idx="182">
                  <c:v>42178.583333358052</c:v>
                </c:pt>
                <c:pt idx="183">
                  <c:v>42178.625000024855</c:v>
                </c:pt>
                <c:pt idx="184">
                  <c:v>42178.666666691657</c:v>
                </c:pt>
                <c:pt idx="185">
                  <c:v>42178.70833335846</c:v>
                </c:pt>
                <c:pt idx="186">
                  <c:v>42178.750000025262</c:v>
                </c:pt>
                <c:pt idx="187">
                  <c:v>42178.791666692065</c:v>
                </c:pt>
                <c:pt idx="188">
                  <c:v>42178.833333358867</c:v>
                </c:pt>
                <c:pt idx="189">
                  <c:v>42178.87500002567</c:v>
                </c:pt>
                <c:pt idx="190">
                  <c:v>42178.916666692472</c:v>
                </c:pt>
                <c:pt idx="191">
                  <c:v>42178.958333359275</c:v>
                </c:pt>
                <c:pt idx="192">
                  <c:v>42179.000000026077</c:v>
                </c:pt>
                <c:pt idx="193">
                  <c:v>42179.04166669288</c:v>
                </c:pt>
                <c:pt idx="194">
                  <c:v>42179.083333359682</c:v>
                </c:pt>
                <c:pt idx="195">
                  <c:v>42179.125000026484</c:v>
                </c:pt>
                <c:pt idx="196">
                  <c:v>42179.166666693287</c:v>
                </c:pt>
                <c:pt idx="197">
                  <c:v>42179.208333360089</c:v>
                </c:pt>
                <c:pt idx="198">
                  <c:v>42179.250000026892</c:v>
                </c:pt>
                <c:pt idx="199">
                  <c:v>42179.291666693694</c:v>
                </c:pt>
                <c:pt idx="200">
                  <c:v>42179.333333360497</c:v>
                </c:pt>
                <c:pt idx="201">
                  <c:v>42179.375000027299</c:v>
                </c:pt>
                <c:pt idx="202">
                  <c:v>42179.416666694102</c:v>
                </c:pt>
                <c:pt idx="203">
                  <c:v>42179.458333360904</c:v>
                </c:pt>
                <c:pt idx="204">
                  <c:v>42179.500000027707</c:v>
                </c:pt>
                <c:pt idx="205">
                  <c:v>42179.541666694509</c:v>
                </c:pt>
                <c:pt idx="206">
                  <c:v>42179.583333361312</c:v>
                </c:pt>
                <c:pt idx="207">
                  <c:v>42179.625000028114</c:v>
                </c:pt>
                <c:pt idx="208">
                  <c:v>42179.666666694917</c:v>
                </c:pt>
                <c:pt idx="209">
                  <c:v>42179.708333361719</c:v>
                </c:pt>
                <c:pt idx="210">
                  <c:v>42179.750000028522</c:v>
                </c:pt>
                <c:pt idx="211">
                  <c:v>42179.791666695324</c:v>
                </c:pt>
                <c:pt idx="212">
                  <c:v>42179.833333362127</c:v>
                </c:pt>
                <c:pt idx="213">
                  <c:v>42179.875000028929</c:v>
                </c:pt>
                <c:pt idx="214">
                  <c:v>42179.916666695732</c:v>
                </c:pt>
                <c:pt idx="215">
                  <c:v>42179.958333362534</c:v>
                </c:pt>
                <c:pt idx="216">
                  <c:v>42180.000000029337</c:v>
                </c:pt>
                <c:pt idx="217">
                  <c:v>42180.041666696139</c:v>
                </c:pt>
                <c:pt idx="218">
                  <c:v>42180.083333362942</c:v>
                </c:pt>
                <c:pt idx="219">
                  <c:v>42180.125000029744</c:v>
                </c:pt>
                <c:pt idx="220">
                  <c:v>42180.166666696547</c:v>
                </c:pt>
                <c:pt idx="221">
                  <c:v>42180.208333363349</c:v>
                </c:pt>
                <c:pt idx="222">
                  <c:v>42180.250000030152</c:v>
                </c:pt>
                <c:pt idx="223">
                  <c:v>42180.291666696954</c:v>
                </c:pt>
                <c:pt idx="224">
                  <c:v>42180.333333363757</c:v>
                </c:pt>
                <c:pt idx="225">
                  <c:v>42180.375000030559</c:v>
                </c:pt>
                <c:pt idx="226">
                  <c:v>42180.416666697362</c:v>
                </c:pt>
                <c:pt idx="227">
                  <c:v>42180.458333364164</c:v>
                </c:pt>
                <c:pt idx="228">
                  <c:v>42180.500000030966</c:v>
                </c:pt>
                <c:pt idx="229">
                  <c:v>42180.541666697769</c:v>
                </c:pt>
                <c:pt idx="230">
                  <c:v>42180.583333364571</c:v>
                </c:pt>
                <c:pt idx="231">
                  <c:v>42180.625000031374</c:v>
                </c:pt>
                <c:pt idx="232">
                  <c:v>42180.666666698176</c:v>
                </c:pt>
                <c:pt idx="233">
                  <c:v>42180.708333364979</c:v>
                </c:pt>
                <c:pt idx="234">
                  <c:v>42180.750000031781</c:v>
                </c:pt>
                <c:pt idx="235">
                  <c:v>42180.791666698584</c:v>
                </c:pt>
                <c:pt idx="236">
                  <c:v>42180.833333365386</c:v>
                </c:pt>
                <c:pt idx="237">
                  <c:v>42180.875000032189</c:v>
                </c:pt>
                <c:pt idx="238">
                  <c:v>42180.916666698991</c:v>
                </c:pt>
                <c:pt idx="239">
                  <c:v>42180.958333365794</c:v>
                </c:pt>
                <c:pt idx="240">
                  <c:v>42181.000000032596</c:v>
                </c:pt>
                <c:pt idx="241">
                  <c:v>42181.041666699399</c:v>
                </c:pt>
                <c:pt idx="242">
                  <c:v>42181.083333366201</c:v>
                </c:pt>
                <c:pt idx="243">
                  <c:v>42181.125000033004</c:v>
                </c:pt>
                <c:pt idx="244">
                  <c:v>42181.166666699806</c:v>
                </c:pt>
                <c:pt idx="245">
                  <c:v>42181.208333366609</c:v>
                </c:pt>
                <c:pt idx="246">
                  <c:v>42181.250000033411</c:v>
                </c:pt>
                <c:pt idx="247">
                  <c:v>42181.291666700214</c:v>
                </c:pt>
                <c:pt idx="248">
                  <c:v>42181.333333367016</c:v>
                </c:pt>
                <c:pt idx="249">
                  <c:v>42181.375000033819</c:v>
                </c:pt>
                <c:pt idx="250">
                  <c:v>42181.416666700621</c:v>
                </c:pt>
                <c:pt idx="251">
                  <c:v>42181.458333367424</c:v>
                </c:pt>
                <c:pt idx="252">
                  <c:v>42181.500000034226</c:v>
                </c:pt>
                <c:pt idx="253">
                  <c:v>42181.541666701029</c:v>
                </c:pt>
                <c:pt idx="254">
                  <c:v>42181.583333367831</c:v>
                </c:pt>
                <c:pt idx="255">
                  <c:v>42181.625000034634</c:v>
                </c:pt>
                <c:pt idx="256">
                  <c:v>42181.666666701436</c:v>
                </c:pt>
                <c:pt idx="257">
                  <c:v>42181.708333368239</c:v>
                </c:pt>
                <c:pt idx="258">
                  <c:v>42181.750000035041</c:v>
                </c:pt>
                <c:pt idx="259">
                  <c:v>42181.791666701843</c:v>
                </c:pt>
                <c:pt idx="260">
                  <c:v>42181.833333368646</c:v>
                </c:pt>
                <c:pt idx="261">
                  <c:v>42181.875000035448</c:v>
                </c:pt>
                <c:pt idx="262">
                  <c:v>42181.916666702251</c:v>
                </c:pt>
                <c:pt idx="263">
                  <c:v>42181.958333369053</c:v>
                </c:pt>
                <c:pt idx="264">
                  <c:v>42182.000000035856</c:v>
                </c:pt>
                <c:pt idx="265">
                  <c:v>42182.041666702658</c:v>
                </c:pt>
                <c:pt idx="266">
                  <c:v>42182.083333369461</c:v>
                </c:pt>
                <c:pt idx="267">
                  <c:v>42182.125000036263</c:v>
                </c:pt>
                <c:pt idx="268">
                  <c:v>42182.166666703066</c:v>
                </c:pt>
                <c:pt idx="269">
                  <c:v>42182.208333369868</c:v>
                </c:pt>
                <c:pt idx="270">
                  <c:v>42182.250000036671</c:v>
                </c:pt>
                <c:pt idx="271">
                  <c:v>42182.291666703473</c:v>
                </c:pt>
                <c:pt idx="272">
                  <c:v>42182.333333370276</c:v>
                </c:pt>
                <c:pt idx="273">
                  <c:v>42182.375000037078</c:v>
                </c:pt>
                <c:pt idx="274">
                  <c:v>42182.416666703881</c:v>
                </c:pt>
                <c:pt idx="275">
                  <c:v>42182.458333370683</c:v>
                </c:pt>
                <c:pt idx="276">
                  <c:v>42182.500000037486</c:v>
                </c:pt>
                <c:pt idx="277">
                  <c:v>42182.541666704288</c:v>
                </c:pt>
                <c:pt idx="278">
                  <c:v>42182.583333371091</c:v>
                </c:pt>
                <c:pt idx="279">
                  <c:v>42182.625000037893</c:v>
                </c:pt>
                <c:pt idx="280">
                  <c:v>42182.666666704696</c:v>
                </c:pt>
                <c:pt idx="281">
                  <c:v>42182.708333371498</c:v>
                </c:pt>
                <c:pt idx="282">
                  <c:v>42182.750000038301</c:v>
                </c:pt>
                <c:pt idx="283">
                  <c:v>42182.791666705103</c:v>
                </c:pt>
                <c:pt idx="284">
                  <c:v>42182.833333371906</c:v>
                </c:pt>
                <c:pt idx="285">
                  <c:v>42182.875000038708</c:v>
                </c:pt>
                <c:pt idx="286">
                  <c:v>42182.916666705511</c:v>
                </c:pt>
                <c:pt idx="287">
                  <c:v>42182.958333372313</c:v>
                </c:pt>
                <c:pt idx="288">
                  <c:v>42183.000000039116</c:v>
                </c:pt>
                <c:pt idx="289">
                  <c:v>42183.041666705918</c:v>
                </c:pt>
                <c:pt idx="290">
                  <c:v>42183.083333372721</c:v>
                </c:pt>
                <c:pt idx="291">
                  <c:v>42183.125000039523</c:v>
                </c:pt>
                <c:pt idx="292">
                  <c:v>42183.166666706325</c:v>
                </c:pt>
                <c:pt idx="293">
                  <c:v>42183.208333373128</c:v>
                </c:pt>
                <c:pt idx="294">
                  <c:v>42183.25000003993</c:v>
                </c:pt>
                <c:pt idx="295">
                  <c:v>42183.291666706733</c:v>
                </c:pt>
                <c:pt idx="296">
                  <c:v>42183.333333373535</c:v>
                </c:pt>
                <c:pt idx="297">
                  <c:v>42183.375000040338</c:v>
                </c:pt>
                <c:pt idx="298">
                  <c:v>42183.41666670714</c:v>
                </c:pt>
                <c:pt idx="299">
                  <c:v>42183.458333373943</c:v>
                </c:pt>
                <c:pt idx="300">
                  <c:v>42183.500000040745</c:v>
                </c:pt>
                <c:pt idx="301">
                  <c:v>42183.541666707548</c:v>
                </c:pt>
                <c:pt idx="302">
                  <c:v>42183.58333337435</c:v>
                </c:pt>
                <c:pt idx="303">
                  <c:v>42183.625000041153</c:v>
                </c:pt>
                <c:pt idx="304">
                  <c:v>42183.666666707955</c:v>
                </c:pt>
                <c:pt idx="305">
                  <c:v>42183.708333374758</c:v>
                </c:pt>
                <c:pt idx="306">
                  <c:v>42183.75000004156</c:v>
                </c:pt>
                <c:pt idx="307">
                  <c:v>42183.791666708363</c:v>
                </c:pt>
                <c:pt idx="308">
                  <c:v>42183.833333375165</c:v>
                </c:pt>
                <c:pt idx="309">
                  <c:v>42183.875000041968</c:v>
                </c:pt>
                <c:pt idx="310">
                  <c:v>42183.91666670877</c:v>
                </c:pt>
                <c:pt idx="311">
                  <c:v>42183.958333375573</c:v>
                </c:pt>
                <c:pt idx="312">
                  <c:v>42184.000000042375</c:v>
                </c:pt>
                <c:pt idx="313">
                  <c:v>42184.041666709178</c:v>
                </c:pt>
                <c:pt idx="314">
                  <c:v>42184.08333337598</c:v>
                </c:pt>
                <c:pt idx="315">
                  <c:v>42184.125000042783</c:v>
                </c:pt>
                <c:pt idx="316">
                  <c:v>42184.166666709585</c:v>
                </c:pt>
                <c:pt idx="317">
                  <c:v>42184.208333376388</c:v>
                </c:pt>
                <c:pt idx="318">
                  <c:v>42184.25000004319</c:v>
                </c:pt>
                <c:pt idx="319">
                  <c:v>42184.291666709993</c:v>
                </c:pt>
                <c:pt idx="320">
                  <c:v>42184.333333376795</c:v>
                </c:pt>
                <c:pt idx="321">
                  <c:v>42184.375000043598</c:v>
                </c:pt>
                <c:pt idx="322">
                  <c:v>42184.4166667104</c:v>
                </c:pt>
                <c:pt idx="323">
                  <c:v>42184.458333377203</c:v>
                </c:pt>
                <c:pt idx="324">
                  <c:v>42184.500000044005</c:v>
                </c:pt>
                <c:pt idx="325">
                  <c:v>42184.541666710807</c:v>
                </c:pt>
                <c:pt idx="326">
                  <c:v>42184.58333337761</c:v>
                </c:pt>
                <c:pt idx="327">
                  <c:v>42184.625000044412</c:v>
                </c:pt>
                <c:pt idx="328">
                  <c:v>42184.666666711215</c:v>
                </c:pt>
                <c:pt idx="329">
                  <c:v>42184.708333378017</c:v>
                </c:pt>
                <c:pt idx="330">
                  <c:v>42184.75000004482</c:v>
                </c:pt>
                <c:pt idx="331">
                  <c:v>42184.791666711622</c:v>
                </c:pt>
                <c:pt idx="332">
                  <c:v>42184.833333378425</c:v>
                </c:pt>
                <c:pt idx="333">
                  <c:v>42184.875000045227</c:v>
                </c:pt>
                <c:pt idx="334">
                  <c:v>42184.91666671203</c:v>
                </c:pt>
                <c:pt idx="335">
                  <c:v>42184.958333378832</c:v>
                </c:pt>
                <c:pt idx="336">
                  <c:v>42185.000000045635</c:v>
                </c:pt>
                <c:pt idx="337">
                  <c:v>42185.041666712437</c:v>
                </c:pt>
                <c:pt idx="338">
                  <c:v>42185.08333337924</c:v>
                </c:pt>
                <c:pt idx="339">
                  <c:v>42185.125000046042</c:v>
                </c:pt>
                <c:pt idx="340">
                  <c:v>42185.166666712845</c:v>
                </c:pt>
                <c:pt idx="341">
                  <c:v>42185.208333379647</c:v>
                </c:pt>
                <c:pt idx="342">
                  <c:v>42185.25000004645</c:v>
                </c:pt>
                <c:pt idx="343">
                  <c:v>42185.291666713252</c:v>
                </c:pt>
                <c:pt idx="344">
                  <c:v>42185.333333380055</c:v>
                </c:pt>
                <c:pt idx="345">
                  <c:v>42185.375000046857</c:v>
                </c:pt>
                <c:pt idx="346">
                  <c:v>42185.41666671366</c:v>
                </c:pt>
                <c:pt idx="347">
                  <c:v>42185.458333380462</c:v>
                </c:pt>
                <c:pt idx="348">
                  <c:v>42185.500000047265</c:v>
                </c:pt>
                <c:pt idx="349">
                  <c:v>42185.541666714067</c:v>
                </c:pt>
                <c:pt idx="350">
                  <c:v>42185.58333338087</c:v>
                </c:pt>
                <c:pt idx="351">
                  <c:v>42185.625000047672</c:v>
                </c:pt>
                <c:pt idx="352">
                  <c:v>42185.666666714475</c:v>
                </c:pt>
                <c:pt idx="353">
                  <c:v>42185.708333381277</c:v>
                </c:pt>
                <c:pt idx="354">
                  <c:v>42185.75000004808</c:v>
                </c:pt>
                <c:pt idx="355">
                  <c:v>42185.791666714882</c:v>
                </c:pt>
                <c:pt idx="356">
                  <c:v>42185.833333381684</c:v>
                </c:pt>
                <c:pt idx="357">
                  <c:v>42185.875000048487</c:v>
                </c:pt>
                <c:pt idx="358">
                  <c:v>42185.916666715289</c:v>
                </c:pt>
                <c:pt idx="359">
                  <c:v>42185.958333382092</c:v>
                </c:pt>
                <c:pt idx="360">
                  <c:v>42186.000000048894</c:v>
                </c:pt>
                <c:pt idx="361">
                  <c:v>42186.041666715697</c:v>
                </c:pt>
                <c:pt idx="362">
                  <c:v>42186.083333382499</c:v>
                </c:pt>
                <c:pt idx="363">
                  <c:v>42186.125000049302</c:v>
                </c:pt>
                <c:pt idx="364">
                  <c:v>42186.166666716104</c:v>
                </c:pt>
                <c:pt idx="365">
                  <c:v>42186.208333382907</c:v>
                </c:pt>
                <c:pt idx="366">
                  <c:v>42186.250000049709</c:v>
                </c:pt>
                <c:pt idx="367">
                  <c:v>42186.291666716512</c:v>
                </c:pt>
                <c:pt idx="368">
                  <c:v>42186.333333383314</c:v>
                </c:pt>
                <c:pt idx="369">
                  <c:v>42186.375000050117</c:v>
                </c:pt>
                <c:pt idx="370">
                  <c:v>42186.416666716919</c:v>
                </c:pt>
                <c:pt idx="371">
                  <c:v>42186.458333383722</c:v>
                </c:pt>
                <c:pt idx="372">
                  <c:v>42186.500000050524</c:v>
                </c:pt>
                <c:pt idx="373">
                  <c:v>42186.541666717327</c:v>
                </c:pt>
                <c:pt idx="374">
                  <c:v>42186.583333384129</c:v>
                </c:pt>
                <c:pt idx="375">
                  <c:v>42186.625000050932</c:v>
                </c:pt>
                <c:pt idx="376">
                  <c:v>42186.666666717734</c:v>
                </c:pt>
                <c:pt idx="377">
                  <c:v>42186.708333384537</c:v>
                </c:pt>
                <c:pt idx="378">
                  <c:v>42186.750000051339</c:v>
                </c:pt>
                <c:pt idx="379">
                  <c:v>42186.791666718142</c:v>
                </c:pt>
                <c:pt idx="380">
                  <c:v>42186.833333384944</c:v>
                </c:pt>
                <c:pt idx="381">
                  <c:v>42186.875000051747</c:v>
                </c:pt>
                <c:pt idx="382">
                  <c:v>42186.916666718549</c:v>
                </c:pt>
                <c:pt idx="383">
                  <c:v>42186.958333385352</c:v>
                </c:pt>
                <c:pt idx="384">
                  <c:v>42187.000000052154</c:v>
                </c:pt>
                <c:pt idx="385">
                  <c:v>42187.041666718957</c:v>
                </c:pt>
                <c:pt idx="386">
                  <c:v>42187.083333385759</c:v>
                </c:pt>
                <c:pt idx="387">
                  <c:v>42187.125000052562</c:v>
                </c:pt>
                <c:pt idx="388">
                  <c:v>42187.166666719364</c:v>
                </c:pt>
                <c:pt idx="389">
                  <c:v>42187.208333386166</c:v>
                </c:pt>
                <c:pt idx="390">
                  <c:v>42187.250000052969</c:v>
                </c:pt>
                <c:pt idx="391">
                  <c:v>42187.291666719771</c:v>
                </c:pt>
                <c:pt idx="392">
                  <c:v>42187.333333386574</c:v>
                </c:pt>
                <c:pt idx="393">
                  <c:v>42187.375000053376</c:v>
                </c:pt>
                <c:pt idx="394">
                  <c:v>42187.416666720179</c:v>
                </c:pt>
                <c:pt idx="395">
                  <c:v>42187.458333386981</c:v>
                </c:pt>
                <c:pt idx="396">
                  <c:v>42187.500000053784</c:v>
                </c:pt>
                <c:pt idx="397">
                  <c:v>42187.541666720586</c:v>
                </c:pt>
                <c:pt idx="398">
                  <c:v>42187.583333387389</c:v>
                </c:pt>
                <c:pt idx="399">
                  <c:v>42187.625000054191</c:v>
                </c:pt>
                <c:pt idx="400">
                  <c:v>42187.666666720994</c:v>
                </c:pt>
                <c:pt idx="401">
                  <c:v>42187.708333387796</c:v>
                </c:pt>
                <c:pt idx="402">
                  <c:v>42187.750000054599</c:v>
                </c:pt>
                <c:pt idx="403">
                  <c:v>42187.791666721401</c:v>
                </c:pt>
                <c:pt idx="404">
                  <c:v>42187.833333388204</c:v>
                </c:pt>
                <c:pt idx="405">
                  <c:v>42187.875000055006</c:v>
                </c:pt>
                <c:pt idx="406">
                  <c:v>42187.916666721809</c:v>
                </c:pt>
                <c:pt idx="407">
                  <c:v>42187.958333388611</c:v>
                </c:pt>
                <c:pt idx="408">
                  <c:v>42188.000000055414</c:v>
                </c:pt>
                <c:pt idx="409">
                  <c:v>42188.041666722216</c:v>
                </c:pt>
                <c:pt idx="410">
                  <c:v>42188.083333389019</c:v>
                </c:pt>
                <c:pt idx="411">
                  <c:v>42188.125000055821</c:v>
                </c:pt>
                <c:pt idx="412">
                  <c:v>42188.166666722624</c:v>
                </c:pt>
                <c:pt idx="413">
                  <c:v>42188.208333389426</c:v>
                </c:pt>
                <c:pt idx="414">
                  <c:v>42188.250000056229</c:v>
                </c:pt>
                <c:pt idx="415">
                  <c:v>42188.291666723031</c:v>
                </c:pt>
                <c:pt idx="416">
                  <c:v>42188.333333389834</c:v>
                </c:pt>
                <c:pt idx="417">
                  <c:v>42188.375000056636</c:v>
                </c:pt>
                <c:pt idx="418">
                  <c:v>42188.416666723439</c:v>
                </c:pt>
                <c:pt idx="419">
                  <c:v>42188.458333390241</c:v>
                </c:pt>
                <c:pt idx="420">
                  <c:v>42188.500000057044</c:v>
                </c:pt>
                <c:pt idx="421">
                  <c:v>42188.541666723846</c:v>
                </c:pt>
                <c:pt idx="422">
                  <c:v>42188.583333390648</c:v>
                </c:pt>
                <c:pt idx="423">
                  <c:v>42188.625000057451</c:v>
                </c:pt>
                <c:pt idx="424">
                  <c:v>42188.666666724253</c:v>
                </c:pt>
                <c:pt idx="425">
                  <c:v>42188.708333391056</c:v>
                </c:pt>
                <c:pt idx="426">
                  <c:v>42188.750000057858</c:v>
                </c:pt>
                <c:pt idx="427">
                  <c:v>42188.791666724661</c:v>
                </c:pt>
                <c:pt idx="428">
                  <c:v>42188.833333391463</c:v>
                </c:pt>
                <c:pt idx="429">
                  <c:v>42188.875000058266</c:v>
                </c:pt>
                <c:pt idx="430">
                  <c:v>42188.916666725068</c:v>
                </c:pt>
                <c:pt idx="431">
                  <c:v>42188.958333391871</c:v>
                </c:pt>
                <c:pt idx="432">
                  <c:v>42189.000000058673</c:v>
                </c:pt>
                <c:pt idx="433">
                  <c:v>42189.041666725476</c:v>
                </c:pt>
                <c:pt idx="434">
                  <c:v>42189.083333392278</c:v>
                </c:pt>
                <c:pt idx="435">
                  <c:v>42189.125000059081</c:v>
                </c:pt>
                <c:pt idx="436">
                  <c:v>42189.166666725883</c:v>
                </c:pt>
                <c:pt idx="437">
                  <c:v>42189.208333392686</c:v>
                </c:pt>
                <c:pt idx="438">
                  <c:v>42189.250000059488</c:v>
                </c:pt>
                <c:pt idx="439">
                  <c:v>42189.291666726291</c:v>
                </c:pt>
                <c:pt idx="440">
                  <c:v>42189.333333393093</c:v>
                </c:pt>
                <c:pt idx="441">
                  <c:v>42189.375000059896</c:v>
                </c:pt>
                <c:pt idx="442">
                  <c:v>42189.416666726698</c:v>
                </c:pt>
                <c:pt idx="443">
                  <c:v>42189.458333393501</c:v>
                </c:pt>
                <c:pt idx="444">
                  <c:v>42189.500000060303</c:v>
                </c:pt>
                <c:pt idx="445">
                  <c:v>42189.541666727106</c:v>
                </c:pt>
                <c:pt idx="446">
                  <c:v>42189.583333393908</c:v>
                </c:pt>
                <c:pt idx="447">
                  <c:v>42189.625000060711</c:v>
                </c:pt>
                <c:pt idx="448">
                  <c:v>42189.666666727513</c:v>
                </c:pt>
                <c:pt idx="449">
                  <c:v>42189.708333394316</c:v>
                </c:pt>
                <c:pt idx="450">
                  <c:v>42189.750000061118</c:v>
                </c:pt>
                <c:pt idx="451">
                  <c:v>42189.791666727921</c:v>
                </c:pt>
                <c:pt idx="452">
                  <c:v>42189.833333394723</c:v>
                </c:pt>
                <c:pt idx="453">
                  <c:v>42189.875000061525</c:v>
                </c:pt>
                <c:pt idx="454">
                  <c:v>42189.916666728328</c:v>
                </c:pt>
                <c:pt idx="455">
                  <c:v>42189.95833339513</c:v>
                </c:pt>
                <c:pt idx="456">
                  <c:v>42190.000000061933</c:v>
                </c:pt>
                <c:pt idx="457">
                  <c:v>42190.041666728735</c:v>
                </c:pt>
                <c:pt idx="458">
                  <c:v>42190.083333395538</c:v>
                </c:pt>
                <c:pt idx="459">
                  <c:v>42190.12500006234</c:v>
                </c:pt>
                <c:pt idx="460">
                  <c:v>42190.166666729143</c:v>
                </c:pt>
                <c:pt idx="461">
                  <c:v>42190.208333395945</c:v>
                </c:pt>
                <c:pt idx="462">
                  <c:v>42190.250000062748</c:v>
                </c:pt>
                <c:pt idx="463">
                  <c:v>42190.29166672955</c:v>
                </c:pt>
                <c:pt idx="464">
                  <c:v>42190.333333396353</c:v>
                </c:pt>
                <c:pt idx="465">
                  <c:v>42190.375000063155</c:v>
                </c:pt>
                <c:pt idx="466">
                  <c:v>42190.416666729958</c:v>
                </c:pt>
                <c:pt idx="467">
                  <c:v>42190.45833339676</c:v>
                </c:pt>
                <c:pt idx="468">
                  <c:v>42190.500000063563</c:v>
                </c:pt>
                <c:pt idx="469">
                  <c:v>42190.541666730365</c:v>
                </c:pt>
                <c:pt idx="470">
                  <c:v>42190.583333397168</c:v>
                </c:pt>
                <c:pt idx="471">
                  <c:v>42190.62500006397</c:v>
                </c:pt>
                <c:pt idx="472">
                  <c:v>42190.666666730773</c:v>
                </c:pt>
                <c:pt idx="473">
                  <c:v>42190.708333397575</c:v>
                </c:pt>
                <c:pt idx="474">
                  <c:v>42190.750000064378</c:v>
                </c:pt>
                <c:pt idx="475">
                  <c:v>42190.79166673118</c:v>
                </c:pt>
                <c:pt idx="476">
                  <c:v>42190.833333397983</c:v>
                </c:pt>
                <c:pt idx="477">
                  <c:v>42190.875000064785</c:v>
                </c:pt>
                <c:pt idx="478">
                  <c:v>42190.916666731588</c:v>
                </c:pt>
                <c:pt idx="479">
                  <c:v>42190.95833339839</c:v>
                </c:pt>
                <c:pt idx="480">
                  <c:v>42191.000000065193</c:v>
                </c:pt>
                <c:pt idx="481">
                  <c:v>42191.041666731995</c:v>
                </c:pt>
                <c:pt idx="482">
                  <c:v>42191.083333398798</c:v>
                </c:pt>
                <c:pt idx="483">
                  <c:v>42191.1250000656</c:v>
                </c:pt>
                <c:pt idx="484">
                  <c:v>42191.166666732403</c:v>
                </c:pt>
                <c:pt idx="485">
                  <c:v>42191.208333399205</c:v>
                </c:pt>
                <c:pt idx="486">
                  <c:v>42191.250000066007</c:v>
                </c:pt>
                <c:pt idx="487">
                  <c:v>42191.29166673281</c:v>
                </c:pt>
                <c:pt idx="488">
                  <c:v>42191.333333399612</c:v>
                </c:pt>
                <c:pt idx="489">
                  <c:v>42191.375000066415</c:v>
                </c:pt>
                <c:pt idx="490">
                  <c:v>42191.416666733217</c:v>
                </c:pt>
                <c:pt idx="491">
                  <c:v>42191.45833340002</c:v>
                </c:pt>
                <c:pt idx="492">
                  <c:v>42191.500000066822</c:v>
                </c:pt>
                <c:pt idx="493">
                  <c:v>42191.541666733625</c:v>
                </c:pt>
                <c:pt idx="494">
                  <c:v>42191.583333400427</c:v>
                </c:pt>
                <c:pt idx="495">
                  <c:v>42191.62500006723</c:v>
                </c:pt>
                <c:pt idx="496">
                  <c:v>42191.666666734032</c:v>
                </c:pt>
                <c:pt idx="497">
                  <c:v>42191.708333400835</c:v>
                </c:pt>
                <c:pt idx="498">
                  <c:v>42191.750000067637</c:v>
                </c:pt>
                <c:pt idx="499">
                  <c:v>42191.79166673444</c:v>
                </c:pt>
                <c:pt idx="500">
                  <c:v>42191.833333401242</c:v>
                </c:pt>
                <c:pt idx="501">
                  <c:v>42191.875000068045</c:v>
                </c:pt>
                <c:pt idx="502">
                  <c:v>42191.916666734847</c:v>
                </c:pt>
                <c:pt idx="503">
                  <c:v>42191.95833340165</c:v>
                </c:pt>
                <c:pt idx="504">
                  <c:v>42192.000000068452</c:v>
                </c:pt>
                <c:pt idx="505">
                  <c:v>42192.041666735255</c:v>
                </c:pt>
                <c:pt idx="506">
                  <c:v>42192.083333402057</c:v>
                </c:pt>
                <c:pt idx="507">
                  <c:v>42192.12500006886</c:v>
                </c:pt>
                <c:pt idx="508">
                  <c:v>42192.166666735662</c:v>
                </c:pt>
                <c:pt idx="509">
                  <c:v>42192.208333402465</c:v>
                </c:pt>
                <c:pt idx="510">
                  <c:v>42192.250000069267</c:v>
                </c:pt>
                <c:pt idx="511">
                  <c:v>42192.29166673607</c:v>
                </c:pt>
                <c:pt idx="512">
                  <c:v>42192.333333402872</c:v>
                </c:pt>
                <c:pt idx="513">
                  <c:v>42192.375000069675</c:v>
                </c:pt>
                <c:pt idx="514">
                  <c:v>42192.416666736477</c:v>
                </c:pt>
                <c:pt idx="515">
                  <c:v>42192.45833340328</c:v>
                </c:pt>
                <c:pt idx="516">
                  <c:v>42192.500000070082</c:v>
                </c:pt>
                <c:pt idx="517">
                  <c:v>42192.541666736885</c:v>
                </c:pt>
                <c:pt idx="518">
                  <c:v>42192.583333403687</c:v>
                </c:pt>
                <c:pt idx="519">
                  <c:v>42192.625000070489</c:v>
                </c:pt>
                <c:pt idx="520">
                  <c:v>42192.666666737292</c:v>
                </c:pt>
                <c:pt idx="521">
                  <c:v>42192.708333404094</c:v>
                </c:pt>
                <c:pt idx="522">
                  <c:v>42192.750000070897</c:v>
                </c:pt>
                <c:pt idx="523">
                  <c:v>42192.791666737699</c:v>
                </c:pt>
                <c:pt idx="524">
                  <c:v>42192.833333404502</c:v>
                </c:pt>
                <c:pt idx="525">
                  <c:v>42192.875000071304</c:v>
                </c:pt>
                <c:pt idx="526">
                  <c:v>42192.916666738107</c:v>
                </c:pt>
                <c:pt idx="527">
                  <c:v>42192.958333404909</c:v>
                </c:pt>
                <c:pt idx="528">
                  <c:v>42193.000000071712</c:v>
                </c:pt>
                <c:pt idx="529">
                  <c:v>42193.041666738514</c:v>
                </c:pt>
                <c:pt idx="530">
                  <c:v>42193.083333405317</c:v>
                </c:pt>
                <c:pt idx="531">
                  <c:v>42193.125000072119</c:v>
                </c:pt>
                <c:pt idx="532">
                  <c:v>42193.166666738922</c:v>
                </c:pt>
                <c:pt idx="533">
                  <c:v>42193.208333405724</c:v>
                </c:pt>
                <c:pt idx="534">
                  <c:v>42193.250000072527</c:v>
                </c:pt>
                <c:pt idx="535">
                  <c:v>42193.291666739329</c:v>
                </c:pt>
                <c:pt idx="536">
                  <c:v>42193.333333406132</c:v>
                </c:pt>
                <c:pt idx="537">
                  <c:v>42193.375000072934</c:v>
                </c:pt>
                <c:pt idx="538">
                  <c:v>42193.416666739737</c:v>
                </c:pt>
                <c:pt idx="539">
                  <c:v>42193.458333406539</c:v>
                </c:pt>
                <c:pt idx="540">
                  <c:v>42193.500000073342</c:v>
                </c:pt>
                <c:pt idx="541">
                  <c:v>42193.541666740144</c:v>
                </c:pt>
                <c:pt idx="542">
                  <c:v>42193.583333406947</c:v>
                </c:pt>
                <c:pt idx="543">
                  <c:v>42193.625000073749</c:v>
                </c:pt>
                <c:pt idx="544">
                  <c:v>42193.666666740552</c:v>
                </c:pt>
                <c:pt idx="545">
                  <c:v>42193.708333407354</c:v>
                </c:pt>
                <c:pt idx="546">
                  <c:v>42193.750000074157</c:v>
                </c:pt>
                <c:pt idx="547">
                  <c:v>42193.791666740959</c:v>
                </c:pt>
                <c:pt idx="548">
                  <c:v>42193.833333407762</c:v>
                </c:pt>
                <c:pt idx="549">
                  <c:v>42193.875000074564</c:v>
                </c:pt>
                <c:pt idx="550">
                  <c:v>42193.916666741366</c:v>
                </c:pt>
                <c:pt idx="551">
                  <c:v>42193.958333408169</c:v>
                </c:pt>
                <c:pt idx="552">
                  <c:v>42194.000000074971</c:v>
                </c:pt>
                <c:pt idx="553">
                  <c:v>42194.041666741774</c:v>
                </c:pt>
                <c:pt idx="554">
                  <c:v>42194.083333408576</c:v>
                </c:pt>
                <c:pt idx="555">
                  <c:v>42194.125000075379</c:v>
                </c:pt>
                <c:pt idx="556">
                  <c:v>42194.166666742181</c:v>
                </c:pt>
                <c:pt idx="557">
                  <c:v>42194.208333408984</c:v>
                </c:pt>
                <c:pt idx="558">
                  <c:v>42194.250000075786</c:v>
                </c:pt>
                <c:pt idx="559">
                  <c:v>42194.291666742589</c:v>
                </c:pt>
                <c:pt idx="560">
                  <c:v>42194.333333409391</c:v>
                </c:pt>
                <c:pt idx="561">
                  <c:v>42194.375000076194</c:v>
                </c:pt>
                <c:pt idx="562">
                  <c:v>42194.416666742996</c:v>
                </c:pt>
                <c:pt idx="563">
                  <c:v>42194.458333409799</c:v>
                </c:pt>
                <c:pt idx="564">
                  <c:v>42194.500000076601</c:v>
                </c:pt>
                <c:pt idx="565">
                  <c:v>42194.541666743404</c:v>
                </c:pt>
                <c:pt idx="566">
                  <c:v>42194.583333410206</c:v>
                </c:pt>
                <c:pt idx="567">
                  <c:v>42194.625000077009</c:v>
                </c:pt>
                <c:pt idx="568">
                  <c:v>42194.666666743811</c:v>
                </c:pt>
                <c:pt idx="569">
                  <c:v>42194.708333410614</c:v>
                </c:pt>
                <c:pt idx="570">
                  <c:v>42194.750000077416</c:v>
                </c:pt>
                <c:pt idx="571">
                  <c:v>42194.791666744219</c:v>
                </c:pt>
                <c:pt idx="572">
                  <c:v>42194.833333411021</c:v>
                </c:pt>
                <c:pt idx="573">
                  <c:v>42194.875000077824</c:v>
                </c:pt>
                <c:pt idx="574">
                  <c:v>42194.916666744626</c:v>
                </c:pt>
                <c:pt idx="575">
                  <c:v>42194.958333411429</c:v>
                </c:pt>
                <c:pt idx="576">
                  <c:v>42195.000000078231</c:v>
                </c:pt>
                <c:pt idx="577">
                  <c:v>42195.041666745034</c:v>
                </c:pt>
                <c:pt idx="578">
                  <c:v>42195.083333411836</c:v>
                </c:pt>
                <c:pt idx="579">
                  <c:v>42195.125000078639</c:v>
                </c:pt>
                <c:pt idx="580">
                  <c:v>42195.166666745441</c:v>
                </c:pt>
                <c:pt idx="581">
                  <c:v>42195.208333412244</c:v>
                </c:pt>
                <c:pt idx="582">
                  <c:v>42195.250000079046</c:v>
                </c:pt>
                <c:pt idx="583">
                  <c:v>42195.291666745848</c:v>
                </c:pt>
                <c:pt idx="584">
                  <c:v>42195.333333412651</c:v>
                </c:pt>
                <c:pt idx="585">
                  <c:v>42195.375000079453</c:v>
                </c:pt>
                <c:pt idx="586">
                  <c:v>42195.416666746256</c:v>
                </c:pt>
                <c:pt idx="587">
                  <c:v>42195.458333413058</c:v>
                </c:pt>
                <c:pt idx="588">
                  <c:v>42195.500000079861</c:v>
                </c:pt>
                <c:pt idx="589">
                  <c:v>42195.541666746663</c:v>
                </c:pt>
                <c:pt idx="590">
                  <c:v>42195.583333413466</c:v>
                </c:pt>
                <c:pt idx="591">
                  <c:v>42195.625000080268</c:v>
                </c:pt>
                <c:pt idx="592">
                  <c:v>42195.666666747071</c:v>
                </c:pt>
                <c:pt idx="593">
                  <c:v>42195.708333413873</c:v>
                </c:pt>
                <c:pt idx="594">
                  <c:v>42195.750000080676</c:v>
                </c:pt>
                <c:pt idx="595">
                  <c:v>42195.791666747478</c:v>
                </c:pt>
                <c:pt idx="596">
                  <c:v>42195.833333414281</c:v>
                </c:pt>
                <c:pt idx="597">
                  <c:v>42195.875000081083</c:v>
                </c:pt>
                <c:pt idx="598">
                  <c:v>42195.916666747886</c:v>
                </c:pt>
                <c:pt idx="599">
                  <c:v>42195.958333414688</c:v>
                </c:pt>
                <c:pt idx="600">
                  <c:v>42196.000000081491</c:v>
                </c:pt>
                <c:pt idx="601">
                  <c:v>42196.041666748293</c:v>
                </c:pt>
                <c:pt idx="602">
                  <c:v>42196.083333415096</c:v>
                </c:pt>
                <c:pt idx="603">
                  <c:v>42196.125000081898</c:v>
                </c:pt>
                <c:pt idx="604">
                  <c:v>42196.166666748701</c:v>
                </c:pt>
                <c:pt idx="605">
                  <c:v>42196.208333415503</c:v>
                </c:pt>
                <c:pt idx="606">
                  <c:v>42196.250000082306</c:v>
                </c:pt>
                <c:pt idx="607">
                  <c:v>42196.291666749108</c:v>
                </c:pt>
                <c:pt idx="608">
                  <c:v>42196.333333415911</c:v>
                </c:pt>
                <c:pt idx="609">
                  <c:v>42196.375000082713</c:v>
                </c:pt>
                <c:pt idx="610">
                  <c:v>42196.416666749516</c:v>
                </c:pt>
                <c:pt idx="611">
                  <c:v>42196.458333416318</c:v>
                </c:pt>
                <c:pt idx="612">
                  <c:v>42196.500000083121</c:v>
                </c:pt>
                <c:pt idx="613">
                  <c:v>42196.541666749923</c:v>
                </c:pt>
                <c:pt idx="614">
                  <c:v>42196.583333416726</c:v>
                </c:pt>
                <c:pt idx="615">
                  <c:v>42196.625000083528</c:v>
                </c:pt>
                <c:pt idx="616">
                  <c:v>42196.66666675033</c:v>
                </c:pt>
                <c:pt idx="617">
                  <c:v>42196.708333417133</c:v>
                </c:pt>
                <c:pt idx="618">
                  <c:v>42196.750000083935</c:v>
                </c:pt>
                <c:pt idx="619">
                  <c:v>42196.791666750738</c:v>
                </c:pt>
                <c:pt idx="620">
                  <c:v>42196.83333341754</c:v>
                </c:pt>
                <c:pt idx="621">
                  <c:v>42196.875000084343</c:v>
                </c:pt>
                <c:pt idx="622">
                  <c:v>42196.916666751145</c:v>
                </c:pt>
                <c:pt idx="623">
                  <c:v>42196.958333417948</c:v>
                </c:pt>
                <c:pt idx="624">
                  <c:v>42197.00000008475</c:v>
                </c:pt>
                <c:pt idx="625">
                  <c:v>42197.041666751553</c:v>
                </c:pt>
                <c:pt idx="626">
                  <c:v>42197.083333418355</c:v>
                </c:pt>
                <c:pt idx="627">
                  <c:v>42197.125000085158</c:v>
                </c:pt>
                <c:pt idx="628">
                  <c:v>42197.16666675196</c:v>
                </c:pt>
                <c:pt idx="629">
                  <c:v>42197.208333418763</c:v>
                </c:pt>
                <c:pt idx="630">
                  <c:v>42197.250000085565</c:v>
                </c:pt>
                <c:pt idx="631">
                  <c:v>42197.291666752368</c:v>
                </c:pt>
                <c:pt idx="632">
                  <c:v>42197.33333341917</c:v>
                </c:pt>
                <c:pt idx="633">
                  <c:v>42197.375000085973</c:v>
                </c:pt>
                <c:pt idx="634">
                  <c:v>42197.416666752775</c:v>
                </c:pt>
                <c:pt idx="635">
                  <c:v>42197.458333419578</c:v>
                </c:pt>
                <c:pt idx="636">
                  <c:v>42197.50000008638</c:v>
                </c:pt>
                <c:pt idx="637">
                  <c:v>42197.541666753183</c:v>
                </c:pt>
                <c:pt idx="638">
                  <c:v>42197.583333419985</c:v>
                </c:pt>
                <c:pt idx="639">
                  <c:v>42197.625000086788</c:v>
                </c:pt>
                <c:pt idx="640">
                  <c:v>42197.66666675359</c:v>
                </c:pt>
                <c:pt idx="641">
                  <c:v>42197.708333420393</c:v>
                </c:pt>
                <c:pt idx="642">
                  <c:v>42197.750000087195</c:v>
                </c:pt>
                <c:pt idx="643">
                  <c:v>42197.791666753998</c:v>
                </c:pt>
                <c:pt idx="644">
                  <c:v>42197.8333334208</c:v>
                </c:pt>
                <c:pt idx="645">
                  <c:v>42197.875000087603</c:v>
                </c:pt>
                <c:pt idx="646">
                  <c:v>42197.916666754405</c:v>
                </c:pt>
                <c:pt idx="647">
                  <c:v>42197.958333421207</c:v>
                </c:pt>
                <c:pt idx="648">
                  <c:v>42198.00000008801</c:v>
                </c:pt>
                <c:pt idx="649">
                  <c:v>42198.041666754812</c:v>
                </c:pt>
                <c:pt idx="650">
                  <c:v>42198.083333421615</c:v>
                </c:pt>
                <c:pt idx="651">
                  <c:v>42198.125000088417</c:v>
                </c:pt>
                <c:pt idx="652">
                  <c:v>42198.16666675522</c:v>
                </c:pt>
                <c:pt idx="653">
                  <c:v>42198.208333422022</c:v>
                </c:pt>
                <c:pt idx="654">
                  <c:v>42198.250000088825</c:v>
                </c:pt>
                <c:pt idx="655">
                  <c:v>42198.291666755627</c:v>
                </c:pt>
                <c:pt idx="656">
                  <c:v>42198.33333342243</c:v>
                </c:pt>
                <c:pt idx="657">
                  <c:v>42198.375000089232</c:v>
                </c:pt>
                <c:pt idx="658">
                  <c:v>42198.416666756035</c:v>
                </c:pt>
                <c:pt idx="659">
                  <c:v>42198.458333422837</c:v>
                </c:pt>
                <c:pt idx="660">
                  <c:v>42198.50000008964</c:v>
                </c:pt>
                <c:pt idx="661">
                  <c:v>42198.541666756442</c:v>
                </c:pt>
                <c:pt idx="662">
                  <c:v>42198.583333423245</c:v>
                </c:pt>
                <c:pt idx="663">
                  <c:v>42198.625000090047</c:v>
                </c:pt>
                <c:pt idx="664">
                  <c:v>42198.66666675685</c:v>
                </c:pt>
                <c:pt idx="665">
                  <c:v>42198.708333423652</c:v>
                </c:pt>
                <c:pt idx="666">
                  <c:v>42198.750000090455</c:v>
                </c:pt>
                <c:pt idx="667">
                  <c:v>42198.791666757257</c:v>
                </c:pt>
                <c:pt idx="668">
                  <c:v>42198.83333342406</c:v>
                </c:pt>
                <c:pt idx="669">
                  <c:v>42198.875000090862</c:v>
                </c:pt>
                <c:pt idx="670">
                  <c:v>42198.916666757665</c:v>
                </c:pt>
                <c:pt idx="671">
                  <c:v>42198.958333424467</c:v>
                </c:pt>
                <c:pt idx="672">
                  <c:v>42199.00000009127</c:v>
                </c:pt>
                <c:pt idx="673">
                  <c:v>42199.041666758072</c:v>
                </c:pt>
                <c:pt idx="674">
                  <c:v>42199.083333424875</c:v>
                </c:pt>
                <c:pt idx="675">
                  <c:v>42199.125000091677</c:v>
                </c:pt>
                <c:pt idx="676">
                  <c:v>42199.16666675848</c:v>
                </c:pt>
                <c:pt idx="677">
                  <c:v>42199.208333425282</c:v>
                </c:pt>
                <c:pt idx="678">
                  <c:v>42199.250000092085</c:v>
                </c:pt>
                <c:pt idx="679">
                  <c:v>42199.291666758887</c:v>
                </c:pt>
                <c:pt idx="680">
                  <c:v>42199.333333425689</c:v>
                </c:pt>
                <c:pt idx="681">
                  <c:v>42199.375000092492</c:v>
                </c:pt>
                <c:pt idx="682">
                  <c:v>42199.416666759294</c:v>
                </c:pt>
                <c:pt idx="683">
                  <c:v>42199.458333426097</c:v>
                </c:pt>
                <c:pt idx="684">
                  <c:v>42199.500000092899</c:v>
                </c:pt>
                <c:pt idx="685">
                  <c:v>42199.541666759702</c:v>
                </c:pt>
                <c:pt idx="686">
                  <c:v>42199.583333426504</c:v>
                </c:pt>
                <c:pt idx="687">
                  <c:v>42199.625000093307</c:v>
                </c:pt>
                <c:pt idx="688">
                  <c:v>42199.666666760109</c:v>
                </c:pt>
                <c:pt idx="689">
                  <c:v>42199.708333426912</c:v>
                </c:pt>
                <c:pt idx="690">
                  <c:v>42199.750000093714</c:v>
                </c:pt>
                <c:pt idx="691">
                  <c:v>42199.791666760517</c:v>
                </c:pt>
                <c:pt idx="692">
                  <c:v>42199.833333427319</c:v>
                </c:pt>
                <c:pt idx="693">
                  <c:v>42199.875000094122</c:v>
                </c:pt>
                <c:pt idx="694">
                  <c:v>42199.916666760924</c:v>
                </c:pt>
                <c:pt idx="695">
                  <c:v>42199.958333427727</c:v>
                </c:pt>
                <c:pt idx="696">
                  <c:v>42200.000000094529</c:v>
                </c:pt>
                <c:pt idx="697">
                  <c:v>42200.041666761332</c:v>
                </c:pt>
                <c:pt idx="698">
                  <c:v>42200.083333428134</c:v>
                </c:pt>
                <c:pt idx="699">
                  <c:v>42200.125000094937</c:v>
                </c:pt>
                <c:pt idx="700">
                  <c:v>42200.166666761739</c:v>
                </c:pt>
                <c:pt idx="701">
                  <c:v>42200.208333428542</c:v>
                </c:pt>
                <c:pt idx="702">
                  <c:v>42200.250000095344</c:v>
                </c:pt>
                <c:pt idx="703">
                  <c:v>42200.291666762147</c:v>
                </c:pt>
                <c:pt idx="704">
                  <c:v>42200.333333428949</c:v>
                </c:pt>
                <c:pt idx="705">
                  <c:v>42200.375000095752</c:v>
                </c:pt>
                <c:pt idx="706">
                  <c:v>42200.416666762554</c:v>
                </c:pt>
                <c:pt idx="707">
                  <c:v>42200.458333429357</c:v>
                </c:pt>
                <c:pt idx="708">
                  <c:v>42200.500000096159</c:v>
                </c:pt>
                <c:pt idx="709">
                  <c:v>42200.541666762962</c:v>
                </c:pt>
                <c:pt idx="710">
                  <c:v>42200.583333429764</c:v>
                </c:pt>
                <c:pt idx="711">
                  <c:v>42200.625000096567</c:v>
                </c:pt>
                <c:pt idx="712">
                  <c:v>42200.666666763369</c:v>
                </c:pt>
                <c:pt idx="713">
                  <c:v>42200.708333430171</c:v>
                </c:pt>
                <c:pt idx="714">
                  <c:v>42200.750000096974</c:v>
                </c:pt>
                <c:pt idx="715">
                  <c:v>42200.791666763776</c:v>
                </c:pt>
                <c:pt idx="716">
                  <c:v>42200.833333430579</c:v>
                </c:pt>
                <c:pt idx="717">
                  <c:v>42200.875000097381</c:v>
                </c:pt>
                <c:pt idx="718">
                  <c:v>42200.916666764184</c:v>
                </c:pt>
                <c:pt idx="719">
                  <c:v>42200.958333430986</c:v>
                </c:pt>
                <c:pt idx="720">
                  <c:v>42201.000000097789</c:v>
                </c:pt>
                <c:pt idx="721">
                  <c:v>42201.041666764591</c:v>
                </c:pt>
                <c:pt idx="722">
                  <c:v>42201.083333431394</c:v>
                </c:pt>
                <c:pt idx="723">
                  <c:v>42201.125000098196</c:v>
                </c:pt>
                <c:pt idx="724">
                  <c:v>42201.166666764999</c:v>
                </c:pt>
                <c:pt idx="725">
                  <c:v>42201.208333431801</c:v>
                </c:pt>
                <c:pt idx="726">
                  <c:v>42201.250000098604</c:v>
                </c:pt>
                <c:pt idx="727">
                  <c:v>42201.291666765406</c:v>
                </c:pt>
                <c:pt idx="728">
                  <c:v>42201.333333432209</c:v>
                </c:pt>
                <c:pt idx="729">
                  <c:v>42201.375000099011</c:v>
                </c:pt>
                <c:pt idx="730">
                  <c:v>42201.416666765814</c:v>
                </c:pt>
                <c:pt idx="731">
                  <c:v>42201.458333432616</c:v>
                </c:pt>
                <c:pt idx="732">
                  <c:v>42201.500000099419</c:v>
                </c:pt>
                <c:pt idx="733">
                  <c:v>42201.541666766221</c:v>
                </c:pt>
                <c:pt idx="734">
                  <c:v>42201.583333433024</c:v>
                </c:pt>
                <c:pt idx="735">
                  <c:v>42201.625000099826</c:v>
                </c:pt>
                <c:pt idx="736">
                  <c:v>42201.666666766629</c:v>
                </c:pt>
                <c:pt idx="737">
                  <c:v>42201.708333433431</c:v>
                </c:pt>
                <c:pt idx="738">
                  <c:v>42201.750000100234</c:v>
                </c:pt>
                <c:pt idx="739">
                  <c:v>42201.791666767036</c:v>
                </c:pt>
                <c:pt idx="740">
                  <c:v>42201.833333433839</c:v>
                </c:pt>
                <c:pt idx="741">
                  <c:v>42201.875000100641</c:v>
                </c:pt>
                <c:pt idx="742">
                  <c:v>42201.916666767444</c:v>
                </c:pt>
                <c:pt idx="743">
                  <c:v>42201.958333434246</c:v>
                </c:pt>
                <c:pt idx="744">
                  <c:v>42202.000000101048</c:v>
                </c:pt>
                <c:pt idx="745">
                  <c:v>42202.041666767851</c:v>
                </c:pt>
                <c:pt idx="746">
                  <c:v>42202.083333434653</c:v>
                </c:pt>
                <c:pt idx="747">
                  <c:v>42202.125000101456</c:v>
                </c:pt>
                <c:pt idx="748">
                  <c:v>42202.166666768258</c:v>
                </c:pt>
                <c:pt idx="749">
                  <c:v>42202.208333435061</c:v>
                </c:pt>
                <c:pt idx="750">
                  <c:v>42202.250000101863</c:v>
                </c:pt>
                <c:pt idx="751">
                  <c:v>42202.291666768666</c:v>
                </c:pt>
                <c:pt idx="752">
                  <c:v>42202.333333435468</c:v>
                </c:pt>
                <c:pt idx="753">
                  <c:v>42202.375000102271</c:v>
                </c:pt>
                <c:pt idx="754">
                  <c:v>42202.416666769073</c:v>
                </c:pt>
                <c:pt idx="755">
                  <c:v>42202.458333435876</c:v>
                </c:pt>
                <c:pt idx="756">
                  <c:v>42202.500000102678</c:v>
                </c:pt>
                <c:pt idx="757">
                  <c:v>42202.541666769481</c:v>
                </c:pt>
                <c:pt idx="758">
                  <c:v>42202.583333436283</c:v>
                </c:pt>
                <c:pt idx="759">
                  <c:v>42202.625000103086</c:v>
                </c:pt>
                <c:pt idx="760">
                  <c:v>42202.666666769888</c:v>
                </c:pt>
                <c:pt idx="761">
                  <c:v>42202.708333436691</c:v>
                </c:pt>
                <c:pt idx="762">
                  <c:v>42202.750000103493</c:v>
                </c:pt>
                <c:pt idx="763">
                  <c:v>42202.791666770296</c:v>
                </c:pt>
                <c:pt idx="764">
                  <c:v>42202.833333437098</c:v>
                </c:pt>
                <c:pt idx="765">
                  <c:v>42202.875000103901</c:v>
                </c:pt>
                <c:pt idx="766">
                  <c:v>42202.916666770703</c:v>
                </c:pt>
                <c:pt idx="767">
                  <c:v>42202.958333437506</c:v>
                </c:pt>
                <c:pt idx="768">
                  <c:v>42203.000000104308</c:v>
                </c:pt>
                <c:pt idx="769">
                  <c:v>42203.041666771111</c:v>
                </c:pt>
                <c:pt idx="770">
                  <c:v>42203.083333437913</c:v>
                </c:pt>
                <c:pt idx="771">
                  <c:v>42203.125000104716</c:v>
                </c:pt>
                <c:pt idx="772">
                  <c:v>42203.166666771518</c:v>
                </c:pt>
                <c:pt idx="773">
                  <c:v>42203.208333438321</c:v>
                </c:pt>
                <c:pt idx="774">
                  <c:v>42203.250000105123</c:v>
                </c:pt>
                <c:pt idx="775">
                  <c:v>42203.291666771926</c:v>
                </c:pt>
                <c:pt idx="776">
                  <c:v>42203.333333438728</c:v>
                </c:pt>
                <c:pt idx="777">
                  <c:v>42203.37500010553</c:v>
                </c:pt>
                <c:pt idx="778">
                  <c:v>42203.416666772333</c:v>
                </c:pt>
                <c:pt idx="779">
                  <c:v>42203.458333439135</c:v>
                </c:pt>
                <c:pt idx="780">
                  <c:v>42203.500000105938</c:v>
                </c:pt>
                <c:pt idx="781">
                  <c:v>42203.54166677274</c:v>
                </c:pt>
                <c:pt idx="782">
                  <c:v>42203.583333439543</c:v>
                </c:pt>
                <c:pt idx="783">
                  <c:v>42203.625000106345</c:v>
                </c:pt>
                <c:pt idx="784">
                  <c:v>42203.666666773148</c:v>
                </c:pt>
                <c:pt idx="785">
                  <c:v>42203.70833343995</c:v>
                </c:pt>
                <c:pt idx="786">
                  <c:v>42203.750000106753</c:v>
                </c:pt>
                <c:pt idx="787">
                  <c:v>42203.791666773555</c:v>
                </c:pt>
                <c:pt idx="788">
                  <c:v>42203.833333440358</c:v>
                </c:pt>
                <c:pt idx="789">
                  <c:v>42203.87500010716</c:v>
                </c:pt>
                <c:pt idx="790">
                  <c:v>42203.916666773963</c:v>
                </c:pt>
                <c:pt idx="791">
                  <c:v>42203.958333440765</c:v>
                </c:pt>
                <c:pt idx="792">
                  <c:v>42204.000000107568</c:v>
                </c:pt>
                <c:pt idx="793">
                  <c:v>42204.04166677437</c:v>
                </c:pt>
                <c:pt idx="794">
                  <c:v>42204.083333441173</c:v>
                </c:pt>
                <c:pt idx="795">
                  <c:v>42204.125000107975</c:v>
                </c:pt>
                <c:pt idx="796">
                  <c:v>42204.166666774778</c:v>
                </c:pt>
                <c:pt idx="797">
                  <c:v>42204.20833344158</c:v>
                </c:pt>
                <c:pt idx="798">
                  <c:v>42204.250000108383</c:v>
                </c:pt>
                <c:pt idx="799">
                  <c:v>42204.291666775185</c:v>
                </c:pt>
                <c:pt idx="800">
                  <c:v>42204.333333441988</c:v>
                </c:pt>
                <c:pt idx="801">
                  <c:v>42204.37500010879</c:v>
                </c:pt>
                <c:pt idx="802">
                  <c:v>42204.416666775593</c:v>
                </c:pt>
                <c:pt idx="803">
                  <c:v>42204.458333442395</c:v>
                </c:pt>
                <c:pt idx="804">
                  <c:v>42204.500000109198</c:v>
                </c:pt>
                <c:pt idx="805">
                  <c:v>42204.541666776</c:v>
                </c:pt>
                <c:pt idx="806">
                  <c:v>42204.583333442803</c:v>
                </c:pt>
                <c:pt idx="807">
                  <c:v>42204.625000109605</c:v>
                </c:pt>
                <c:pt idx="808">
                  <c:v>42204.666666776408</c:v>
                </c:pt>
                <c:pt idx="809">
                  <c:v>42204.70833344321</c:v>
                </c:pt>
                <c:pt idx="810">
                  <c:v>42204.750000110012</c:v>
                </c:pt>
                <c:pt idx="811">
                  <c:v>42204.791666776815</c:v>
                </c:pt>
                <c:pt idx="812">
                  <c:v>42204.833333443617</c:v>
                </c:pt>
                <c:pt idx="813">
                  <c:v>42204.87500011042</c:v>
                </c:pt>
                <c:pt idx="814">
                  <c:v>42204.916666777222</c:v>
                </c:pt>
                <c:pt idx="815">
                  <c:v>42204.958333444025</c:v>
                </c:pt>
                <c:pt idx="816">
                  <c:v>42205.000000110827</c:v>
                </c:pt>
                <c:pt idx="817">
                  <c:v>42205.04166677763</c:v>
                </c:pt>
                <c:pt idx="818">
                  <c:v>42205.083333444432</c:v>
                </c:pt>
                <c:pt idx="819">
                  <c:v>42205.125000111235</c:v>
                </c:pt>
                <c:pt idx="820">
                  <c:v>42205.166666778037</c:v>
                </c:pt>
                <c:pt idx="821">
                  <c:v>42205.20833344484</c:v>
                </c:pt>
                <c:pt idx="822">
                  <c:v>42205.250000111642</c:v>
                </c:pt>
                <c:pt idx="823">
                  <c:v>42205.291666778445</c:v>
                </c:pt>
                <c:pt idx="824">
                  <c:v>42205.333333445247</c:v>
                </c:pt>
                <c:pt idx="825">
                  <c:v>42205.37500011205</c:v>
                </c:pt>
                <c:pt idx="826">
                  <c:v>42205.416666778852</c:v>
                </c:pt>
                <c:pt idx="827">
                  <c:v>42205.458333445655</c:v>
                </c:pt>
                <c:pt idx="828">
                  <c:v>42205.500000112457</c:v>
                </c:pt>
                <c:pt idx="829">
                  <c:v>42205.54166677926</c:v>
                </c:pt>
                <c:pt idx="830">
                  <c:v>42205.583333446062</c:v>
                </c:pt>
                <c:pt idx="831">
                  <c:v>42205.625000112865</c:v>
                </c:pt>
                <c:pt idx="832">
                  <c:v>42205.666666779667</c:v>
                </c:pt>
                <c:pt idx="833">
                  <c:v>42205.70833344647</c:v>
                </c:pt>
                <c:pt idx="834">
                  <c:v>42205.750000113272</c:v>
                </c:pt>
                <c:pt idx="835">
                  <c:v>42205.791666780075</c:v>
                </c:pt>
                <c:pt idx="836">
                  <c:v>42205.833333446877</c:v>
                </c:pt>
                <c:pt idx="837">
                  <c:v>42205.87500011368</c:v>
                </c:pt>
                <c:pt idx="838">
                  <c:v>42205.916666780482</c:v>
                </c:pt>
                <c:pt idx="839">
                  <c:v>42205.958333447285</c:v>
                </c:pt>
                <c:pt idx="840">
                  <c:v>42206.000000114087</c:v>
                </c:pt>
                <c:pt idx="841">
                  <c:v>42206.041666780889</c:v>
                </c:pt>
                <c:pt idx="842">
                  <c:v>42206.083333447692</c:v>
                </c:pt>
                <c:pt idx="843">
                  <c:v>42206.125000114494</c:v>
                </c:pt>
                <c:pt idx="844">
                  <c:v>42206.166666781297</c:v>
                </c:pt>
                <c:pt idx="845">
                  <c:v>42206.208333448099</c:v>
                </c:pt>
                <c:pt idx="846">
                  <c:v>42206.250000114902</c:v>
                </c:pt>
                <c:pt idx="847">
                  <c:v>42206.291666781704</c:v>
                </c:pt>
                <c:pt idx="848">
                  <c:v>42206.333333448507</c:v>
                </c:pt>
                <c:pt idx="849">
                  <c:v>42206.375000115309</c:v>
                </c:pt>
                <c:pt idx="850">
                  <c:v>42206.416666782112</c:v>
                </c:pt>
                <c:pt idx="851">
                  <c:v>42206.458333448914</c:v>
                </c:pt>
                <c:pt idx="852">
                  <c:v>42206.500000115717</c:v>
                </c:pt>
                <c:pt idx="853">
                  <c:v>42206.541666782519</c:v>
                </c:pt>
                <c:pt idx="854">
                  <c:v>42206.583333449322</c:v>
                </c:pt>
                <c:pt idx="855">
                  <c:v>42206.625000116124</c:v>
                </c:pt>
                <c:pt idx="856">
                  <c:v>42206.666666782927</c:v>
                </c:pt>
                <c:pt idx="857">
                  <c:v>42206.708333449729</c:v>
                </c:pt>
                <c:pt idx="858">
                  <c:v>42206.750000116532</c:v>
                </c:pt>
                <c:pt idx="859">
                  <c:v>42206.791666783334</c:v>
                </c:pt>
                <c:pt idx="860">
                  <c:v>42206.833333450137</c:v>
                </c:pt>
                <c:pt idx="861">
                  <c:v>42206.875000116939</c:v>
                </c:pt>
                <c:pt idx="862">
                  <c:v>42206.916666783742</c:v>
                </c:pt>
                <c:pt idx="863">
                  <c:v>42206.958333450544</c:v>
                </c:pt>
                <c:pt idx="864">
                  <c:v>42207.000000117347</c:v>
                </c:pt>
                <c:pt idx="865">
                  <c:v>42207.041666784149</c:v>
                </c:pt>
                <c:pt idx="866">
                  <c:v>42207.083333450952</c:v>
                </c:pt>
                <c:pt idx="867">
                  <c:v>42207.125000117754</c:v>
                </c:pt>
                <c:pt idx="868">
                  <c:v>42207.166666784557</c:v>
                </c:pt>
                <c:pt idx="869">
                  <c:v>42207.208333451359</c:v>
                </c:pt>
                <c:pt idx="870">
                  <c:v>42207.250000118162</c:v>
                </c:pt>
                <c:pt idx="871">
                  <c:v>42207.291666784964</c:v>
                </c:pt>
                <c:pt idx="872">
                  <c:v>42207.333333451767</c:v>
                </c:pt>
                <c:pt idx="873">
                  <c:v>42207.375000118569</c:v>
                </c:pt>
                <c:pt idx="874">
                  <c:v>42207.416666785371</c:v>
                </c:pt>
                <c:pt idx="875">
                  <c:v>42207.458333452174</c:v>
                </c:pt>
                <c:pt idx="876">
                  <c:v>42207.500000118976</c:v>
                </c:pt>
                <c:pt idx="877">
                  <c:v>42207.541666785779</c:v>
                </c:pt>
                <c:pt idx="878">
                  <c:v>42207.583333452581</c:v>
                </c:pt>
                <c:pt idx="879">
                  <c:v>42207.625000119384</c:v>
                </c:pt>
                <c:pt idx="880">
                  <c:v>42207.666666786186</c:v>
                </c:pt>
                <c:pt idx="881">
                  <c:v>42207.708333452989</c:v>
                </c:pt>
                <c:pt idx="882">
                  <c:v>42207.750000119791</c:v>
                </c:pt>
                <c:pt idx="883">
                  <c:v>42207.791666786594</c:v>
                </c:pt>
                <c:pt idx="884">
                  <c:v>42207.833333453396</c:v>
                </c:pt>
                <c:pt idx="885">
                  <c:v>42207.875000120199</c:v>
                </c:pt>
                <c:pt idx="886">
                  <c:v>42207.916666787001</c:v>
                </c:pt>
                <c:pt idx="887">
                  <c:v>42207.958333453804</c:v>
                </c:pt>
                <c:pt idx="888">
                  <c:v>42208.000000120606</c:v>
                </c:pt>
                <c:pt idx="889">
                  <c:v>42208.041666787409</c:v>
                </c:pt>
                <c:pt idx="890">
                  <c:v>42208.083333454211</c:v>
                </c:pt>
                <c:pt idx="891">
                  <c:v>42208.125000121014</c:v>
                </c:pt>
                <c:pt idx="892">
                  <c:v>42208.166666787816</c:v>
                </c:pt>
                <c:pt idx="893">
                  <c:v>42208.208333454619</c:v>
                </c:pt>
                <c:pt idx="894">
                  <c:v>42208.250000121421</c:v>
                </c:pt>
                <c:pt idx="895">
                  <c:v>42208.291666788224</c:v>
                </c:pt>
                <c:pt idx="896">
                  <c:v>42208.333333455026</c:v>
                </c:pt>
                <c:pt idx="897">
                  <c:v>42208.375000121829</c:v>
                </c:pt>
                <c:pt idx="898">
                  <c:v>42208.416666788631</c:v>
                </c:pt>
                <c:pt idx="899">
                  <c:v>42208.458333455434</c:v>
                </c:pt>
                <c:pt idx="900">
                  <c:v>42208.500000122236</c:v>
                </c:pt>
                <c:pt idx="901">
                  <c:v>42208.541666789039</c:v>
                </c:pt>
                <c:pt idx="902">
                  <c:v>42208.583333455841</c:v>
                </c:pt>
                <c:pt idx="903">
                  <c:v>42208.625000122644</c:v>
                </c:pt>
                <c:pt idx="904">
                  <c:v>42208.666666789446</c:v>
                </c:pt>
                <c:pt idx="905">
                  <c:v>42208.708333456249</c:v>
                </c:pt>
                <c:pt idx="906">
                  <c:v>42208.750000123051</c:v>
                </c:pt>
                <c:pt idx="907">
                  <c:v>42208.791666789853</c:v>
                </c:pt>
                <c:pt idx="908">
                  <c:v>42208.833333456656</c:v>
                </c:pt>
                <c:pt idx="909">
                  <c:v>42208.875000123458</c:v>
                </c:pt>
                <c:pt idx="910">
                  <c:v>42208.916666790261</c:v>
                </c:pt>
                <c:pt idx="911">
                  <c:v>42208.958333457063</c:v>
                </c:pt>
                <c:pt idx="912">
                  <c:v>42209.000000123866</c:v>
                </c:pt>
                <c:pt idx="913">
                  <c:v>42209.041666790668</c:v>
                </c:pt>
                <c:pt idx="914">
                  <c:v>42209.083333457471</c:v>
                </c:pt>
                <c:pt idx="915">
                  <c:v>42209.125000124273</c:v>
                </c:pt>
                <c:pt idx="916">
                  <c:v>42209.166666791076</c:v>
                </c:pt>
                <c:pt idx="917">
                  <c:v>42209.208333457878</c:v>
                </c:pt>
                <c:pt idx="918">
                  <c:v>42209.250000124681</c:v>
                </c:pt>
                <c:pt idx="919">
                  <c:v>42209.291666791483</c:v>
                </c:pt>
                <c:pt idx="920">
                  <c:v>42209.333333458286</c:v>
                </c:pt>
                <c:pt idx="921">
                  <c:v>42209.375000125088</c:v>
                </c:pt>
                <c:pt idx="922">
                  <c:v>42209.416666791891</c:v>
                </c:pt>
                <c:pt idx="923">
                  <c:v>42209.458333458693</c:v>
                </c:pt>
                <c:pt idx="924">
                  <c:v>42209.500000125496</c:v>
                </c:pt>
                <c:pt idx="925">
                  <c:v>42209.541666792298</c:v>
                </c:pt>
                <c:pt idx="926">
                  <c:v>42209.583333459101</c:v>
                </c:pt>
                <c:pt idx="927">
                  <c:v>42209.625000125903</c:v>
                </c:pt>
                <c:pt idx="928">
                  <c:v>42209.666666792706</c:v>
                </c:pt>
                <c:pt idx="929">
                  <c:v>42209.708333459508</c:v>
                </c:pt>
                <c:pt idx="930">
                  <c:v>42209.750000126311</c:v>
                </c:pt>
                <c:pt idx="931">
                  <c:v>42209.791666793113</c:v>
                </c:pt>
                <c:pt idx="932">
                  <c:v>42209.833333459916</c:v>
                </c:pt>
                <c:pt idx="933">
                  <c:v>42209.875000126718</c:v>
                </c:pt>
                <c:pt idx="934">
                  <c:v>42209.916666793521</c:v>
                </c:pt>
                <c:pt idx="935">
                  <c:v>42209.958333460323</c:v>
                </c:pt>
                <c:pt idx="936">
                  <c:v>42210.000000127126</c:v>
                </c:pt>
                <c:pt idx="937">
                  <c:v>42210.041666793928</c:v>
                </c:pt>
                <c:pt idx="938">
                  <c:v>42210.083333460731</c:v>
                </c:pt>
                <c:pt idx="939">
                  <c:v>42210.125000127533</c:v>
                </c:pt>
                <c:pt idx="940">
                  <c:v>42210.166666794335</c:v>
                </c:pt>
                <c:pt idx="941">
                  <c:v>42210.208333461138</c:v>
                </c:pt>
                <c:pt idx="942">
                  <c:v>42210.25000012794</c:v>
                </c:pt>
                <c:pt idx="943">
                  <c:v>42210.291666794743</c:v>
                </c:pt>
                <c:pt idx="944">
                  <c:v>42210.333333461545</c:v>
                </c:pt>
                <c:pt idx="945">
                  <c:v>42210.375000128348</c:v>
                </c:pt>
                <c:pt idx="946">
                  <c:v>42210.41666679515</c:v>
                </c:pt>
                <c:pt idx="947">
                  <c:v>42210.458333461953</c:v>
                </c:pt>
                <c:pt idx="948">
                  <c:v>42210.500000128755</c:v>
                </c:pt>
                <c:pt idx="949">
                  <c:v>42210.541666795558</c:v>
                </c:pt>
                <c:pt idx="950">
                  <c:v>42210.58333346236</c:v>
                </c:pt>
                <c:pt idx="951">
                  <c:v>42210.625000129163</c:v>
                </c:pt>
                <c:pt idx="952">
                  <c:v>42210.666666795965</c:v>
                </c:pt>
                <c:pt idx="953">
                  <c:v>42210.708333462768</c:v>
                </c:pt>
                <c:pt idx="954">
                  <c:v>42210.75000012957</c:v>
                </c:pt>
                <c:pt idx="955">
                  <c:v>42210.791666796373</c:v>
                </c:pt>
                <c:pt idx="956">
                  <c:v>42210.833333463175</c:v>
                </c:pt>
                <c:pt idx="957">
                  <c:v>42210.875000129978</c:v>
                </c:pt>
                <c:pt idx="958">
                  <c:v>42210.91666679678</c:v>
                </c:pt>
                <c:pt idx="959">
                  <c:v>42210.958333463583</c:v>
                </c:pt>
                <c:pt idx="960">
                  <c:v>42211.000000130385</c:v>
                </c:pt>
                <c:pt idx="961">
                  <c:v>42211.041666797188</c:v>
                </c:pt>
                <c:pt idx="962">
                  <c:v>42211.08333346399</c:v>
                </c:pt>
                <c:pt idx="963">
                  <c:v>42211.125000130793</c:v>
                </c:pt>
                <c:pt idx="964">
                  <c:v>42211.166666797595</c:v>
                </c:pt>
                <c:pt idx="965">
                  <c:v>42211.208333464398</c:v>
                </c:pt>
                <c:pt idx="966">
                  <c:v>42211.2500001312</c:v>
                </c:pt>
                <c:pt idx="967">
                  <c:v>42211.291666798003</c:v>
                </c:pt>
                <c:pt idx="968">
                  <c:v>42211.333333464805</c:v>
                </c:pt>
                <c:pt idx="969">
                  <c:v>42211.375000131608</c:v>
                </c:pt>
                <c:pt idx="970">
                  <c:v>42211.41666679841</c:v>
                </c:pt>
                <c:pt idx="971">
                  <c:v>42211.458333465212</c:v>
                </c:pt>
                <c:pt idx="972">
                  <c:v>42211.500000132015</c:v>
                </c:pt>
                <c:pt idx="973">
                  <c:v>42211.541666798817</c:v>
                </c:pt>
                <c:pt idx="974">
                  <c:v>42211.58333346562</c:v>
                </c:pt>
                <c:pt idx="975">
                  <c:v>42211.625000132422</c:v>
                </c:pt>
                <c:pt idx="976">
                  <c:v>42211.666666799225</c:v>
                </c:pt>
                <c:pt idx="977">
                  <c:v>42211.708333466027</c:v>
                </c:pt>
                <c:pt idx="978">
                  <c:v>42211.75000013283</c:v>
                </c:pt>
                <c:pt idx="979">
                  <c:v>42211.791666799632</c:v>
                </c:pt>
                <c:pt idx="980">
                  <c:v>42211.833333466435</c:v>
                </c:pt>
                <c:pt idx="981">
                  <c:v>42211.875000133237</c:v>
                </c:pt>
                <c:pt idx="982">
                  <c:v>42211.91666680004</c:v>
                </c:pt>
                <c:pt idx="983">
                  <c:v>42211.958333466842</c:v>
                </c:pt>
                <c:pt idx="984">
                  <c:v>42212.000000133645</c:v>
                </c:pt>
                <c:pt idx="985">
                  <c:v>42212.041666800447</c:v>
                </c:pt>
                <c:pt idx="986">
                  <c:v>42212.08333346725</c:v>
                </c:pt>
                <c:pt idx="987">
                  <c:v>42212.125000134052</c:v>
                </c:pt>
                <c:pt idx="988">
                  <c:v>42212.166666800855</c:v>
                </c:pt>
                <c:pt idx="989">
                  <c:v>42212.208333467657</c:v>
                </c:pt>
                <c:pt idx="990">
                  <c:v>42212.25000013446</c:v>
                </c:pt>
                <c:pt idx="991">
                  <c:v>42212.291666801262</c:v>
                </c:pt>
                <c:pt idx="992">
                  <c:v>42212.333333468065</c:v>
                </c:pt>
                <c:pt idx="993">
                  <c:v>42212.375000134867</c:v>
                </c:pt>
                <c:pt idx="994">
                  <c:v>42212.41666680167</c:v>
                </c:pt>
                <c:pt idx="995">
                  <c:v>42212.458333468472</c:v>
                </c:pt>
                <c:pt idx="996">
                  <c:v>42212.500000135275</c:v>
                </c:pt>
                <c:pt idx="997">
                  <c:v>42212.541666802077</c:v>
                </c:pt>
                <c:pt idx="998">
                  <c:v>42212.58333346888</c:v>
                </c:pt>
                <c:pt idx="999">
                  <c:v>42212.625000135682</c:v>
                </c:pt>
                <c:pt idx="1000">
                  <c:v>42212.666666802485</c:v>
                </c:pt>
                <c:pt idx="1001">
                  <c:v>42212.708333469287</c:v>
                </c:pt>
                <c:pt idx="1002">
                  <c:v>42212.75000013609</c:v>
                </c:pt>
                <c:pt idx="1003">
                  <c:v>42212.791666802892</c:v>
                </c:pt>
                <c:pt idx="1004">
                  <c:v>42212.833333469694</c:v>
                </c:pt>
                <c:pt idx="1005">
                  <c:v>42212.875000136497</c:v>
                </c:pt>
                <c:pt idx="1006">
                  <c:v>42212.916666803299</c:v>
                </c:pt>
                <c:pt idx="1007">
                  <c:v>42212.958333470102</c:v>
                </c:pt>
                <c:pt idx="1008">
                  <c:v>42213.000000136904</c:v>
                </c:pt>
                <c:pt idx="1009">
                  <c:v>42213.041666803707</c:v>
                </c:pt>
                <c:pt idx="1010">
                  <c:v>42213.083333470509</c:v>
                </c:pt>
                <c:pt idx="1011">
                  <c:v>42213.125000137312</c:v>
                </c:pt>
                <c:pt idx="1012">
                  <c:v>42213.166666804114</c:v>
                </c:pt>
                <c:pt idx="1013">
                  <c:v>42213.208333470917</c:v>
                </c:pt>
                <c:pt idx="1014">
                  <c:v>42213.250000137719</c:v>
                </c:pt>
                <c:pt idx="1015">
                  <c:v>42213.291666804522</c:v>
                </c:pt>
                <c:pt idx="1016">
                  <c:v>42213.333333471324</c:v>
                </c:pt>
                <c:pt idx="1017">
                  <c:v>42213.375000138127</c:v>
                </c:pt>
                <c:pt idx="1018">
                  <c:v>42213.416666804929</c:v>
                </c:pt>
                <c:pt idx="1019">
                  <c:v>42213.458333471732</c:v>
                </c:pt>
                <c:pt idx="1020">
                  <c:v>42213.500000138534</c:v>
                </c:pt>
                <c:pt idx="1021">
                  <c:v>42213.541666805337</c:v>
                </c:pt>
                <c:pt idx="1022">
                  <c:v>42213.583333472139</c:v>
                </c:pt>
                <c:pt idx="1023">
                  <c:v>42213.625000138942</c:v>
                </c:pt>
                <c:pt idx="1024">
                  <c:v>42213.666666805744</c:v>
                </c:pt>
                <c:pt idx="1025">
                  <c:v>42213.708333472547</c:v>
                </c:pt>
                <c:pt idx="1026">
                  <c:v>42213.750000139349</c:v>
                </c:pt>
                <c:pt idx="1027">
                  <c:v>42213.791666806152</c:v>
                </c:pt>
                <c:pt idx="1028">
                  <c:v>42213.833333472954</c:v>
                </c:pt>
                <c:pt idx="1029">
                  <c:v>42213.875000139757</c:v>
                </c:pt>
                <c:pt idx="1030">
                  <c:v>42213.916666806559</c:v>
                </c:pt>
                <c:pt idx="1031">
                  <c:v>42213.958333473362</c:v>
                </c:pt>
                <c:pt idx="1032">
                  <c:v>42214.000000140164</c:v>
                </c:pt>
                <c:pt idx="1033">
                  <c:v>42214.041666806967</c:v>
                </c:pt>
                <c:pt idx="1034">
                  <c:v>42214.083333473769</c:v>
                </c:pt>
                <c:pt idx="1035">
                  <c:v>42214.125000140572</c:v>
                </c:pt>
                <c:pt idx="1036">
                  <c:v>42214.166666807374</c:v>
                </c:pt>
                <c:pt idx="1037">
                  <c:v>42214.208333474176</c:v>
                </c:pt>
                <c:pt idx="1038">
                  <c:v>42214.250000140979</c:v>
                </c:pt>
                <c:pt idx="1039">
                  <c:v>42214.291666807781</c:v>
                </c:pt>
                <c:pt idx="1040">
                  <c:v>42214.333333474584</c:v>
                </c:pt>
                <c:pt idx="1041">
                  <c:v>42214.375000141386</c:v>
                </c:pt>
                <c:pt idx="1042">
                  <c:v>42214.416666808189</c:v>
                </c:pt>
                <c:pt idx="1043">
                  <c:v>42214.458333474991</c:v>
                </c:pt>
                <c:pt idx="1044">
                  <c:v>42214.500000141794</c:v>
                </c:pt>
                <c:pt idx="1045">
                  <c:v>42214.541666808596</c:v>
                </c:pt>
                <c:pt idx="1046">
                  <c:v>42214.583333475399</c:v>
                </c:pt>
                <c:pt idx="1047">
                  <c:v>42214.625000142201</c:v>
                </c:pt>
                <c:pt idx="1048">
                  <c:v>42214.666666809004</c:v>
                </c:pt>
                <c:pt idx="1049">
                  <c:v>42214.708333475806</c:v>
                </c:pt>
                <c:pt idx="1050">
                  <c:v>42214.750000142609</c:v>
                </c:pt>
                <c:pt idx="1051">
                  <c:v>42214.791666809411</c:v>
                </c:pt>
                <c:pt idx="1052">
                  <c:v>42214.833333476214</c:v>
                </c:pt>
                <c:pt idx="1053">
                  <c:v>42214.875000143016</c:v>
                </c:pt>
                <c:pt idx="1054">
                  <c:v>42214.916666809819</c:v>
                </c:pt>
                <c:pt idx="1055">
                  <c:v>42214.958333476621</c:v>
                </c:pt>
                <c:pt idx="1056">
                  <c:v>42215.000000143424</c:v>
                </c:pt>
                <c:pt idx="1057">
                  <c:v>42215.041666810226</c:v>
                </c:pt>
                <c:pt idx="1058">
                  <c:v>42215.083333477029</c:v>
                </c:pt>
                <c:pt idx="1059">
                  <c:v>42215.125000143831</c:v>
                </c:pt>
                <c:pt idx="1060">
                  <c:v>42215.166666810634</c:v>
                </c:pt>
                <c:pt idx="1061">
                  <c:v>42215.208333477436</c:v>
                </c:pt>
                <c:pt idx="1062">
                  <c:v>42215.250000144239</c:v>
                </c:pt>
                <c:pt idx="1063">
                  <c:v>42215.291666811041</c:v>
                </c:pt>
                <c:pt idx="1064">
                  <c:v>42215.333333477844</c:v>
                </c:pt>
                <c:pt idx="1065">
                  <c:v>42215.375000144646</c:v>
                </c:pt>
                <c:pt idx="1066">
                  <c:v>42215.416666811449</c:v>
                </c:pt>
                <c:pt idx="1067">
                  <c:v>42215.458333478251</c:v>
                </c:pt>
                <c:pt idx="1068">
                  <c:v>42215.500000145053</c:v>
                </c:pt>
                <c:pt idx="1069">
                  <c:v>42215.541666811856</c:v>
                </c:pt>
                <c:pt idx="1070">
                  <c:v>42215.583333478658</c:v>
                </c:pt>
                <c:pt idx="1071">
                  <c:v>42215.625000145461</c:v>
                </c:pt>
                <c:pt idx="1072">
                  <c:v>42215.666666812263</c:v>
                </c:pt>
                <c:pt idx="1073">
                  <c:v>42215.708333479066</c:v>
                </c:pt>
                <c:pt idx="1074">
                  <c:v>42215.750000145868</c:v>
                </c:pt>
                <c:pt idx="1075">
                  <c:v>42215.791666812671</c:v>
                </c:pt>
                <c:pt idx="1076">
                  <c:v>42215.833333479473</c:v>
                </c:pt>
                <c:pt idx="1077">
                  <c:v>42215.875000146276</c:v>
                </c:pt>
                <c:pt idx="1078">
                  <c:v>42215.916666813078</c:v>
                </c:pt>
                <c:pt idx="1079">
                  <c:v>42215.958333479881</c:v>
                </c:pt>
                <c:pt idx="1080">
                  <c:v>42216.000000146683</c:v>
                </c:pt>
                <c:pt idx="1081">
                  <c:v>42216.041666813486</c:v>
                </c:pt>
                <c:pt idx="1082">
                  <c:v>42216.083333480288</c:v>
                </c:pt>
                <c:pt idx="1083">
                  <c:v>42216.125000147091</c:v>
                </c:pt>
                <c:pt idx="1084">
                  <c:v>42216.166666813893</c:v>
                </c:pt>
                <c:pt idx="1085">
                  <c:v>42216.208333480696</c:v>
                </c:pt>
                <c:pt idx="1086">
                  <c:v>42216.250000147498</c:v>
                </c:pt>
                <c:pt idx="1087">
                  <c:v>42216.291666814301</c:v>
                </c:pt>
                <c:pt idx="1088">
                  <c:v>42216.333333481103</c:v>
                </c:pt>
                <c:pt idx="1089">
                  <c:v>42216.375000147906</c:v>
                </c:pt>
                <c:pt idx="1090">
                  <c:v>42216.416666814708</c:v>
                </c:pt>
                <c:pt idx="1091">
                  <c:v>42216.458333481511</c:v>
                </c:pt>
                <c:pt idx="1092">
                  <c:v>42216.500000148313</c:v>
                </c:pt>
                <c:pt idx="1093">
                  <c:v>42216.541666815116</c:v>
                </c:pt>
                <c:pt idx="1094">
                  <c:v>42216.583333481918</c:v>
                </c:pt>
                <c:pt idx="1095">
                  <c:v>42216.625000148721</c:v>
                </c:pt>
                <c:pt idx="1096">
                  <c:v>42216.666666815523</c:v>
                </c:pt>
                <c:pt idx="1097">
                  <c:v>42216.708333482326</c:v>
                </c:pt>
                <c:pt idx="1098">
                  <c:v>42216.750000149128</c:v>
                </c:pt>
                <c:pt idx="1099">
                  <c:v>42216.791666815931</c:v>
                </c:pt>
                <c:pt idx="1100">
                  <c:v>42216.833333482733</c:v>
                </c:pt>
                <c:pt idx="1101">
                  <c:v>42216.875000149535</c:v>
                </c:pt>
                <c:pt idx="1102">
                  <c:v>42216.916666816338</c:v>
                </c:pt>
                <c:pt idx="1103">
                  <c:v>42216.95833348314</c:v>
                </c:pt>
                <c:pt idx="1104">
                  <c:v>42217.000000149943</c:v>
                </c:pt>
                <c:pt idx="1105">
                  <c:v>42217.041666816745</c:v>
                </c:pt>
                <c:pt idx="1106">
                  <c:v>42217.083333483548</c:v>
                </c:pt>
                <c:pt idx="1107">
                  <c:v>42217.12500015035</c:v>
                </c:pt>
                <c:pt idx="1108">
                  <c:v>42217.166666817153</c:v>
                </c:pt>
                <c:pt idx="1109">
                  <c:v>42217.208333483955</c:v>
                </c:pt>
                <c:pt idx="1110">
                  <c:v>42217.250000150758</c:v>
                </c:pt>
                <c:pt idx="1111">
                  <c:v>42217.29166681756</c:v>
                </c:pt>
                <c:pt idx="1112">
                  <c:v>42217.333333484363</c:v>
                </c:pt>
                <c:pt idx="1113">
                  <c:v>42217.375000151165</c:v>
                </c:pt>
                <c:pt idx="1114">
                  <c:v>42217.416666817968</c:v>
                </c:pt>
                <c:pt idx="1115">
                  <c:v>42217.45833348477</c:v>
                </c:pt>
                <c:pt idx="1116">
                  <c:v>42217.500000151573</c:v>
                </c:pt>
                <c:pt idx="1117">
                  <c:v>42217.541666818375</c:v>
                </c:pt>
                <c:pt idx="1118">
                  <c:v>42217.583333485178</c:v>
                </c:pt>
                <c:pt idx="1119">
                  <c:v>42217.62500015198</c:v>
                </c:pt>
                <c:pt idx="1120">
                  <c:v>42217.666666818783</c:v>
                </c:pt>
                <c:pt idx="1121">
                  <c:v>42217.708333485585</c:v>
                </c:pt>
                <c:pt idx="1122">
                  <c:v>42217.750000152388</c:v>
                </c:pt>
                <c:pt idx="1123">
                  <c:v>42217.79166681919</c:v>
                </c:pt>
                <c:pt idx="1124">
                  <c:v>42217.833333485993</c:v>
                </c:pt>
                <c:pt idx="1125">
                  <c:v>42217.875000152795</c:v>
                </c:pt>
                <c:pt idx="1126">
                  <c:v>42217.916666819598</c:v>
                </c:pt>
                <c:pt idx="1127">
                  <c:v>42217.9583334864</c:v>
                </c:pt>
                <c:pt idx="1128">
                  <c:v>42218.000000153203</c:v>
                </c:pt>
                <c:pt idx="1129">
                  <c:v>42218.041666820005</c:v>
                </c:pt>
                <c:pt idx="1130">
                  <c:v>42218.083333486808</c:v>
                </c:pt>
                <c:pt idx="1131">
                  <c:v>42218.12500015361</c:v>
                </c:pt>
                <c:pt idx="1132">
                  <c:v>42218.166666820413</c:v>
                </c:pt>
                <c:pt idx="1133">
                  <c:v>42218.208333487215</c:v>
                </c:pt>
                <c:pt idx="1134">
                  <c:v>42218.250000154017</c:v>
                </c:pt>
                <c:pt idx="1135">
                  <c:v>42218.29166682082</c:v>
                </c:pt>
                <c:pt idx="1136">
                  <c:v>42218.333333487622</c:v>
                </c:pt>
                <c:pt idx="1137">
                  <c:v>42218.375000154425</c:v>
                </c:pt>
                <c:pt idx="1138">
                  <c:v>42218.416666821227</c:v>
                </c:pt>
                <c:pt idx="1139">
                  <c:v>42218.45833348803</c:v>
                </c:pt>
                <c:pt idx="1140">
                  <c:v>42218.500000154832</c:v>
                </c:pt>
                <c:pt idx="1141">
                  <c:v>42218.541666821635</c:v>
                </c:pt>
                <c:pt idx="1142">
                  <c:v>42218.583333488437</c:v>
                </c:pt>
                <c:pt idx="1143">
                  <c:v>42218.62500015524</c:v>
                </c:pt>
                <c:pt idx="1144">
                  <c:v>42218.666666822042</c:v>
                </c:pt>
                <c:pt idx="1145">
                  <c:v>42218.708333488845</c:v>
                </c:pt>
                <c:pt idx="1146">
                  <c:v>42218.750000155647</c:v>
                </c:pt>
                <c:pt idx="1147">
                  <c:v>42218.79166682245</c:v>
                </c:pt>
                <c:pt idx="1148">
                  <c:v>42218.833333489252</c:v>
                </c:pt>
                <c:pt idx="1149">
                  <c:v>42218.875000156055</c:v>
                </c:pt>
                <c:pt idx="1150">
                  <c:v>42218.916666822857</c:v>
                </c:pt>
                <c:pt idx="1151">
                  <c:v>42218.95833348966</c:v>
                </c:pt>
                <c:pt idx="1152">
                  <c:v>42219.000000156462</c:v>
                </c:pt>
                <c:pt idx="1153">
                  <c:v>42219.041666823265</c:v>
                </c:pt>
                <c:pt idx="1154">
                  <c:v>42219.083333490067</c:v>
                </c:pt>
                <c:pt idx="1155">
                  <c:v>42219.12500015687</c:v>
                </c:pt>
                <c:pt idx="1156">
                  <c:v>42219.166666823672</c:v>
                </c:pt>
                <c:pt idx="1157">
                  <c:v>42219.208333490475</c:v>
                </c:pt>
                <c:pt idx="1158">
                  <c:v>42219.250000157277</c:v>
                </c:pt>
                <c:pt idx="1159">
                  <c:v>42219.29166682408</c:v>
                </c:pt>
                <c:pt idx="1160">
                  <c:v>42219.333333490882</c:v>
                </c:pt>
                <c:pt idx="1161">
                  <c:v>42219.375000157685</c:v>
                </c:pt>
                <c:pt idx="1162">
                  <c:v>42219.416666824487</c:v>
                </c:pt>
                <c:pt idx="1163">
                  <c:v>42219.45833349129</c:v>
                </c:pt>
                <c:pt idx="1164">
                  <c:v>42219.500000158092</c:v>
                </c:pt>
                <c:pt idx="1165">
                  <c:v>42219.541666824894</c:v>
                </c:pt>
                <c:pt idx="1166">
                  <c:v>42219.583333491697</c:v>
                </c:pt>
                <c:pt idx="1167">
                  <c:v>42219.625000158499</c:v>
                </c:pt>
                <c:pt idx="1168">
                  <c:v>42219.666666825302</c:v>
                </c:pt>
                <c:pt idx="1169">
                  <c:v>42219.708333492104</c:v>
                </c:pt>
                <c:pt idx="1170">
                  <c:v>42219.750000158907</c:v>
                </c:pt>
                <c:pt idx="1171">
                  <c:v>42219.791666825709</c:v>
                </c:pt>
                <c:pt idx="1172">
                  <c:v>42219.833333492512</c:v>
                </c:pt>
                <c:pt idx="1173">
                  <c:v>42219.875000159314</c:v>
                </c:pt>
                <c:pt idx="1174">
                  <c:v>42219.916666826117</c:v>
                </c:pt>
                <c:pt idx="1175">
                  <c:v>42219.958333492919</c:v>
                </c:pt>
                <c:pt idx="1176">
                  <c:v>42220.000000159722</c:v>
                </c:pt>
                <c:pt idx="1177">
                  <c:v>42220.041666826524</c:v>
                </c:pt>
                <c:pt idx="1178">
                  <c:v>42220.083333493327</c:v>
                </c:pt>
                <c:pt idx="1179">
                  <c:v>42220.125000160129</c:v>
                </c:pt>
                <c:pt idx="1180">
                  <c:v>42220.166666826932</c:v>
                </c:pt>
                <c:pt idx="1181">
                  <c:v>42220.208333493734</c:v>
                </c:pt>
                <c:pt idx="1182">
                  <c:v>42220.250000160537</c:v>
                </c:pt>
                <c:pt idx="1183">
                  <c:v>42220.291666827339</c:v>
                </c:pt>
                <c:pt idx="1184">
                  <c:v>42220.333333494142</c:v>
                </c:pt>
                <c:pt idx="1185">
                  <c:v>42220.375000160944</c:v>
                </c:pt>
                <c:pt idx="1186">
                  <c:v>42220.416666827747</c:v>
                </c:pt>
                <c:pt idx="1187">
                  <c:v>42220.458333494549</c:v>
                </c:pt>
                <c:pt idx="1188">
                  <c:v>42220.500000161352</c:v>
                </c:pt>
                <c:pt idx="1189">
                  <c:v>42220.541666828154</c:v>
                </c:pt>
                <c:pt idx="1190">
                  <c:v>42220.583333494957</c:v>
                </c:pt>
                <c:pt idx="1191">
                  <c:v>42220.625000161759</c:v>
                </c:pt>
                <c:pt idx="1192">
                  <c:v>42220.666666828562</c:v>
                </c:pt>
                <c:pt idx="1193">
                  <c:v>42220.708333495364</c:v>
                </c:pt>
                <c:pt idx="1194">
                  <c:v>42220.750000162167</c:v>
                </c:pt>
                <c:pt idx="1195">
                  <c:v>42220.791666828969</c:v>
                </c:pt>
                <c:pt idx="1196">
                  <c:v>42220.833333495772</c:v>
                </c:pt>
                <c:pt idx="1197">
                  <c:v>42220.875000162574</c:v>
                </c:pt>
                <c:pt idx="1198">
                  <c:v>42220.916666829376</c:v>
                </c:pt>
                <c:pt idx="1199">
                  <c:v>42220.958333496179</c:v>
                </c:pt>
                <c:pt idx="1200">
                  <c:v>42221.000000162981</c:v>
                </c:pt>
                <c:pt idx="1201">
                  <c:v>42221.041666829784</c:v>
                </c:pt>
                <c:pt idx="1202">
                  <c:v>42221.083333496586</c:v>
                </c:pt>
                <c:pt idx="1203">
                  <c:v>42221.125000163389</c:v>
                </c:pt>
                <c:pt idx="1204">
                  <c:v>42221.166666830191</c:v>
                </c:pt>
                <c:pt idx="1205">
                  <c:v>42221.208333496994</c:v>
                </c:pt>
                <c:pt idx="1206">
                  <c:v>42221.250000163796</c:v>
                </c:pt>
                <c:pt idx="1207">
                  <c:v>42221.291666830599</c:v>
                </c:pt>
                <c:pt idx="1208">
                  <c:v>42221.333333497401</c:v>
                </c:pt>
                <c:pt idx="1209">
                  <c:v>42221.375000164204</c:v>
                </c:pt>
                <c:pt idx="1210">
                  <c:v>42221.416666831006</c:v>
                </c:pt>
                <c:pt idx="1211">
                  <c:v>42221.458333497809</c:v>
                </c:pt>
                <c:pt idx="1212">
                  <c:v>42221.500000164611</c:v>
                </c:pt>
                <c:pt idx="1213">
                  <c:v>42221.541666831414</c:v>
                </c:pt>
                <c:pt idx="1214">
                  <c:v>42221.583333498216</c:v>
                </c:pt>
                <c:pt idx="1215">
                  <c:v>42221.625000165019</c:v>
                </c:pt>
                <c:pt idx="1216">
                  <c:v>42221.666666831821</c:v>
                </c:pt>
                <c:pt idx="1217">
                  <c:v>42221.708333498624</c:v>
                </c:pt>
                <c:pt idx="1218">
                  <c:v>42221.750000165426</c:v>
                </c:pt>
                <c:pt idx="1219">
                  <c:v>42221.791666832229</c:v>
                </c:pt>
                <c:pt idx="1220">
                  <c:v>42221.833333499031</c:v>
                </c:pt>
                <c:pt idx="1221">
                  <c:v>42221.875000165834</c:v>
                </c:pt>
                <c:pt idx="1222">
                  <c:v>42221.916666832636</c:v>
                </c:pt>
                <c:pt idx="1223">
                  <c:v>42221.958333499439</c:v>
                </c:pt>
                <c:pt idx="1224">
                  <c:v>42222.000000166241</c:v>
                </c:pt>
                <c:pt idx="1225">
                  <c:v>42222.041666833044</c:v>
                </c:pt>
                <c:pt idx="1226">
                  <c:v>42222.083333499846</c:v>
                </c:pt>
                <c:pt idx="1227">
                  <c:v>42222.125000166649</c:v>
                </c:pt>
                <c:pt idx="1228">
                  <c:v>42222.166666833451</c:v>
                </c:pt>
                <c:pt idx="1229">
                  <c:v>42222.208333500254</c:v>
                </c:pt>
                <c:pt idx="1230">
                  <c:v>42222.250000167056</c:v>
                </c:pt>
                <c:pt idx="1231">
                  <c:v>42222.291666833858</c:v>
                </c:pt>
                <c:pt idx="1232">
                  <c:v>42222.333333500661</c:v>
                </c:pt>
                <c:pt idx="1233">
                  <c:v>42222.375000167463</c:v>
                </c:pt>
                <c:pt idx="1234">
                  <c:v>42222.416666834266</c:v>
                </c:pt>
                <c:pt idx="1235">
                  <c:v>42222.458333501068</c:v>
                </c:pt>
                <c:pt idx="1236">
                  <c:v>42222.500000167871</c:v>
                </c:pt>
                <c:pt idx="1237">
                  <c:v>42222.541666834673</c:v>
                </c:pt>
                <c:pt idx="1238">
                  <c:v>42222.583333501476</c:v>
                </c:pt>
                <c:pt idx="1239">
                  <c:v>42222.625000168278</c:v>
                </c:pt>
                <c:pt idx="1240">
                  <c:v>42222.666666835081</c:v>
                </c:pt>
                <c:pt idx="1241">
                  <c:v>42222.708333501883</c:v>
                </c:pt>
                <c:pt idx="1242">
                  <c:v>42222.750000168686</c:v>
                </c:pt>
                <c:pt idx="1243">
                  <c:v>42222.791666835488</c:v>
                </c:pt>
                <c:pt idx="1244">
                  <c:v>42222.833333502291</c:v>
                </c:pt>
                <c:pt idx="1245">
                  <c:v>42222.875000169093</c:v>
                </c:pt>
                <c:pt idx="1246">
                  <c:v>42222.916666835896</c:v>
                </c:pt>
                <c:pt idx="1247">
                  <c:v>42222.958333502698</c:v>
                </c:pt>
                <c:pt idx="1248">
                  <c:v>42223.000000169501</c:v>
                </c:pt>
                <c:pt idx="1249">
                  <c:v>42223.041666836303</c:v>
                </c:pt>
                <c:pt idx="1250">
                  <c:v>42223.083333503106</c:v>
                </c:pt>
                <c:pt idx="1251">
                  <c:v>42223.125000169908</c:v>
                </c:pt>
                <c:pt idx="1252">
                  <c:v>42223.166666836711</c:v>
                </c:pt>
                <c:pt idx="1253">
                  <c:v>42223.208333503513</c:v>
                </c:pt>
                <c:pt idx="1254">
                  <c:v>42223.250000170316</c:v>
                </c:pt>
                <c:pt idx="1255">
                  <c:v>42223.291666837118</c:v>
                </c:pt>
                <c:pt idx="1256">
                  <c:v>42223.333333503921</c:v>
                </c:pt>
                <c:pt idx="1257">
                  <c:v>42223.375000170723</c:v>
                </c:pt>
                <c:pt idx="1258">
                  <c:v>42223.416666837526</c:v>
                </c:pt>
                <c:pt idx="1259">
                  <c:v>42223.458333504328</c:v>
                </c:pt>
                <c:pt idx="1260">
                  <c:v>42223.500000171131</c:v>
                </c:pt>
                <c:pt idx="1261">
                  <c:v>42223.541666837933</c:v>
                </c:pt>
                <c:pt idx="1262">
                  <c:v>42223.583333504735</c:v>
                </c:pt>
                <c:pt idx="1263">
                  <c:v>42223.625000171538</c:v>
                </c:pt>
                <c:pt idx="1264">
                  <c:v>42223.66666683834</c:v>
                </c:pt>
                <c:pt idx="1265">
                  <c:v>42223.708333505143</c:v>
                </c:pt>
                <c:pt idx="1266">
                  <c:v>42223.750000171945</c:v>
                </c:pt>
                <c:pt idx="1267">
                  <c:v>42223.791666838748</c:v>
                </c:pt>
                <c:pt idx="1268">
                  <c:v>42223.83333350555</c:v>
                </c:pt>
                <c:pt idx="1269">
                  <c:v>42223.875000172353</c:v>
                </c:pt>
                <c:pt idx="1270">
                  <c:v>42223.916666839155</c:v>
                </c:pt>
                <c:pt idx="1271">
                  <c:v>42223.958333505958</c:v>
                </c:pt>
                <c:pt idx="1272">
                  <c:v>42224.00000017276</c:v>
                </c:pt>
                <c:pt idx="1273">
                  <c:v>42224.041666839563</c:v>
                </c:pt>
                <c:pt idx="1274">
                  <c:v>42224.083333506365</c:v>
                </c:pt>
                <c:pt idx="1275">
                  <c:v>42224.125000173168</c:v>
                </c:pt>
                <c:pt idx="1276">
                  <c:v>42224.16666683997</c:v>
                </c:pt>
                <c:pt idx="1277">
                  <c:v>42224.208333506773</c:v>
                </c:pt>
                <c:pt idx="1278">
                  <c:v>42224.250000173575</c:v>
                </c:pt>
                <c:pt idx="1279">
                  <c:v>42224.291666840378</c:v>
                </c:pt>
                <c:pt idx="1280">
                  <c:v>42224.33333350718</c:v>
                </c:pt>
                <c:pt idx="1281">
                  <c:v>42224.375000173983</c:v>
                </c:pt>
                <c:pt idx="1282">
                  <c:v>42224.416666840785</c:v>
                </c:pt>
                <c:pt idx="1283">
                  <c:v>42224.458333507588</c:v>
                </c:pt>
                <c:pt idx="1284">
                  <c:v>42224.50000017439</c:v>
                </c:pt>
                <c:pt idx="1285">
                  <c:v>42224.541666841193</c:v>
                </c:pt>
                <c:pt idx="1286">
                  <c:v>42224.583333507995</c:v>
                </c:pt>
                <c:pt idx="1287">
                  <c:v>42224.625000174798</c:v>
                </c:pt>
                <c:pt idx="1288">
                  <c:v>42224.6666668416</c:v>
                </c:pt>
                <c:pt idx="1289">
                  <c:v>42224.708333508403</c:v>
                </c:pt>
                <c:pt idx="1290">
                  <c:v>42224.750000175205</c:v>
                </c:pt>
                <c:pt idx="1291">
                  <c:v>42224.791666842008</c:v>
                </c:pt>
                <c:pt idx="1292">
                  <c:v>42224.83333350881</c:v>
                </c:pt>
                <c:pt idx="1293">
                  <c:v>42224.875000175613</c:v>
                </c:pt>
                <c:pt idx="1294">
                  <c:v>42224.916666842415</c:v>
                </c:pt>
                <c:pt idx="1295">
                  <c:v>42224.958333509217</c:v>
                </c:pt>
                <c:pt idx="1296">
                  <c:v>42225.00000017602</c:v>
                </c:pt>
                <c:pt idx="1297">
                  <c:v>42225.041666842822</c:v>
                </c:pt>
                <c:pt idx="1298">
                  <c:v>42225.083333509625</c:v>
                </c:pt>
                <c:pt idx="1299">
                  <c:v>42225.125000176427</c:v>
                </c:pt>
                <c:pt idx="1300">
                  <c:v>42225.16666684323</c:v>
                </c:pt>
                <c:pt idx="1301">
                  <c:v>42225.208333510032</c:v>
                </c:pt>
                <c:pt idx="1302">
                  <c:v>42225.250000176835</c:v>
                </c:pt>
                <c:pt idx="1303">
                  <c:v>42225.291666843637</c:v>
                </c:pt>
                <c:pt idx="1304">
                  <c:v>42225.33333351044</c:v>
                </c:pt>
                <c:pt idx="1305">
                  <c:v>42225.375000177242</c:v>
                </c:pt>
                <c:pt idx="1306">
                  <c:v>42225.416666844045</c:v>
                </c:pt>
                <c:pt idx="1307">
                  <c:v>42225.458333510847</c:v>
                </c:pt>
                <c:pt idx="1308">
                  <c:v>42225.50000017765</c:v>
                </c:pt>
                <c:pt idx="1309">
                  <c:v>42225.541666844452</c:v>
                </c:pt>
                <c:pt idx="1310">
                  <c:v>42225.583333511255</c:v>
                </c:pt>
                <c:pt idx="1311">
                  <c:v>42225.625000178057</c:v>
                </c:pt>
                <c:pt idx="1312">
                  <c:v>42225.66666684486</c:v>
                </c:pt>
                <c:pt idx="1313">
                  <c:v>42225.708333511662</c:v>
                </c:pt>
                <c:pt idx="1314">
                  <c:v>42225.750000178465</c:v>
                </c:pt>
                <c:pt idx="1315">
                  <c:v>42225.791666845267</c:v>
                </c:pt>
                <c:pt idx="1316">
                  <c:v>42225.83333351207</c:v>
                </c:pt>
                <c:pt idx="1317">
                  <c:v>42225.875000178872</c:v>
                </c:pt>
                <c:pt idx="1318">
                  <c:v>42225.916666845675</c:v>
                </c:pt>
                <c:pt idx="1319">
                  <c:v>42225.958333512477</c:v>
                </c:pt>
                <c:pt idx="1320">
                  <c:v>42226.00000017928</c:v>
                </c:pt>
                <c:pt idx="1321">
                  <c:v>42226.041666846082</c:v>
                </c:pt>
                <c:pt idx="1322">
                  <c:v>42226.083333512885</c:v>
                </c:pt>
                <c:pt idx="1323">
                  <c:v>42226.125000179687</c:v>
                </c:pt>
                <c:pt idx="1324">
                  <c:v>42226.16666684649</c:v>
                </c:pt>
                <c:pt idx="1325">
                  <c:v>42226.208333513292</c:v>
                </c:pt>
                <c:pt idx="1326">
                  <c:v>42226.250000180095</c:v>
                </c:pt>
                <c:pt idx="1327">
                  <c:v>42226.291666846897</c:v>
                </c:pt>
                <c:pt idx="1328">
                  <c:v>42226.333333513699</c:v>
                </c:pt>
                <c:pt idx="1329">
                  <c:v>42226.375000180502</c:v>
                </c:pt>
                <c:pt idx="1330">
                  <c:v>42226.416666847304</c:v>
                </c:pt>
                <c:pt idx="1331">
                  <c:v>42226.458333514107</c:v>
                </c:pt>
                <c:pt idx="1332">
                  <c:v>42226.500000180909</c:v>
                </c:pt>
                <c:pt idx="1333">
                  <c:v>42226.541666847712</c:v>
                </c:pt>
                <c:pt idx="1334">
                  <c:v>42226.583333514514</c:v>
                </c:pt>
                <c:pt idx="1335">
                  <c:v>42226.625000181317</c:v>
                </c:pt>
                <c:pt idx="1336">
                  <c:v>42226.666666848119</c:v>
                </c:pt>
                <c:pt idx="1337">
                  <c:v>42226.708333514922</c:v>
                </c:pt>
                <c:pt idx="1338">
                  <c:v>42226.750000181724</c:v>
                </c:pt>
                <c:pt idx="1339">
                  <c:v>42226.791666848527</c:v>
                </c:pt>
                <c:pt idx="1340">
                  <c:v>42226.833333515329</c:v>
                </c:pt>
                <c:pt idx="1341">
                  <c:v>42226.875000182132</c:v>
                </c:pt>
                <c:pt idx="1342">
                  <c:v>42226.916666848934</c:v>
                </c:pt>
                <c:pt idx="1343">
                  <c:v>42226.958333515737</c:v>
                </c:pt>
                <c:pt idx="1344">
                  <c:v>42227.000000182539</c:v>
                </c:pt>
                <c:pt idx="1345">
                  <c:v>42227.041666849342</c:v>
                </c:pt>
                <c:pt idx="1346">
                  <c:v>42227.083333516144</c:v>
                </c:pt>
                <c:pt idx="1347">
                  <c:v>42227.125000182947</c:v>
                </c:pt>
                <c:pt idx="1348">
                  <c:v>42227.166666849749</c:v>
                </c:pt>
                <c:pt idx="1349">
                  <c:v>42227.208333516552</c:v>
                </c:pt>
                <c:pt idx="1350">
                  <c:v>42227.250000183354</c:v>
                </c:pt>
                <c:pt idx="1351">
                  <c:v>42227.291666850157</c:v>
                </c:pt>
                <c:pt idx="1352">
                  <c:v>42227.333333516959</c:v>
                </c:pt>
                <c:pt idx="1353">
                  <c:v>42227.375000183762</c:v>
                </c:pt>
                <c:pt idx="1354">
                  <c:v>42227.416666850564</c:v>
                </c:pt>
                <c:pt idx="1355">
                  <c:v>42227.458333517367</c:v>
                </c:pt>
                <c:pt idx="1356">
                  <c:v>42227.500000184169</c:v>
                </c:pt>
                <c:pt idx="1357">
                  <c:v>42227.541666850972</c:v>
                </c:pt>
                <c:pt idx="1358">
                  <c:v>42227.583333517774</c:v>
                </c:pt>
                <c:pt idx="1359">
                  <c:v>42227.625000184576</c:v>
                </c:pt>
                <c:pt idx="1360">
                  <c:v>42227.666666851379</c:v>
                </c:pt>
                <c:pt idx="1361">
                  <c:v>42227.708333518181</c:v>
                </c:pt>
                <c:pt idx="1362">
                  <c:v>42227.750000184984</c:v>
                </c:pt>
                <c:pt idx="1363">
                  <c:v>42227.791666851786</c:v>
                </c:pt>
                <c:pt idx="1364">
                  <c:v>42227.833333518589</c:v>
                </c:pt>
                <c:pt idx="1365">
                  <c:v>42227.875000185391</c:v>
                </c:pt>
                <c:pt idx="1366">
                  <c:v>42227.916666852194</c:v>
                </c:pt>
                <c:pt idx="1367">
                  <c:v>42227.958333518996</c:v>
                </c:pt>
                <c:pt idx="1368">
                  <c:v>42228.000000185799</c:v>
                </c:pt>
                <c:pt idx="1369">
                  <c:v>42228.041666852601</c:v>
                </c:pt>
                <c:pt idx="1370">
                  <c:v>42228.083333519404</c:v>
                </c:pt>
                <c:pt idx="1371">
                  <c:v>42228.125000186206</c:v>
                </c:pt>
                <c:pt idx="1372">
                  <c:v>42228.166666853009</c:v>
                </c:pt>
                <c:pt idx="1373">
                  <c:v>42228.208333519811</c:v>
                </c:pt>
                <c:pt idx="1374">
                  <c:v>42228.250000186614</c:v>
                </c:pt>
                <c:pt idx="1375">
                  <c:v>42228.291666853416</c:v>
                </c:pt>
                <c:pt idx="1376">
                  <c:v>42228.333333520219</c:v>
                </c:pt>
                <c:pt idx="1377">
                  <c:v>42228.375000187021</c:v>
                </c:pt>
                <c:pt idx="1378">
                  <c:v>42228.416666853824</c:v>
                </c:pt>
                <c:pt idx="1379">
                  <c:v>42228.458333520626</c:v>
                </c:pt>
                <c:pt idx="1380">
                  <c:v>42228.500000187429</c:v>
                </c:pt>
                <c:pt idx="1381">
                  <c:v>42228.541666854231</c:v>
                </c:pt>
                <c:pt idx="1382">
                  <c:v>42228.583333521034</c:v>
                </c:pt>
                <c:pt idx="1383">
                  <c:v>42228.625000187836</c:v>
                </c:pt>
                <c:pt idx="1384">
                  <c:v>42228.666666854639</c:v>
                </c:pt>
                <c:pt idx="1385">
                  <c:v>42228.708333521441</c:v>
                </c:pt>
                <c:pt idx="1386">
                  <c:v>42228.750000188244</c:v>
                </c:pt>
                <c:pt idx="1387">
                  <c:v>42228.791666855046</c:v>
                </c:pt>
                <c:pt idx="1388">
                  <c:v>42228.833333521849</c:v>
                </c:pt>
                <c:pt idx="1389">
                  <c:v>42228.875000188651</c:v>
                </c:pt>
                <c:pt idx="1390">
                  <c:v>42228.916666855454</c:v>
                </c:pt>
                <c:pt idx="1391">
                  <c:v>42228.958333522256</c:v>
                </c:pt>
                <c:pt idx="1392">
                  <c:v>42229.000000189058</c:v>
                </c:pt>
                <c:pt idx="1393">
                  <c:v>42229.041666855861</c:v>
                </c:pt>
                <c:pt idx="1394">
                  <c:v>42229.083333522663</c:v>
                </c:pt>
                <c:pt idx="1395">
                  <c:v>42229.125000189466</c:v>
                </c:pt>
                <c:pt idx="1396">
                  <c:v>42229.166666856268</c:v>
                </c:pt>
                <c:pt idx="1397">
                  <c:v>42229.208333523071</c:v>
                </c:pt>
                <c:pt idx="1398">
                  <c:v>42229.250000189873</c:v>
                </c:pt>
                <c:pt idx="1399">
                  <c:v>42229.291666856676</c:v>
                </c:pt>
                <c:pt idx="1400">
                  <c:v>42229.333333523478</c:v>
                </c:pt>
                <c:pt idx="1401">
                  <c:v>42229.375000190281</c:v>
                </c:pt>
                <c:pt idx="1402">
                  <c:v>42229.416666857083</c:v>
                </c:pt>
                <c:pt idx="1403">
                  <c:v>42229.458333523886</c:v>
                </c:pt>
                <c:pt idx="1404">
                  <c:v>42229.500000190688</c:v>
                </c:pt>
                <c:pt idx="1405">
                  <c:v>42229.541666857491</c:v>
                </c:pt>
                <c:pt idx="1406">
                  <c:v>42229.583333524293</c:v>
                </c:pt>
                <c:pt idx="1407">
                  <c:v>42229.625000191096</c:v>
                </c:pt>
                <c:pt idx="1408">
                  <c:v>42229.666666857898</c:v>
                </c:pt>
                <c:pt idx="1409">
                  <c:v>42229.708333524701</c:v>
                </c:pt>
                <c:pt idx="1410">
                  <c:v>42229.750000191503</c:v>
                </c:pt>
                <c:pt idx="1411">
                  <c:v>42229.791666858306</c:v>
                </c:pt>
                <c:pt idx="1412">
                  <c:v>42229.833333525108</c:v>
                </c:pt>
                <c:pt idx="1413">
                  <c:v>42229.875000191911</c:v>
                </c:pt>
                <c:pt idx="1414">
                  <c:v>42229.916666858713</c:v>
                </c:pt>
                <c:pt idx="1415">
                  <c:v>42229.958333525516</c:v>
                </c:pt>
                <c:pt idx="1416">
                  <c:v>42230.000000192318</c:v>
                </c:pt>
                <c:pt idx="1417">
                  <c:v>42230.041666859121</c:v>
                </c:pt>
                <c:pt idx="1418">
                  <c:v>42230.083333525923</c:v>
                </c:pt>
                <c:pt idx="1419">
                  <c:v>42230.125000192726</c:v>
                </c:pt>
                <c:pt idx="1420">
                  <c:v>42230.166666859528</c:v>
                </c:pt>
                <c:pt idx="1421">
                  <c:v>42230.208333526331</c:v>
                </c:pt>
                <c:pt idx="1422">
                  <c:v>42230.250000193133</c:v>
                </c:pt>
                <c:pt idx="1423">
                  <c:v>42230.291666859936</c:v>
                </c:pt>
                <c:pt idx="1424">
                  <c:v>42230.333333526738</c:v>
                </c:pt>
                <c:pt idx="1425">
                  <c:v>42230.37500019354</c:v>
                </c:pt>
                <c:pt idx="1426">
                  <c:v>42230.416666860343</c:v>
                </c:pt>
                <c:pt idx="1427">
                  <c:v>42230.458333527145</c:v>
                </c:pt>
                <c:pt idx="1428">
                  <c:v>42230.500000193948</c:v>
                </c:pt>
                <c:pt idx="1429">
                  <c:v>42230.54166686075</c:v>
                </c:pt>
                <c:pt idx="1430">
                  <c:v>42230.583333527553</c:v>
                </c:pt>
                <c:pt idx="1431">
                  <c:v>42230.625000194355</c:v>
                </c:pt>
                <c:pt idx="1432">
                  <c:v>42230.666666861158</c:v>
                </c:pt>
                <c:pt idx="1433">
                  <c:v>42230.70833352796</c:v>
                </c:pt>
                <c:pt idx="1434">
                  <c:v>42230.750000194763</c:v>
                </c:pt>
                <c:pt idx="1435">
                  <c:v>42230.791666861565</c:v>
                </c:pt>
                <c:pt idx="1436">
                  <c:v>42230.833333528368</c:v>
                </c:pt>
                <c:pt idx="1437">
                  <c:v>42230.87500019517</c:v>
                </c:pt>
                <c:pt idx="1438">
                  <c:v>42230.916666861973</c:v>
                </c:pt>
                <c:pt idx="1439">
                  <c:v>42230.958333528775</c:v>
                </c:pt>
                <c:pt idx="1440">
                  <c:v>42231.000000195578</c:v>
                </c:pt>
                <c:pt idx="1441">
                  <c:v>42231.04166686238</c:v>
                </c:pt>
                <c:pt idx="1442">
                  <c:v>42231.083333529183</c:v>
                </c:pt>
                <c:pt idx="1443">
                  <c:v>42231.125000195985</c:v>
                </c:pt>
                <c:pt idx="1444">
                  <c:v>42231.166666862788</c:v>
                </c:pt>
                <c:pt idx="1445">
                  <c:v>42231.20833352959</c:v>
                </c:pt>
                <c:pt idx="1446">
                  <c:v>42231.250000196393</c:v>
                </c:pt>
                <c:pt idx="1447">
                  <c:v>42231.291666863195</c:v>
                </c:pt>
                <c:pt idx="1448">
                  <c:v>42231.333333529998</c:v>
                </c:pt>
                <c:pt idx="1449">
                  <c:v>42231.3750001968</c:v>
                </c:pt>
                <c:pt idx="1450">
                  <c:v>42231.416666863603</c:v>
                </c:pt>
                <c:pt idx="1451">
                  <c:v>42231.458333530405</c:v>
                </c:pt>
                <c:pt idx="1452">
                  <c:v>42231.500000197208</c:v>
                </c:pt>
                <c:pt idx="1453">
                  <c:v>42231.54166686401</c:v>
                </c:pt>
                <c:pt idx="1454">
                  <c:v>42231.583333530813</c:v>
                </c:pt>
                <c:pt idx="1455">
                  <c:v>42231.625000197615</c:v>
                </c:pt>
                <c:pt idx="1456">
                  <c:v>42231.666666864417</c:v>
                </c:pt>
                <c:pt idx="1457">
                  <c:v>42231.70833353122</c:v>
                </c:pt>
                <c:pt idx="1458">
                  <c:v>42231.750000198022</c:v>
                </c:pt>
                <c:pt idx="1459">
                  <c:v>42231.791666864825</c:v>
                </c:pt>
                <c:pt idx="1460">
                  <c:v>42231.833333531627</c:v>
                </c:pt>
                <c:pt idx="1461">
                  <c:v>42231.87500019843</c:v>
                </c:pt>
                <c:pt idx="1462">
                  <c:v>42231.916666865232</c:v>
                </c:pt>
                <c:pt idx="1463">
                  <c:v>42231.958333532035</c:v>
                </c:pt>
                <c:pt idx="1464">
                  <c:v>42232.000000198837</c:v>
                </c:pt>
                <c:pt idx="1465">
                  <c:v>42232.04166686564</c:v>
                </c:pt>
                <c:pt idx="1466">
                  <c:v>42232.083333532442</c:v>
                </c:pt>
                <c:pt idx="1467">
                  <c:v>42232.125000199245</c:v>
                </c:pt>
                <c:pt idx="1468">
                  <c:v>42232.166666866047</c:v>
                </c:pt>
                <c:pt idx="1469">
                  <c:v>42232.20833353285</c:v>
                </c:pt>
                <c:pt idx="1470">
                  <c:v>42232.250000199652</c:v>
                </c:pt>
                <c:pt idx="1471">
                  <c:v>42232.291666866455</c:v>
                </c:pt>
                <c:pt idx="1472">
                  <c:v>42232.333333533257</c:v>
                </c:pt>
                <c:pt idx="1473">
                  <c:v>42232.37500020006</c:v>
                </c:pt>
                <c:pt idx="1474">
                  <c:v>42232.416666866862</c:v>
                </c:pt>
                <c:pt idx="1475">
                  <c:v>42232.458333533665</c:v>
                </c:pt>
                <c:pt idx="1476">
                  <c:v>42232.500000200467</c:v>
                </c:pt>
                <c:pt idx="1477">
                  <c:v>42232.54166686727</c:v>
                </c:pt>
                <c:pt idx="1478">
                  <c:v>42232.583333534072</c:v>
                </c:pt>
                <c:pt idx="1479">
                  <c:v>42232.625000200875</c:v>
                </c:pt>
                <c:pt idx="1480">
                  <c:v>42232.666666867677</c:v>
                </c:pt>
                <c:pt idx="1481">
                  <c:v>42232.70833353448</c:v>
                </c:pt>
                <c:pt idx="1482">
                  <c:v>42232.750000201282</c:v>
                </c:pt>
                <c:pt idx="1483">
                  <c:v>42232.791666868085</c:v>
                </c:pt>
                <c:pt idx="1484">
                  <c:v>42232.833333534887</c:v>
                </c:pt>
                <c:pt idx="1485">
                  <c:v>42232.87500020169</c:v>
                </c:pt>
                <c:pt idx="1486">
                  <c:v>42232.916666868492</c:v>
                </c:pt>
                <c:pt idx="1487">
                  <c:v>42232.958333535295</c:v>
                </c:pt>
                <c:pt idx="1488">
                  <c:v>42233.000000202097</c:v>
                </c:pt>
                <c:pt idx="1489">
                  <c:v>42233.041666868899</c:v>
                </c:pt>
                <c:pt idx="1490">
                  <c:v>42233.083333535702</c:v>
                </c:pt>
                <c:pt idx="1491">
                  <c:v>42233.125000202504</c:v>
                </c:pt>
                <c:pt idx="1492">
                  <c:v>42233.166666869307</c:v>
                </c:pt>
                <c:pt idx="1493">
                  <c:v>42233.208333536109</c:v>
                </c:pt>
                <c:pt idx="1494">
                  <c:v>42233.250000202912</c:v>
                </c:pt>
                <c:pt idx="1495">
                  <c:v>42233.291666869714</c:v>
                </c:pt>
                <c:pt idx="1496">
                  <c:v>42233.333333536517</c:v>
                </c:pt>
                <c:pt idx="1497">
                  <c:v>42233.375000203319</c:v>
                </c:pt>
                <c:pt idx="1498">
                  <c:v>42233.416666870122</c:v>
                </c:pt>
                <c:pt idx="1499">
                  <c:v>42233.458333536924</c:v>
                </c:pt>
                <c:pt idx="1500">
                  <c:v>42233.500000203727</c:v>
                </c:pt>
                <c:pt idx="1501">
                  <c:v>42233.541666870529</c:v>
                </c:pt>
                <c:pt idx="1502">
                  <c:v>42233.583333537332</c:v>
                </c:pt>
                <c:pt idx="1503">
                  <c:v>42233.625000204134</c:v>
                </c:pt>
                <c:pt idx="1504">
                  <c:v>42233.666666870937</c:v>
                </c:pt>
                <c:pt idx="1505">
                  <c:v>42233.708333537739</c:v>
                </c:pt>
                <c:pt idx="1506">
                  <c:v>42233.750000204542</c:v>
                </c:pt>
                <c:pt idx="1507">
                  <c:v>42233.791666871344</c:v>
                </c:pt>
                <c:pt idx="1508">
                  <c:v>42233.833333538147</c:v>
                </c:pt>
                <c:pt idx="1509">
                  <c:v>42233.875000204949</c:v>
                </c:pt>
                <c:pt idx="1510">
                  <c:v>42233.916666871752</c:v>
                </c:pt>
                <c:pt idx="1511">
                  <c:v>42233.958333538554</c:v>
                </c:pt>
                <c:pt idx="1512">
                  <c:v>42234.000000205357</c:v>
                </c:pt>
                <c:pt idx="1513">
                  <c:v>42234.041666872159</c:v>
                </c:pt>
                <c:pt idx="1514">
                  <c:v>42234.083333538962</c:v>
                </c:pt>
                <c:pt idx="1515">
                  <c:v>42234.125000205764</c:v>
                </c:pt>
                <c:pt idx="1516">
                  <c:v>42234.166666872567</c:v>
                </c:pt>
                <c:pt idx="1517">
                  <c:v>42234.208333539369</c:v>
                </c:pt>
                <c:pt idx="1518">
                  <c:v>42234.250000206172</c:v>
                </c:pt>
                <c:pt idx="1519">
                  <c:v>42234.291666872974</c:v>
                </c:pt>
                <c:pt idx="1520">
                  <c:v>42234.333333539777</c:v>
                </c:pt>
                <c:pt idx="1521">
                  <c:v>42234.375000206579</c:v>
                </c:pt>
                <c:pt idx="1522">
                  <c:v>42234.416666873381</c:v>
                </c:pt>
                <c:pt idx="1523">
                  <c:v>42234.458333540184</c:v>
                </c:pt>
                <c:pt idx="1524">
                  <c:v>42234.500000206986</c:v>
                </c:pt>
                <c:pt idx="1525">
                  <c:v>42234.541666873789</c:v>
                </c:pt>
                <c:pt idx="1526">
                  <c:v>42234.583333540591</c:v>
                </c:pt>
                <c:pt idx="1527">
                  <c:v>42234.625000207394</c:v>
                </c:pt>
                <c:pt idx="1528">
                  <c:v>42234.666666874196</c:v>
                </c:pt>
                <c:pt idx="1529">
                  <c:v>42234.708333540999</c:v>
                </c:pt>
                <c:pt idx="1530">
                  <c:v>42234.750000207801</c:v>
                </c:pt>
                <c:pt idx="1531">
                  <c:v>42234.791666874604</c:v>
                </c:pt>
                <c:pt idx="1532">
                  <c:v>42234.833333541406</c:v>
                </c:pt>
                <c:pt idx="1533">
                  <c:v>42234.875000208209</c:v>
                </c:pt>
                <c:pt idx="1534">
                  <c:v>42234.916666875011</c:v>
                </c:pt>
                <c:pt idx="1535">
                  <c:v>42234.958333541814</c:v>
                </c:pt>
                <c:pt idx="1536">
                  <c:v>42235.000000208616</c:v>
                </c:pt>
                <c:pt idx="1537">
                  <c:v>42235.041666875419</c:v>
                </c:pt>
                <c:pt idx="1538">
                  <c:v>42235.083333542221</c:v>
                </c:pt>
                <c:pt idx="1539">
                  <c:v>42235.125000209024</c:v>
                </c:pt>
                <c:pt idx="1540">
                  <c:v>42235.166666875826</c:v>
                </c:pt>
                <c:pt idx="1541">
                  <c:v>42235.208333542629</c:v>
                </c:pt>
                <c:pt idx="1542">
                  <c:v>42235.250000209431</c:v>
                </c:pt>
                <c:pt idx="1543">
                  <c:v>42235.291666876234</c:v>
                </c:pt>
                <c:pt idx="1544">
                  <c:v>42235.333333543036</c:v>
                </c:pt>
                <c:pt idx="1545">
                  <c:v>42235.375000209839</c:v>
                </c:pt>
                <c:pt idx="1546">
                  <c:v>42235.416666876641</c:v>
                </c:pt>
                <c:pt idx="1547">
                  <c:v>42235.458333543444</c:v>
                </c:pt>
                <c:pt idx="1548">
                  <c:v>42235.500000210246</c:v>
                </c:pt>
                <c:pt idx="1549">
                  <c:v>42235.541666877049</c:v>
                </c:pt>
                <c:pt idx="1550">
                  <c:v>42235.583333543851</c:v>
                </c:pt>
                <c:pt idx="1551">
                  <c:v>42235.625000210654</c:v>
                </c:pt>
                <c:pt idx="1552">
                  <c:v>42235.666666877456</c:v>
                </c:pt>
                <c:pt idx="1553">
                  <c:v>42235.708333544258</c:v>
                </c:pt>
                <c:pt idx="1554">
                  <c:v>42235.750000211061</c:v>
                </c:pt>
                <c:pt idx="1555">
                  <c:v>42235.791666877863</c:v>
                </c:pt>
                <c:pt idx="1556">
                  <c:v>42235.833333544666</c:v>
                </c:pt>
                <c:pt idx="1557">
                  <c:v>42235.875000211468</c:v>
                </c:pt>
                <c:pt idx="1558">
                  <c:v>42235.916666878271</c:v>
                </c:pt>
                <c:pt idx="1559">
                  <c:v>42235.958333545073</c:v>
                </c:pt>
                <c:pt idx="1560">
                  <c:v>42236.000000211876</c:v>
                </c:pt>
                <c:pt idx="1561">
                  <c:v>42236.041666878678</c:v>
                </c:pt>
                <c:pt idx="1562">
                  <c:v>42236.083333545481</c:v>
                </c:pt>
                <c:pt idx="1563">
                  <c:v>42236.125000212283</c:v>
                </c:pt>
                <c:pt idx="1564">
                  <c:v>42236.166666879086</c:v>
                </c:pt>
                <c:pt idx="1565">
                  <c:v>42236.208333545888</c:v>
                </c:pt>
                <c:pt idx="1566">
                  <c:v>42236.250000212691</c:v>
                </c:pt>
                <c:pt idx="1567">
                  <c:v>42236.291666879493</c:v>
                </c:pt>
                <c:pt idx="1568">
                  <c:v>42236.333333546296</c:v>
                </c:pt>
                <c:pt idx="1569">
                  <c:v>42236.375000213098</c:v>
                </c:pt>
                <c:pt idx="1570">
                  <c:v>42236.416666879901</c:v>
                </c:pt>
                <c:pt idx="1571">
                  <c:v>42236.458333546703</c:v>
                </c:pt>
                <c:pt idx="1572">
                  <c:v>42236.500000213506</c:v>
                </c:pt>
                <c:pt idx="1573">
                  <c:v>42236.541666880308</c:v>
                </c:pt>
                <c:pt idx="1574">
                  <c:v>42236.583333547111</c:v>
                </c:pt>
                <c:pt idx="1575">
                  <c:v>42236.625000213913</c:v>
                </c:pt>
                <c:pt idx="1576">
                  <c:v>42236.666666880716</c:v>
                </c:pt>
                <c:pt idx="1577">
                  <c:v>42236.708333547518</c:v>
                </c:pt>
                <c:pt idx="1578">
                  <c:v>42236.750000214321</c:v>
                </c:pt>
                <c:pt idx="1579">
                  <c:v>42236.791666881123</c:v>
                </c:pt>
                <c:pt idx="1580">
                  <c:v>42236.833333547926</c:v>
                </c:pt>
                <c:pt idx="1581">
                  <c:v>42236.875000214728</c:v>
                </c:pt>
                <c:pt idx="1582">
                  <c:v>42236.916666881531</c:v>
                </c:pt>
                <c:pt idx="1583">
                  <c:v>42236.958333548333</c:v>
                </c:pt>
                <c:pt idx="1584">
                  <c:v>42237.000000215136</c:v>
                </c:pt>
                <c:pt idx="1585">
                  <c:v>42237.041666881938</c:v>
                </c:pt>
                <c:pt idx="1586">
                  <c:v>42237.08333354874</c:v>
                </c:pt>
                <c:pt idx="1587">
                  <c:v>42237.125000215543</c:v>
                </c:pt>
                <c:pt idx="1588">
                  <c:v>42237.166666882345</c:v>
                </c:pt>
                <c:pt idx="1589">
                  <c:v>42237.208333549148</c:v>
                </c:pt>
                <c:pt idx="1590">
                  <c:v>42237.25000021595</c:v>
                </c:pt>
                <c:pt idx="1591">
                  <c:v>42237.291666882753</c:v>
                </c:pt>
                <c:pt idx="1592">
                  <c:v>42237.333333549555</c:v>
                </c:pt>
                <c:pt idx="1593">
                  <c:v>42237.375000216358</c:v>
                </c:pt>
                <c:pt idx="1594">
                  <c:v>42237.41666688316</c:v>
                </c:pt>
                <c:pt idx="1595">
                  <c:v>42237.458333549963</c:v>
                </c:pt>
                <c:pt idx="1596">
                  <c:v>42237.500000216765</c:v>
                </c:pt>
                <c:pt idx="1597">
                  <c:v>42237.541666883568</c:v>
                </c:pt>
                <c:pt idx="1598">
                  <c:v>42237.58333355037</c:v>
                </c:pt>
                <c:pt idx="1599">
                  <c:v>42237.625000217173</c:v>
                </c:pt>
                <c:pt idx="1600">
                  <c:v>42237.666666883975</c:v>
                </c:pt>
                <c:pt idx="1601">
                  <c:v>42237.708333550778</c:v>
                </c:pt>
                <c:pt idx="1602">
                  <c:v>42237.75000021758</c:v>
                </c:pt>
                <c:pt idx="1603">
                  <c:v>42237.791666884383</c:v>
                </c:pt>
                <c:pt idx="1604">
                  <c:v>42237.833333551185</c:v>
                </c:pt>
                <c:pt idx="1605">
                  <c:v>42237.875000217988</c:v>
                </c:pt>
                <c:pt idx="1606">
                  <c:v>42237.91666688479</c:v>
                </c:pt>
                <c:pt idx="1607">
                  <c:v>42237.958333551593</c:v>
                </c:pt>
                <c:pt idx="1608">
                  <c:v>42238.000000218395</c:v>
                </c:pt>
                <c:pt idx="1609">
                  <c:v>42238.041666885198</c:v>
                </c:pt>
                <c:pt idx="1610">
                  <c:v>42238.083333552</c:v>
                </c:pt>
                <c:pt idx="1611">
                  <c:v>42238.125000218803</c:v>
                </c:pt>
                <c:pt idx="1612">
                  <c:v>42238.166666885605</c:v>
                </c:pt>
                <c:pt idx="1613">
                  <c:v>42238.208333552408</c:v>
                </c:pt>
                <c:pt idx="1614">
                  <c:v>42238.25000021921</c:v>
                </c:pt>
                <c:pt idx="1615">
                  <c:v>42238.291666886013</c:v>
                </c:pt>
                <c:pt idx="1616">
                  <c:v>42238.333333552815</c:v>
                </c:pt>
                <c:pt idx="1617">
                  <c:v>42238.375000219618</c:v>
                </c:pt>
                <c:pt idx="1618">
                  <c:v>42238.41666688642</c:v>
                </c:pt>
                <c:pt idx="1619">
                  <c:v>42238.458333553222</c:v>
                </c:pt>
                <c:pt idx="1620">
                  <c:v>42238.500000220025</c:v>
                </c:pt>
                <c:pt idx="1621">
                  <c:v>42238.541666886827</c:v>
                </c:pt>
                <c:pt idx="1622">
                  <c:v>42238.58333355363</c:v>
                </c:pt>
                <c:pt idx="1623">
                  <c:v>42238.625000220432</c:v>
                </c:pt>
                <c:pt idx="1624">
                  <c:v>42238.666666887235</c:v>
                </c:pt>
                <c:pt idx="1625">
                  <c:v>42238.708333554037</c:v>
                </c:pt>
                <c:pt idx="1626">
                  <c:v>42238.75000022084</c:v>
                </c:pt>
                <c:pt idx="1627">
                  <c:v>42238.791666887642</c:v>
                </c:pt>
                <c:pt idx="1628">
                  <c:v>42238.833333554445</c:v>
                </c:pt>
                <c:pt idx="1629">
                  <c:v>42238.875000221247</c:v>
                </c:pt>
                <c:pt idx="1630">
                  <c:v>42238.91666688805</c:v>
                </c:pt>
                <c:pt idx="1631">
                  <c:v>42238.958333554852</c:v>
                </c:pt>
                <c:pt idx="1632">
                  <c:v>42239.000000221655</c:v>
                </c:pt>
                <c:pt idx="1633">
                  <c:v>42239.041666888457</c:v>
                </c:pt>
                <c:pt idx="1634">
                  <c:v>42239.08333355526</c:v>
                </c:pt>
                <c:pt idx="1635">
                  <c:v>42239.125000222062</c:v>
                </c:pt>
                <c:pt idx="1636">
                  <c:v>42239.166666888865</c:v>
                </c:pt>
                <c:pt idx="1637">
                  <c:v>42239.208333555667</c:v>
                </c:pt>
                <c:pt idx="1638">
                  <c:v>42239.25000022247</c:v>
                </c:pt>
                <c:pt idx="1639">
                  <c:v>42239.291666889272</c:v>
                </c:pt>
                <c:pt idx="1640">
                  <c:v>42239.333333556075</c:v>
                </c:pt>
                <c:pt idx="1641">
                  <c:v>42239.375000222877</c:v>
                </c:pt>
                <c:pt idx="1642">
                  <c:v>42239.41666688968</c:v>
                </c:pt>
                <c:pt idx="1643">
                  <c:v>42239.458333556482</c:v>
                </c:pt>
                <c:pt idx="1644">
                  <c:v>42239.500000223285</c:v>
                </c:pt>
                <c:pt idx="1645">
                  <c:v>42239.541666890087</c:v>
                </c:pt>
                <c:pt idx="1646">
                  <c:v>42239.58333355689</c:v>
                </c:pt>
                <c:pt idx="1647">
                  <c:v>42239.625000223692</c:v>
                </c:pt>
                <c:pt idx="1648">
                  <c:v>42239.666666890495</c:v>
                </c:pt>
                <c:pt idx="1649">
                  <c:v>42239.708333557297</c:v>
                </c:pt>
                <c:pt idx="1650">
                  <c:v>42239.750000224099</c:v>
                </c:pt>
                <c:pt idx="1651">
                  <c:v>42239.791666890902</c:v>
                </c:pt>
                <c:pt idx="1652">
                  <c:v>42239.833333557704</c:v>
                </c:pt>
                <c:pt idx="1653">
                  <c:v>42239.875000224507</c:v>
                </c:pt>
                <c:pt idx="1654">
                  <c:v>42239.916666891309</c:v>
                </c:pt>
                <c:pt idx="1655">
                  <c:v>42239.958333558112</c:v>
                </c:pt>
                <c:pt idx="1656">
                  <c:v>42240.000000224914</c:v>
                </c:pt>
                <c:pt idx="1657">
                  <c:v>42240.041666891717</c:v>
                </c:pt>
                <c:pt idx="1658">
                  <c:v>42240.083333558519</c:v>
                </c:pt>
                <c:pt idx="1659">
                  <c:v>42240.125000225322</c:v>
                </c:pt>
                <c:pt idx="1660">
                  <c:v>42240.166666892124</c:v>
                </c:pt>
                <c:pt idx="1661">
                  <c:v>42240.208333558927</c:v>
                </c:pt>
                <c:pt idx="1662">
                  <c:v>42240.250000225729</c:v>
                </c:pt>
                <c:pt idx="1663">
                  <c:v>42240.291666892532</c:v>
                </c:pt>
                <c:pt idx="1664">
                  <c:v>42240.333333559334</c:v>
                </c:pt>
                <c:pt idx="1665">
                  <c:v>42240.375000226137</c:v>
                </c:pt>
                <c:pt idx="1666">
                  <c:v>42240.416666892939</c:v>
                </c:pt>
                <c:pt idx="1667">
                  <c:v>42240.458333559742</c:v>
                </c:pt>
                <c:pt idx="1668">
                  <c:v>42240.500000226544</c:v>
                </c:pt>
                <c:pt idx="1669">
                  <c:v>42240.541666893347</c:v>
                </c:pt>
                <c:pt idx="1670">
                  <c:v>42240.583333560149</c:v>
                </c:pt>
                <c:pt idx="1671">
                  <c:v>42240.625000226952</c:v>
                </c:pt>
                <c:pt idx="1672">
                  <c:v>42240.666666893754</c:v>
                </c:pt>
                <c:pt idx="1673">
                  <c:v>42240.708333560557</c:v>
                </c:pt>
                <c:pt idx="1674">
                  <c:v>42240.750000227359</c:v>
                </c:pt>
                <c:pt idx="1675">
                  <c:v>42240.791666894162</c:v>
                </c:pt>
                <c:pt idx="1676">
                  <c:v>42240.833333560964</c:v>
                </c:pt>
                <c:pt idx="1677">
                  <c:v>42240.875000227767</c:v>
                </c:pt>
                <c:pt idx="1678">
                  <c:v>42240.916666894569</c:v>
                </c:pt>
                <c:pt idx="1679">
                  <c:v>42240.958333561372</c:v>
                </c:pt>
                <c:pt idx="1680">
                  <c:v>42241.000000228174</c:v>
                </c:pt>
                <c:pt idx="1681">
                  <c:v>42241.041666894977</c:v>
                </c:pt>
                <c:pt idx="1682">
                  <c:v>42241.083333561779</c:v>
                </c:pt>
                <c:pt idx="1683">
                  <c:v>42241.125000228581</c:v>
                </c:pt>
                <c:pt idx="1684">
                  <c:v>42241.166666895384</c:v>
                </c:pt>
                <c:pt idx="1685">
                  <c:v>42241.208333562186</c:v>
                </c:pt>
                <c:pt idx="1686">
                  <c:v>42241.250000228989</c:v>
                </c:pt>
                <c:pt idx="1687">
                  <c:v>42241.291666895791</c:v>
                </c:pt>
                <c:pt idx="1688">
                  <c:v>42241.333333562594</c:v>
                </c:pt>
                <c:pt idx="1689">
                  <c:v>42241.375000229396</c:v>
                </c:pt>
                <c:pt idx="1690">
                  <c:v>42241.416666896199</c:v>
                </c:pt>
                <c:pt idx="1691">
                  <c:v>42241.458333563001</c:v>
                </c:pt>
                <c:pt idx="1692">
                  <c:v>42241.500000229804</c:v>
                </c:pt>
                <c:pt idx="1693">
                  <c:v>42241.541666896606</c:v>
                </c:pt>
                <c:pt idx="1694">
                  <c:v>42241.583333563409</c:v>
                </c:pt>
                <c:pt idx="1695">
                  <c:v>42241.625000230211</c:v>
                </c:pt>
                <c:pt idx="1696">
                  <c:v>42241.666666897014</c:v>
                </c:pt>
                <c:pt idx="1697">
                  <c:v>42241.708333563816</c:v>
                </c:pt>
                <c:pt idx="1698">
                  <c:v>42241.750000230619</c:v>
                </c:pt>
                <c:pt idx="1699">
                  <c:v>42241.791666897421</c:v>
                </c:pt>
                <c:pt idx="1700">
                  <c:v>42241.833333564224</c:v>
                </c:pt>
                <c:pt idx="1701">
                  <c:v>42241.875000231026</c:v>
                </c:pt>
                <c:pt idx="1702">
                  <c:v>42241.916666897829</c:v>
                </c:pt>
                <c:pt idx="1703">
                  <c:v>42241.958333564631</c:v>
                </c:pt>
                <c:pt idx="1704">
                  <c:v>42242.000000231434</c:v>
                </c:pt>
                <c:pt idx="1705">
                  <c:v>42242.041666898236</c:v>
                </c:pt>
                <c:pt idx="1706">
                  <c:v>42242.083333565039</c:v>
                </c:pt>
                <c:pt idx="1707">
                  <c:v>42242.125000231841</c:v>
                </c:pt>
                <c:pt idx="1708">
                  <c:v>42242.166666898644</c:v>
                </c:pt>
                <c:pt idx="1709">
                  <c:v>42242.208333565446</c:v>
                </c:pt>
                <c:pt idx="1710">
                  <c:v>42242.250000232249</c:v>
                </c:pt>
                <c:pt idx="1711">
                  <c:v>42242.291666899051</c:v>
                </c:pt>
                <c:pt idx="1712">
                  <c:v>42242.333333565854</c:v>
                </c:pt>
                <c:pt idx="1713">
                  <c:v>42242.375000232656</c:v>
                </c:pt>
                <c:pt idx="1714">
                  <c:v>42242.416666899459</c:v>
                </c:pt>
                <c:pt idx="1715">
                  <c:v>42242.458333566261</c:v>
                </c:pt>
                <c:pt idx="1716">
                  <c:v>42242.500000233063</c:v>
                </c:pt>
                <c:pt idx="1717">
                  <c:v>42242.541666899866</c:v>
                </c:pt>
                <c:pt idx="1718">
                  <c:v>42242.583333566668</c:v>
                </c:pt>
                <c:pt idx="1719">
                  <c:v>42242.625000233471</c:v>
                </c:pt>
                <c:pt idx="1720">
                  <c:v>42242.666666900273</c:v>
                </c:pt>
                <c:pt idx="1721">
                  <c:v>42242.708333567076</c:v>
                </c:pt>
                <c:pt idx="1722">
                  <c:v>42242.750000233878</c:v>
                </c:pt>
                <c:pt idx="1723">
                  <c:v>42242.791666900681</c:v>
                </c:pt>
                <c:pt idx="1724">
                  <c:v>42242.833333567483</c:v>
                </c:pt>
                <c:pt idx="1725">
                  <c:v>42242.875000234286</c:v>
                </c:pt>
                <c:pt idx="1726">
                  <c:v>42242.916666901088</c:v>
                </c:pt>
                <c:pt idx="1727">
                  <c:v>42242.958333567891</c:v>
                </c:pt>
                <c:pt idx="1728">
                  <c:v>42243</c:v>
                </c:pt>
                <c:pt idx="1729">
                  <c:v>42243.041666901496</c:v>
                </c:pt>
                <c:pt idx="1730">
                  <c:v>42243.083333568298</c:v>
                </c:pt>
                <c:pt idx="1731">
                  <c:v>42243.125000235101</c:v>
                </c:pt>
                <c:pt idx="1732">
                  <c:v>42243.166666901903</c:v>
                </c:pt>
                <c:pt idx="1733">
                  <c:v>42243.208333568706</c:v>
                </c:pt>
                <c:pt idx="1734">
                  <c:v>42243.250000235508</c:v>
                </c:pt>
                <c:pt idx="1735">
                  <c:v>42243.291666902311</c:v>
                </c:pt>
                <c:pt idx="1736">
                  <c:v>42243.333333569113</c:v>
                </c:pt>
                <c:pt idx="1737">
                  <c:v>42243.375000235916</c:v>
                </c:pt>
                <c:pt idx="1738">
                  <c:v>42243.416666902718</c:v>
                </c:pt>
                <c:pt idx="1739">
                  <c:v>42243.458333569521</c:v>
                </c:pt>
                <c:pt idx="1740">
                  <c:v>42243.500000236323</c:v>
                </c:pt>
                <c:pt idx="1741">
                  <c:v>42243.541666903126</c:v>
                </c:pt>
                <c:pt idx="1742">
                  <c:v>42243.583333569928</c:v>
                </c:pt>
                <c:pt idx="1743">
                  <c:v>42243.625000236731</c:v>
                </c:pt>
                <c:pt idx="1744">
                  <c:v>42243.666666903533</c:v>
                </c:pt>
                <c:pt idx="1745">
                  <c:v>42243.708333570336</c:v>
                </c:pt>
                <c:pt idx="1746">
                  <c:v>42243.750000237138</c:v>
                </c:pt>
                <c:pt idx="1747">
                  <c:v>42243.79166690394</c:v>
                </c:pt>
                <c:pt idx="1748">
                  <c:v>42243.833333570743</c:v>
                </c:pt>
                <c:pt idx="1749">
                  <c:v>42243.875000237545</c:v>
                </c:pt>
                <c:pt idx="1750">
                  <c:v>42243.916666904348</c:v>
                </c:pt>
                <c:pt idx="1751">
                  <c:v>42243.95833357115</c:v>
                </c:pt>
                <c:pt idx="1752">
                  <c:v>42244.000000237953</c:v>
                </c:pt>
                <c:pt idx="1753">
                  <c:v>42244.041666904755</c:v>
                </c:pt>
                <c:pt idx="1754">
                  <c:v>42244.083333571558</c:v>
                </c:pt>
                <c:pt idx="1755">
                  <c:v>42244.12500023836</c:v>
                </c:pt>
                <c:pt idx="1756">
                  <c:v>42244.166666905163</c:v>
                </c:pt>
                <c:pt idx="1757">
                  <c:v>42244.208333571965</c:v>
                </c:pt>
                <c:pt idx="1758">
                  <c:v>42244.250000238768</c:v>
                </c:pt>
                <c:pt idx="1759">
                  <c:v>42244.29166690557</c:v>
                </c:pt>
                <c:pt idx="1760">
                  <c:v>42244.333333572373</c:v>
                </c:pt>
                <c:pt idx="1761">
                  <c:v>42244.375000239175</c:v>
                </c:pt>
                <c:pt idx="1762">
                  <c:v>42244.416666905978</c:v>
                </c:pt>
                <c:pt idx="1763">
                  <c:v>42244.45833357278</c:v>
                </c:pt>
                <c:pt idx="1764">
                  <c:v>42244.500000239583</c:v>
                </c:pt>
                <c:pt idx="1765">
                  <c:v>42244.541666906385</c:v>
                </c:pt>
                <c:pt idx="1766">
                  <c:v>42244.583333573188</c:v>
                </c:pt>
                <c:pt idx="1767">
                  <c:v>42244.62500023999</c:v>
                </c:pt>
                <c:pt idx="1768">
                  <c:v>42244.666666906793</c:v>
                </c:pt>
                <c:pt idx="1769">
                  <c:v>42244.708333573595</c:v>
                </c:pt>
                <c:pt idx="1770">
                  <c:v>42244.750000240398</c:v>
                </c:pt>
                <c:pt idx="1771">
                  <c:v>42244.7916669072</c:v>
                </c:pt>
                <c:pt idx="1772">
                  <c:v>42244.833333574003</c:v>
                </c:pt>
                <c:pt idx="1773">
                  <c:v>42244.875000240805</c:v>
                </c:pt>
                <c:pt idx="1774">
                  <c:v>42244.916666907608</c:v>
                </c:pt>
                <c:pt idx="1775">
                  <c:v>42244.95833357441</c:v>
                </c:pt>
                <c:pt idx="1776">
                  <c:v>42245.000000241213</c:v>
                </c:pt>
                <c:pt idx="1777">
                  <c:v>42245.041666908015</c:v>
                </c:pt>
                <c:pt idx="1778">
                  <c:v>42245.083333574818</c:v>
                </c:pt>
                <c:pt idx="1779">
                  <c:v>42245.12500024162</c:v>
                </c:pt>
                <c:pt idx="1780">
                  <c:v>42245.166666908422</c:v>
                </c:pt>
                <c:pt idx="1781">
                  <c:v>42245.208333575225</c:v>
                </c:pt>
                <c:pt idx="1782">
                  <c:v>42245.250000242027</c:v>
                </c:pt>
                <c:pt idx="1783">
                  <c:v>42245.29166690883</c:v>
                </c:pt>
                <c:pt idx="1784">
                  <c:v>42245.333333575632</c:v>
                </c:pt>
                <c:pt idx="1785">
                  <c:v>42245.375000242435</c:v>
                </c:pt>
                <c:pt idx="1786">
                  <c:v>42245.416666909237</c:v>
                </c:pt>
                <c:pt idx="1787">
                  <c:v>42245.45833357604</c:v>
                </c:pt>
                <c:pt idx="1788">
                  <c:v>42245.500000242842</c:v>
                </c:pt>
                <c:pt idx="1789">
                  <c:v>42245.541666909645</c:v>
                </c:pt>
                <c:pt idx="1790">
                  <c:v>42245.583333576447</c:v>
                </c:pt>
                <c:pt idx="1791">
                  <c:v>42245.62500024325</c:v>
                </c:pt>
                <c:pt idx="1792">
                  <c:v>42245.666666910052</c:v>
                </c:pt>
                <c:pt idx="1793">
                  <c:v>42245.708333576855</c:v>
                </c:pt>
                <c:pt idx="1794">
                  <c:v>42245.750000243657</c:v>
                </c:pt>
                <c:pt idx="1795">
                  <c:v>42245.79166691046</c:v>
                </c:pt>
                <c:pt idx="1796">
                  <c:v>42245.833333577262</c:v>
                </c:pt>
                <c:pt idx="1797">
                  <c:v>42245.875000244065</c:v>
                </c:pt>
                <c:pt idx="1798">
                  <c:v>42245.916666910867</c:v>
                </c:pt>
                <c:pt idx="1799">
                  <c:v>42245.95833357767</c:v>
                </c:pt>
                <c:pt idx="1800">
                  <c:v>42246.000000244472</c:v>
                </c:pt>
                <c:pt idx="1801">
                  <c:v>42246.041666911275</c:v>
                </c:pt>
                <c:pt idx="1802">
                  <c:v>42246.083333578077</c:v>
                </c:pt>
                <c:pt idx="1803">
                  <c:v>42246.12500024488</c:v>
                </c:pt>
                <c:pt idx="1804">
                  <c:v>42246.166666911682</c:v>
                </c:pt>
                <c:pt idx="1805">
                  <c:v>42246.208333578485</c:v>
                </c:pt>
                <c:pt idx="1806">
                  <c:v>42246.250000245287</c:v>
                </c:pt>
                <c:pt idx="1807">
                  <c:v>42246.29166691209</c:v>
                </c:pt>
                <c:pt idx="1808">
                  <c:v>42246.333333578892</c:v>
                </c:pt>
                <c:pt idx="1809">
                  <c:v>42246.375000245695</c:v>
                </c:pt>
                <c:pt idx="1810">
                  <c:v>42246.416666912497</c:v>
                </c:pt>
                <c:pt idx="1811">
                  <c:v>42246.4583335793</c:v>
                </c:pt>
                <c:pt idx="1812">
                  <c:v>42246.500000246102</c:v>
                </c:pt>
                <c:pt idx="1813">
                  <c:v>42246.541666912904</c:v>
                </c:pt>
                <c:pt idx="1814">
                  <c:v>42246.583333579707</c:v>
                </c:pt>
                <c:pt idx="1815">
                  <c:v>42246.625000246509</c:v>
                </c:pt>
                <c:pt idx="1816">
                  <c:v>42246.666666913312</c:v>
                </c:pt>
                <c:pt idx="1817">
                  <c:v>42246.708333580114</c:v>
                </c:pt>
                <c:pt idx="1818">
                  <c:v>42246.750000246917</c:v>
                </c:pt>
                <c:pt idx="1819">
                  <c:v>42246.791666913719</c:v>
                </c:pt>
                <c:pt idx="1820">
                  <c:v>42246.833333580522</c:v>
                </c:pt>
                <c:pt idx="1821">
                  <c:v>42246.875000247324</c:v>
                </c:pt>
                <c:pt idx="1822">
                  <c:v>42246.916666914127</c:v>
                </c:pt>
                <c:pt idx="1823">
                  <c:v>42246.958333580929</c:v>
                </c:pt>
                <c:pt idx="1824">
                  <c:v>42247.000000247732</c:v>
                </c:pt>
                <c:pt idx="1825">
                  <c:v>42247.041666914534</c:v>
                </c:pt>
                <c:pt idx="1826">
                  <c:v>42247.083333581337</c:v>
                </c:pt>
                <c:pt idx="1827">
                  <c:v>42247.125000248139</c:v>
                </c:pt>
                <c:pt idx="1828">
                  <c:v>42247.166666914942</c:v>
                </c:pt>
                <c:pt idx="1829">
                  <c:v>42247.208333581744</c:v>
                </c:pt>
                <c:pt idx="1830">
                  <c:v>42247.250000248547</c:v>
                </c:pt>
                <c:pt idx="1831">
                  <c:v>42247.291666915349</c:v>
                </c:pt>
                <c:pt idx="1832">
                  <c:v>42247.333333582152</c:v>
                </c:pt>
                <c:pt idx="1833">
                  <c:v>42247.375000248954</c:v>
                </c:pt>
                <c:pt idx="1834">
                  <c:v>42247.416666915757</c:v>
                </c:pt>
                <c:pt idx="1835">
                  <c:v>42247.458333582559</c:v>
                </c:pt>
                <c:pt idx="1836">
                  <c:v>42247.500000249362</c:v>
                </c:pt>
                <c:pt idx="1837">
                  <c:v>42247.541666916164</c:v>
                </c:pt>
                <c:pt idx="1838">
                  <c:v>42247.583333582967</c:v>
                </c:pt>
                <c:pt idx="1839">
                  <c:v>42247.625000249769</c:v>
                </c:pt>
                <c:pt idx="1840">
                  <c:v>42247.666666916572</c:v>
                </c:pt>
                <c:pt idx="1841">
                  <c:v>42247.708333583374</c:v>
                </c:pt>
                <c:pt idx="1842">
                  <c:v>42247.750000250177</c:v>
                </c:pt>
                <c:pt idx="1843">
                  <c:v>42247.791666916979</c:v>
                </c:pt>
                <c:pt idx="1844">
                  <c:v>42247.833333583781</c:v>
                </c:pt>
                <c:pt idx="1845">
                  <c:v>42247.875000250584</c:v>
                </c:pt>
                <c:pt idx="1846">
                  <c:v>42247.916666917386</c:v>
                </c:pt>
                <c:pt idx="1847">
                  <c:v>42247.958333584189</c:v>
                </c:pt>
                <c:pt idx="1848">
                  <c:v>42248.000000250991</c:v>
                </c:pt>
                <c:pt idx="1849">
                  <c:v>42248.041666917794</c:v>
                </c:pt>
                <c:pt idx="1850">
                  <c:v>42248.083333584596</c:v>
                </c:pt>
                <c:pt idx="1851">
                  <c:v>42248.125000251399</c:v>
                </c:pt>
                <c:pt idx="1852">
                  <c:v>42248.166666918201</c:v>
                </c:pt>
                <c:pt idx="1853">
                  <c:v>42248.208333585004</c:v>
                </c:pt>
                <c:pt idx="1854">
                  <c:v>42248.250000251806</c:v>
                </c:pt>
                <c:pt idx="1855">
                  <c:v>42248.291666918609</c:v>
                </c:pt>
                <c:pt idx="1856">
                  <c:v>42248.333333585411</c:v>
                </c:pt>
                <c:pt idx="1857">
                  <c:v>42248.375000252214</c:v>
                </c:pt>
                <c:pt idx="1858">
                  <c:v>42248.416666919016</c:v>
                </c:pt>
                <c:pt idx="1859">
                  <c:v>42248.458333585819</c:v>
                </c:pt>
                <c:pt idx="1860">
                  <c:v>42248.500000252621</c:v>
                </c:pt>
                <c:pt idx="1861">
                  <c:v>42248.541666919424</c:v>
                </c:pt>
                <c:pt idx="1862">
                  <c:v>42248.583333586226</c:v>
                </c:pt>
                <c:pt idx="1863">
                  <c:v>42248.625000253029</c:v>
                </c:pt>
                <c:pt idx="1864">
                  <c:v>42248.666666919831</c:v>
                </c:pt>
                <c:pt idx="1865">
                  <c:v>42248.708333586634</c:v>
                </c:pt>
                <c:pt idx="1866">
                  <c:v>42248.750000253436</c:v>
                </c:pt>
                <c:pt idx="1867">
                  <c:v>42248.791666920239</c:v>
                </c:pt>
                <c:pt idx="1868">
                  <c:v>42248.833333587041</c:v>
                </c:pt>
                <c:pt idx="1869">
                  <c:v>42248.875000253844</c:v>
                </c:pt>
                <c:pt idx="1870">
                  <c:v>42248.916666920646</c:v>
                </c:pt>
                <c:pt idx="1871">
                  <c:v>42248.958333587449</c:v>
                </c:pt>
                <c:pt idx="1872">
                  <c:v>42249.000000254251</c:v>
                </c:pt>
                <c:pt idx="1873">
                  <c:v>42249.041666921054</c:v>
                </c:pt>
                <c:pt idx="1874">
                  <c:v>42249.083333587856</c:v>
                </c:pt>
                <c:pt idx="1875">
                  <c:v>42249.125000254659</c:v>
                </c:pt>
                <c:pt idx="1876">
                  <c:v>42249.166666921461</c:v>
                </c:pt>
                <c:pt idx="1877">
                  <c:v>42249.208333588263</c:v>
                </c:pt>
                <c:pt idx="1878">
                  <c:v>42249.250000255066</c:v>
                </c:pt>
                <c:pt idx="1879">
                  <c:v>42249.291666921868</c:v>
                </c:pt>
                <c:pt idx="1880">
                  <c:v>42249.333333588671</c:v>
                </c:pt>
                <c:pt idx="1881">
                  <c:v>42249.375000255473</c:v>
                </c:pt>
                <c:pt idx="1882">
                  <c:v>42249.416666922276</c:v>
                </c:pt>
                <c:pt idx="1883">
                  <c:v>42249.458333589078</c:v>
                </c:pt>
                <c:pt idx="1884">
                  <c:v>42249.500000255881</c:v>
                </c:pt>
                <c:pt idx="1885">
                  <c:v>42249.541666922683</c:v>
                </c:pt>
                <c:pt idx="1886">
                  <c:v>42249.583333589486</c:v>
                </c:pt>
                <c:pt idx="1887">
                  <c:v>42249.625000256288</c:v>
                </c:pt>
                <c:pt idx="1888">
                  <c:v>42249.666666923091</c:v>
                </c:pt>
                <c:pt idx="1889">
                  <c:v>42249.708333589893</c:v>
                </c:pt>
                <c:pt idx="1890">
                  <c:v>42249.750000256696</c:v>
                </c:pt>
                <c:pt idx="1891">
                  <c:v>42249.791666923498</c:v>
                </c:pt>
                <c:pt idx="1892">
                  <c:v>42249.833333590301</c:v>
                </c:pt>
                <c:pt idx="1893">
                  <c:v>42249.875000257103</c:v>
                </c:pt>
                <c:pt idx="1894">
                  <c:v>42249.916666923906</c:v>
                </c:pt>
                <c:pt idx="1895">
                  <c:v>42249.958333590708</c:v>
                </c:pt>
                <c:pt idx="1896">
                  <c:v>42250.000000257511</c:v>
                </c:pt>
                <c:pt idx="1897">
                  <c:v>42250.041666924313</c:v>
                </c:pt>
                <c:pt idx="1898">
                  <c:v>42250.083333591116</c:v>
                </c:pt>
                <c:pt idx="1899">
                  <c:v>42250.125000257918</c:v>
                </c:pt>
                <c:pt idx="1900">
                  <c:v>42250.166666924721</c:v>
                </c:pt>
                <c:pt idx="1901">
                  <c:v>42250.208333591523</c:v>
                </c:pt>
                <c:pt idx="1902">
                  <c:v>42250.250000258326</c:v>
                </c:pt>
                <c:pt idx="1903">
                  <c:v>42250.291666925128</c:v>
                </c:pt>
                <c:pt idx="1904">
                  <c:v>42250.333333591931</c:v>
                </c:pt>
                <c:pt idx="1905">
                  <c:v>42250.375000258733</c:v>
                </c:pt>
                <c:pt idx="1906">
                  <c:v>42250.416666925536</c:v>
                </c:pt>
                <c:pt idx="1907">
                  <c:v>42250.458333592338</c:v>
                </c:pt>
                <c:pt idx="1908">
                  <c:v>42250.500000259141</c:v>
                </c:pt>
                <c:pt idx="1909">
                  <c:v>42250.541666925943</c:v>
                </c:pt>
                <c:pt idx="1910">
                  <c:v>42250.583333592745</c:v>
                </c:pt>
                <c:pt idx="1911">
                  <c:v>42250.625000259548</c:v>
                </c:pt>
                <c:pt idx="1912">
                  <c:v>42250.66666692635</c:v>
                </c:pt>
                <c:pt idx="1913">
                  <c:v>42250.708333593153</c:v>
                </c:pt>
                <c:pt idx="1914">
                  <c:v>42250.750000259955</c:v>
                </c:pt>
                <c:pt idx="1915">
                  <c:v>42250.791666926758</c:v>
                </c:pt>
                <c:pt idx="1916">
                  <c:v>42250.83333359356</c:v>
                </c:pt>
                <c:pt idx="1917">
                  <c:v>42250.875000260363</c:v>
                </c:pt>
                <c:pt idx="1918">
                  <c:v>42250.916666927165</c:v>
                </c:pt>
                <c:pt idx="1919">
                  <c:v>42250.958333593968</c:v>
                </c:pt>
                <c:pt idx="1920">
                  <c:v>42251.00000026077</c:v>
                </c:pt>
                <c:pt idx="1921">
                  <c:v>42251.041666927573</c:v>
                </c:pt>
                <c:pt idx="1922">
                  <c:v>42251.083333594375</c:v>
                </c:pt>
                <c:pt idx="1923">
                  <c:v>42251.125000261178</c:v>
                </c:pt>
                <c:pt idx="1924">
                  <c:v>42251.16666692798</c:v>
                </c:pt>
                <c:pt idx="1925">
                  <c:v>42251.208333594783</c:v>
                </c:pt>
                <c:pt idx="1926">
                  <c:v>42251.250000261585</c:v>
                </c:pt>
                <c:pt idx="1927">
                  <c:v>42251.291666928388</c:v>
                </c:pt>
                <c:pt idx="1928">
                  <c:v>42251.33333359519</c:v>
                </c:pt>
                <c:pt idx="1929">
                  <c:v>42251.375000261993</c:v>
                </c:pt>
                <c:pt idx="1930">
                  <c:v>42251.416666928795</c:v>
                </c:pt>
                <c:pt idx="1931">
                  <c:v>42251.458333595598</c:v>
                </c:pt>
                <c:pt idx="1932">
                  <c:v>42251.5000002624</c:v>
                </c:pt>
                <c:pt idx="1933">
                  <c:v>42251.541666929203</c:v>
                </c:pt>
                <c:pt idx="1934">
                  <c:v>42251.583333596005</c:v>
                </c:pt>
                <c:pt idx="1935">
                  <c:v>42251.625000262808</c:v>
                </c:pt>
                <c:pt idx="1936">
                  <c:v>42251.66666692961</c:v>
                </c:pt>
                <c:pt idx="1937">
                  <c:v>42251.708333596413</c:v>
                </c:pt>
                <c:pt idx="1938">
                  <c:v>42251.750000263215</c:v>
                </c:pt>
                <c:pt idx="1939">
                  <c:v>42251.791666930018</c:v>
                </c:pt>
                <c:pt idx="1940">
                  <c:v>42251.83333359682</c:v>
                </c:pt>
                <c:pt idx="1941">
                  <c:v>42251.875000263622</c:v>
                </c:pt>
                <c:pt idx="1942">
                  <c:v>42251.916666930425</c:v>
                </c:pt>
                <c:pt idx="1943">
                  <c:v>42251.958333597227</c:v>
                </c:pt>
                <c:pt idx="1944">
                  <c:v>42252.00000026403</c:v>
                </c:pt>
                <c:pt idx="1945">
                  <c:v>42252.041666930832</c:v>
                </c:pt>
                <c:pt idx="1946">
                  <c:v>42252.083333597635</c:v>
                </c:pt>
                <c:pt idx="1947">
                  <c:v>42252.125000264437</c:v>
                </c:pt>
                <c:pt idx="1948">
                  <c:v>42252.16666693124</c:v>
                </c:pt>
                <c:pt idx="1949">
                  <c:v>42252.208333598042</c:v>
                </c:pt>
                <c:pt idx="1950">
                  <c:v>42252.250000264845</c:v>
                </c:pt>
                <c:pt idx="1951">
                  <c:v>42252.291666931647</c:v>
                </c:pt>
                <c:pt idx="1952">
                  <c:v>42252.33333359845</c:v>
                </c:pt>
                <c:pt idx="1953">
                  <c:v>42252.375000265252</c:v>
                </c:pt>
                <c:pt idx="1954">
                  <c:v>42252.416666932055</c:v>
                </c:pt>
                <c:pt idx="1955">
                  <c:v>42252.458333598857</c:v>
                </c:pt>
                <c:pt idx="1956">
                  <c:v>42252.50000026566</c:v>
                </c:pt>
                <c:pt idx="1957">
                  <c:v>42252.541666932462</c:v>
                </c:pt>
                <c:pt idx="1958">
                  <c:v>42252.583333599265</c:v>
                </c:pt>
                <c:pt idx="1959">
                  <c:v>42252.625000266067</c:v>
                </c:pt>
                <c:pt idx="1960">
                  <c:v>42252.66666693287</c:v>
                </c:pt>
                <c:pt idx="1961">
                  <c:v>42252.708333599672</c:v>
                </c:pt>
                <c:pt idx="1962">
                  <c:v>42252.750000266475</c:v>
                </c:pt>
                <c:pt idx="1963">
                  <c:v>42252.791666933277</c:v>
                </c:pt>
                <c:pt idx="1964">
                  <c:v>42252.83333360008</c:v>
                </c:pt>
                <c:pt idx="1965">
                  <c:v>42252.875000266882</c:v>
                </c:pt>
                <c:pt idx="1966">
                  <c:v>42252.916666933685</c:v>
                </c:pt>
                <c:pt idx="1967">
                  <c:v>42252.958333600487</c:v>
                </c:pt>
                <c:pt idx="1968">
                  <c:v>42253.00000026729</c:v>
                </c:pt>
                <c:pt idx="1969">
                  <c:v>42253.041666934092</c:v>
                </c:pt>
                <c:pt idx="1970">
                  <c:v>42253.083333600895</c:v>
                </c:pt>
                <c:pt idx="1971">
                  <c:v>42253.125000267697</c:v>
                </c:pt>
                <c:pt idx="1972">
                  <c:v>42253.1666669345</c:v>
                </c:pt>
                <c:pt idx="1973">
                  <c:v>42253.208333601302</c:v>
                </c:pt>
                <c:pt idx="1974">
                  <c:v>42253.250000268104</c:v>
                </c:pt>
                <c:pt idx="1975">
                  <c:v>42253.291666934907</c:v>
                </c:pt>
                <c:pt idx="1976">
                  <c:v>42253.333333601709</c:v>
                </c:pt>
                <c:pt idx="1977">
                  <c:v>42253.375000268512</c:v>
                </c:pt>
                <c:pt idx="1978">
                  <c:v>42253.416666935314</c:v>
                </c:pt>
                <c:pt idx="1979">
                  <c:v>42253.458333602117</c:v>
                </c:pt>
                <c:pt idx="1980">
                  <c:v>42253.500000268919</c:v>
                </c:pt>
                <c:pt idx="1981">
                  <c:v>42253.541666935722</c:v>
                </c:pt>
                <c:pt idx="1982">
                  <c:v>42253.583333602524</c:v>
                </c:pt>
                <c:pt idx="1983">
                  <c:v>42253.625000269327</c:v>
                </c:pt>
                <c:pt idx="1984">
                  <c:v>42253.666666936129</c:v>
                </c:pt>
                <c:pt idx="1985">
                  <c:v>42253.708333602932</c:v>
                </c:pt>
                <c:pt idx="1986">
                  <c:v>42253.750000269734</c:v>
                </c:pt>
                <c:pt idx="1987">
                  <c:v>42253.791666936537</c:v>
                </c:pt>
                <c:pt idx="1988">
                  <c:v>42253.833333603339</c:v>
                </c:pt>
                <c:pt idx="1989">
                  <c:v>42253.875000270142</c:v>
                </c:pt>
                <c:pt idx="1990">
                  <c:v>42253.916666936944</c:v>
                </c:pt>
                <c:pt idx="1991">
                  <c:v>42253.958333603747</c:v>
                </c:pt>
                <c:pt idx="1992">
                  <c:v>42254.000000270549</c:v>
                </c:pt>
                <c:pt idx="1993">
                  <c:v>42254.041666937352</c:v>
                </c:pt>
                <c:pt idx="1994">
                  <c:v>42254.083333604154</c:v>
                </c:pt>
                <c:pt idx="1995">
                  <c:v>42254.125000270957</c:v>
                </c:pt>
                <c:pt idx="1996">
                  <c:v>42254.166666937759</c:v>
                </c:pt>
                <c:pt idx="1997">
                  <c:v>42254.208333604562</c:v>
                </c:pt>
                <c:pt idx="1998">
                  <c:v>42254.250000271364</c:v>
                </c:pt>
                <c:pt idx="1999">
                  <c:v>42254.291666938167</c:v>
                </c:pt>
                <c:pt idx="2000">
                  <c:v>42254.333333604969</c:v>
                </c:pt>
                <c:pt idx="2001">
                  <c:v>42254.375000271772</c:v>
                </c:pt>
                <c:pt idx="2002">
                  <c:v>42254.416666938574</c:v>
                </c:pt>
                <c:pt idx="2003">
                  <c:v>42254.458333605377</c:v>
                </c:pt>
                <c:pt idx="2004">
                  <c:v>42254.500000272179</c:v>
                </c:pt>
                <c:pt idx="2005">
                  <c:v>42254.541666938982</c:v>
                </c:pt>
                <c:pt idx="2006">
                  <c:v>42254.583333605784</c:v>
                </c:pt>
                <c:pt idx="2007">
                  <c:v>42254.625000272586</c:v>
                </c:pt>
                <c:pt idx="2008">
                  <c:v>42254.666666939389</c:v>
                </c:pt>
                <c:pt idx="2009">
                  <c:v>42254.708333606191</c:v>
                </c:pt>
                <c:pt idx="2010">
                  <c:v>42254.750000272994</c:v>
                </c:pt>
                <c:pt idx="2011">
                  <c:v>42254.791666939796</c:v>
                </c:pt>
                <c:pt idx="2012">
                  <c:v>42254.833333606599</c:v>
                </c:pt>
                <c:pt idx="2013">
                  <c:v>42254.875000273401</c:v>
                </c:pt>
                <c:pt idx="2014">
                  <c:v>42254.916666940204</c:v>
                </c:pt>
                <c:pt idx="2015">
                  <c:v>42254.958333607006</c:v>
                </c:pt>
                <c:pt idx="2016">
                  <c:v>42255.000000273809</c:v>
                </c:pt>
                <c:pt idx="2017">
                  <c:v>42255.041666940611</c:v>
                </c:pt>
                <c:pt idx="2018">
                  <c:v>42255.083333607414</c:v>
                </c:pt>
                <c:pt idx="2019">
                  <c:v>42255.125000274216</c:v>
                </c:pt>
                <c:pt idx="2020">
                  <c:v>42255.166666941019</c:v>
                </c:pt>
                <c:pt idx="2021">
                  <c:v>42255.208333607821</c:v>
                </c:pt>
                <c:pt idx="2022">
                  <c:v>42255.250000274624</c:v>
                </c:pt>
                <c:pt idx="2023">
                  <c:v>42255.291666941426</c:v>
                </c:pt>
                <c:pt idx="2024">
                  <c:v>42255.333333608229</c:v>
                </c:pt>
                <c:pt idx="2025">
                  <c:v>42255.375000275031</c:v>
                </c:pt>
                <c:pt idx="2026">
                  <c:v>42255.416666941834</c:v>
                </c:pt>
                <c:pt idx="2027">
                  <c:v>42255.458333608636</c:v>
                </c:pt>
                <c:pt idx="2028">
                  <c:v>42255.500000275439</c:v>
                </c:pt>
                <c:pt idx="2029">
                  <c:v>42255.541666942241</c:v>
                </c:pt>
                <c:pt idx="2030">
                  <c:v>42255.583333609044</c:v>
                </c:pt>
                <c:pt idx="2031">
                  <c:v>42255.625000275846</c:v>
                </c:pt>
                <c:pt idx="2032">
                  <c:v>42255.666666942649</c:v>
                </c:pt>
                <c:pt idx="2033">
                  <c:v>42255.708333609451</c:v>
                </c:pt>
                <c:pt idx="2034">
                  <c:v>42255.750000276254</c:v>
                </c:pt>
                <c:pt idx="2035">
                  <c:v>42255.791666943056</c:v>
                </c:pt>
                <c:pt idx="2036">
                  <c:v>42255.833333609859</c:v>
                </c:pt>
                <c:pt idx="2037">
                  <c:v>42255.875000276661</c:v>
                </c:pt>
                <c:pt idx="2038">
                  <c:v>42255.916666943463</c:v>
                </c:pt>
                <c:pt idx="2039">
                  <c:v>42255.958333610266</c:v>
                </c:pt>
                <c:pt idx="2040">
                  <c:v>42256.000000277068</c:v>
                </c:pt>
                <c:pt idx="2041">
                  <c:v>42256.041666943871</c:v>
                </c:pt>
                <c:pt idx="2042">
                  <c:v>42256.083333610673</c:v>
                </c:pt>
                <c:pt idx="2043">
                  <c:v>42256.125000277476</c:v>
                </c:pt>
                <c:pt idx="2044">
                  <c:v>42256.166666944278</c:v>
                </c:pt>
                <c:pt idx="2045">
                  <c:v>42256.208333611081</c:v>
                </c:pt>
                <c:pt idx="2046">
                  <c:v>42256.250000277883</c:v>
                </c:pt>
                <c:pt idx="2047">
                  <c:v>42256.291666944686</c:v>
                </c:pt>
                <c:pt idx="2048">
                  <c:v>42256.333333611488</c:v>
                </c:pt>
                <c:pt idx="2049">
                  <c:v>42256.375000278291</c:v>
                </c:pt>
                <c:pt idx="2050">
                  <c:v>42256.416666945093</c:v>
                </c:pt>
                <c:pt idx="2051">
                  <c:v>42256.458333611896</c:v>
                </c:pt>
                <c:pt idx="2052">
                  <c:v>42256.500000278698</c:v>
                </c:pt>
                <c:pt idx="2053">
                  <c:v>42256.541666945501</c:v>
                </c:pt>
                <c:pt idx="2054">
                  <c:v>42256.583333612303</c:v>
                </c:pt>
                <c:pt idx="2055">
                  <c:v>42256.625000279106</c:v>
                </c:pt>
                <c:pt idx="2056">
                  <c:v>42256.666666945908</c:v>
                </c:pt>
                <c:pt idx="2057">
                  <c:v>42256.708333612711</c:v>
                </c:pt>
                <c:pt idx="2058">
                  <c:v>42256.750000279513</c:v>
                </c:pt>
                <c:pt idx="2059">
                  <c:v>42256.791666946316</c:v>
                </c:pt>
                <c:pt idx="2060">
                  <c:v>42256.833333613118</c:v>
                </c:pt>
                <c:pt idx="2061">
                  <c:v>42256.875000279921</c:v>
                </c:pt>
                <c:pt idx="2062">
                  <c:v>42256.916666946723</c:v>
                </c:pt>
                <c:pt idx="2063">
                  <c:v>42256.958333613526</c:v>
                </c:pt>
                <c:pt idx="2064">
                  <c:v>42257.000000280328</c:v>
                </c:pt>
                <c:pt idx="2065">
                  <c:v>42257.041666947131</c:v>
                </c:pt>
                <c:pt idx="2066">
                  <c:v>42257.083333613933</c:v>
                </c:pt>
                <c:pt idx="2067">
                  <c:v>42257.125000280736</c:v>
                </c:pt>
                <c:pt idx="2068">
                  <c:v>42257.166666947538</c:v>
                </c:pt>
                <c:pt idx="2069">
                  <c:v>42257.208333614341</c:v>
                </c:pt>
                <c:pt idx="2070">
                  <c:v>42257.250000281143</c:v>
                </c:pt>
                <c:pt idx="2071">
                  <c:v>42257.291666947945</c:v>
                </c:pt>
                <c:pt idx="2072">
                  <c:v>42257.333333614748</c:v>
                </c:pt>
                <c:pt idx="2073">
                  <c:v>42257.37500028155</c:v>
                </c:pt>
                <c:pt idx="2074">
                  <c:v>42257.416666948353</c:v>
                </c:pt>
                <c:pt idx="2075">
                  <c:v>42257.458333615155</c:v>
                </c:pt>
                <c:pt idx="2076">
                  <c:v>42257.500000281958</c:v>
                </c:pt>
                <c:pt idx="2077">
                  <c:v>42257.54166694876</c:v>
                </c:pt>
                <c:pt idx="2078">
                  <c:v>42257.583333615563</c:v>
                </c:pt>
                <c:pt idx="2079">
                  <c:v>42257.625000282365</c:v>
                </c:pt>
                <c:pt idx="2080">
                  <c:v>42257.666666949168</c:v>
                </c:pt>
                <c:pt idx="2081">
                  <c:v>42257.70833361597</c:v>
                </c:pt>
                <c:pt idx="2082">
                  <c:v>42257.750000282773</c:v>
                </c:pt>
                <c:pt idx="2083">
                  <c:v>42257.791666949575</c:v>
                </c:pt>
                <c:pt idx="2084">
                  <c:v>42257.833333616378</c:v>
                </c:pt>
                <c:pt idx="2085">
                  <c:v>42257.87500028318</c:v>
                </c:pt>
                <c:pt idx="2086">
                  <c:v>42257.916666949983</c:v>
                </c:pt>
                <c:pt idx="2087">
                  <c:v>42257.958333616785</c:v>
                </c:pt>
                <c:pt idx="2088">
                  <c:v>42258.000000283588</c:v>
                </c:pt>
                <c:pt idx="2089">
                  <c:v>42258.04166695039</c:v>
                </c:pt>
                <c:pt idx="2090">
                  <c:v>42258.083333617193</c:v>
                </c:pt>
                <c:pt idx="2091">
                  <c:v>42258.125000283995</c:v>
                </c:pt>
                <c:pt idx="2092">
                  <c:v>42258.166666950798</c:v>
                </c:pt>
                <c:pt idx="2093">
                  <c:v>42258.2083336176</c:v>
                </c:pt>
                <c:pt idx="2094">
                  <c:v>42258.250000284403</c:v>
                </c:pt>
                <c:pt idx="2095">
                  <c:v>42258.291666951205</c:v>
                </c:pt>
                <c:pt idx="2096">
                  <c:v>42258.333333618008</c:v>
                </c:pt>
                <c:pt idx="2097">
                  <c:v>42258.37500028481</c:v>
                </c:pt>
                <c:pt idx="2098">
                  <c:v>42258.416666951613</c:v>
                </c:pt>
                <c:pt idx="2099">
                  <c:v>42258.458333618415</c:v>
                </c:pt>
                <c:pt idx="2100">
                  <c:v>42258.500000285218</c:v>
                </c:pt>
                <c:pt idx="2101">
                  <c:v>42258.54166695202</c:v>
                </c:pt>
                <c:pt idx="2102">
                  <c:v>42258.583333618823</c:v>
                </c:pt>
                <c:pt idx="2103">
                  <c:v>42258.625000285625</c:v>
                </c:pt>
                <c:pt idx="2104">
                  <c:v>42258.666666952427</c:v>
                </c:pt>
                <c:pt idx="2105">
                  <c:v>42258.70833361923</c:v>
                </c:pt>
                <c:pt idx="2106">
                  <c:v>42258.750000286032</c:v>
                </c:pt>
                <c:pt idx="2107">
                  <c:v>42258.791666952835</c:v>
                </c:pt>
                <c:pt idx="2108">
                  <c:v>42258.833333619637</c:v>
                </c:pt>
                <c:pt idx="2109">
                  <c:v>42258.87500028644</c:v>
                </c:pt>
                <c:pt idx="2110">
                  <c:v>42258.916666953242</c:v>
                </c:pt>
                <c:pt idx="2111">
                  <c:v>42258.958333620045</c:v>
                </c:pt>
                <c:pt idx="2112">
                  <c:v>42259.000000286847</c:v>
                </c:pt>
                <c:pt idx="2113">
                  <c:v>42259.04166695365</c:v>
                </c:pt>
                <c:pt idx="2114">
                  <c:v>42259.083333620452</c:v>
                </c:pt>
                <c:pt idx="2115">
                  <c:v>42259.125000287255</c:v>
                </c:pt>
                <c:pt idx="2116">
                  <c:v>42259.166666954057</c:v>
                </c:pt>
                <c:pt idx="2117">
                  <c:v>42259.20833362086</c:v>
                </c:pt>
                <c:pt idx="2118">
                  <c:v>42259.250000287662</c:v>
                </c:pt>
                <c:pt idx="2119">
                  <c:v>42259.291666954465</c:v>
                </c:pt>
                <c:pt idx="2120">
                  <c:v>42259.333333621267</c:v>
                </c:pt>
                <c:pt idx="2121">
                  <c:v>42259.37500028807</c:v>
                </c:pt>
                <c:pt idx="2122">
                  <c:v>42259.416666954872</c:v>
                </c:pt>
                <c:pt idx="2123">
                  <c:v>42259.458333621675</c:v>
                </c:pt>
                <c:pt idx="2124">
                  <c:v>42259.500000288477</c:v>
                </c:pt>
                <c:pt idx="2125">
                  <c:v>42259.54166695528</c:v>
                </c:pt>
                <c:pt idx="2126">
                  <c:v>42259.583333622082</c:v>
                </c:pt>
                <c:pt idx="2127">
                  <c:v>42259.625000288885</c:v>
                </c:pt>
                <c:pt idx="2128">
                  <c:v>42259.666666955687</c:v>
                </c:pt>
                <c:pt idx="2129">
                  <c:v>42259.70833362249</c:v>
                </c:pt>
                <c:pt idx="2130">
                  <c:v>42259.750000289292</c:v>
                </c:pt>
                <c:pt idx="2131">
                  <c:v>42259.791666956095</c:v>
                </c:pt>
                <c:pt idx="2132">
                  <c:v>42259.833333622897</c:v>
                </c:pt>
                <c:pt idx="2133">
                  <c:v>42259.8750002897</c:v>
                </c:pt>
                <c:pt idx="2134">
                  <c:v>42259.916666956502</c:v>
                </c:pt>
                <c:pt idx="2135">
                  <c:v>42259.958333623304</c:v>
                </c:pt>
                <c:pt idx="2136">
                  <c:v>42260.000000290107</c:v>
                </c:pt>
                <c:pt idx="2137">
                  <c:v>42260.041666956909</c:v>
                </c:pt>
                <c:pt idx="2138">
                  <c:v>42260.083333623712</c:v>
                </c:pt>
                <c:pt idx="2139">
                  <c:v>42260.125000290514</c:v>
                </c:pt>
                <c:pt idx="2140">
                  <c:v>42260.166666957317</c:v>
                </c:pt>
                <c:pt idx="2141">
                  <c:v>42260.208333624119</c:v>
                </c:pt>
                <c:pt idx="2142">
                  <c:v>42260.250000290922</c:v>
                </c:pt>
                <c:pt idx="2143">
                  <c:v>42260.291666957724</c:v>
                </c:pt>
                <c:pt idx="2144">
                  <c:v>42260.333333624527</c:v>
                </c:pt>
                <c:pt idx="2145">
                  <c:v>42260.375000291329</c:v>
                </c:pt>
                <c:pt idx="2146">
                  <c:v>42260.416666958132</c:v>
                </c:pt>
                <c:pt idx="2147">
                  <c:v>42260.458333624934</c:v>
                </c:pt>
                <c:pt idx="2148">
                  <c:v>42260.500000291737</c:v>
                </c:pt>
                <c:pt idx="2149">
                  <c:v>42260.541666958539</c:v>
                </c:pt>
                <c:pt idx="2150">
                  <c:v>42260.583333625342</c:v>
                </c:pt>
                <c:pt idx="2151">
                  <c:v>42260.625000292144</c:v>
                </c:pt>
                <c:pt idx="2152">
                  <c:v>42260.666666958947</c:v>
                </c:pt>
                <c:pt idx="2153">
                  <c:v>42260.708333625749</c:v>
                </c:pt>
                <c:pt idx="2154">
                  <c:v>42260.750000292552</c:v>
                </c:pt>
                <c:pt idx="2155">
                  <c:v>42260.791666959354</c:v>
                </c:pt>
                <c:pt idx="2156">
                  <c:v>42260.833333626157</c:v>
                </c:pt>
                <c:pt idx="2157">
                  <c:v>42260.875000292959</c:v>
                </c:pt>
                <c:pt idx="2158">
                  <c:v>42260.916666959762</c:v>
                </c:pt>
                <c:pt idx="2159">
                  <c:v>42260.958333626564</c:v>
                </c:pt>
                <c:pt idx="2160">
                  <c:v>42261.000000293367</c:v>
                </c:pt>
                <c:pt idx="2161">
                  <c:v>42261.041666960169</c:v>
                </c:pt>
                <c:pt idx="2162">
                  <c:v>42261.083333626972</c:v>
                </c:pt>
                <c:pt idx="2163">
                  <c:v>42261.125000293774</c:v>
                </c:pt>
                <c:pt idx="2164">
                  <c:v>42261.166666960577</c:v>
                </c:pt>
                <c:pt idx="2165">
                  <c:v>42261.208333627379</c:v>
                </c:pt>
                <c:pt idx="2166">
                  <c:v>42261.250000294182</c:v>
                </c:pt>
                <c:pt idx="2167">
                  <c:v>42261.291666960984</c:v>
                </c:pt>
                <c:pt idx="2168">
                  <c:v>42261.333333627786</c:v>
                </c:pt>
                <c:pt idx="2169">
                  <c:v>42261.375000294589</c:v>
                </c:pt>
                <c:pt idx="2170">
                  <c:v>42261.416666961391</c:v>
                </c:pt>
                <c:pt idx="2171">
                  <c:v>42261.458333628194</c:v>
                </c:pt>
                <c:pt idx="2172">
                  <c:v>42261.500000294996</c:v>
                </c:pt>
                <c:pt idx="2173">
                  <c:v>42261.541666961799</c:v>
                </c:pt>
                <c:pt idx="2174">
                  <c:v>42261.583333628601</c:v>
                </c:pt>
                <c:pt idx="2175">
                  <c:v>42261.625000295404</c:v>
                </c:pt>
                <c:pt idx="2176">
                  <c:v>42261.666666962206</c:v>
                </c:pt>
                <c:pt idx="2177">
                  <c:v>42261.708333629009</c:v>
                </c:pt>
                <c:pt idx="2178">
                  <c:v>42261.750000295811</c:v>
                </c:pt>
                <c:pt idx="2179">
                  <c:v>42261.791666962614</c:v>
                </c:pt>
                <c:pt idx="2180">
                  <c:v>42261.833333629416</c:v>
                </c:pt>
                <c:pt idx="2181">
                  <c:v>42261.875000296219</c:v>
                </c:pt>
                <c:pt idx="2182">
                  <c:v>42261.916666963021</c:v>
                </c:pt>
                <c:pt idx="2183">
                  <c:v>42261.958333629824</c:v>
                </c:pt>
                <c:pt idx="2184">
                  <c:v>42262.000000296626</c:v>
                </c:pt>
                <c:pt idx="2185">
                  <c:v>42262.041666963429</c:v>
                </c:pt>
                <c:pt idx="2186">
                  <c:v>42262.083333630231</c:v>
                </c:pt>
                <c:pt idx="2187">
                  <c:v>42262.125000297034</c:v>
                </c:pt>
                <c:pt idx="2188">
                  <c:v>42262.166666963836</c:v>
                </c:pt>
                <c:pt idx="2189">
                  <c:v>42262.208333630639</c:v>
                </c:pt>
                <c:pt idx="2190">
                  <c:v>42262.250000297441</c:v>
                </c:pt>
                <c:pt idx="2191">
                  <c:v>42262.291666964244</c:v>
                </c:pt>
                <c:pt idx="2192">
                  <c:v>42262.333333631046</c:v>
                </c:pt>
                <c:pt idx="2193">
                  <c:v>42262.375000297849</c:v>
                </c:pt>
                <c:pt idx="2194">
                  <c:v>42262.416666964651</c:v>
                </c:pt>
                <c:pt idx="2195">
                  <c:v>42262.458333631454</c:v>
                </c:pt>
                <c:pt idx="2196">
                  <c:v>42262.500000298256</c:v>
                </c:pt>
                <c:pt idx="2197">
                  <c:v>42262.541666965059</c:v>
                </c:pt>
                <c:pt idx="2198">
                  <c:v>42262.583333631861</c:v>
                </c:pt>
                <c:pt idx="2199">
                  <c:v>42262.625000298664</c:v>
                </c:pt>
                <c:pt idx="2200">
                  <c:v>42262.666666965466</c:v>
                </c:pt>
                <c:pt idx="2201">
                  <c:v>42262.708333632268</c:v>
                </c:pt>
                <c:pt idx="2202">
                  <c:v>42262.750000299071</c:v>
                </c:pt>
                <c:pt idx="2203">
                  <c:v>42262.791666965873</c:v>
                </c:pt>
                <c:pt idx="2204">
                  <c:v>42262.833333632676</c:v>
                </c:pt>
                <c:pt idx="2205">
                  <c:v>42262.875000299478</c:v>
                </c:pt>
                <c:pt idx="2206">
                  <c:v>42262.916666966281</c:v>
                </c:pt>
                <c:pt idx="2207">
                  <c:v>42262.958333633083</c:v>
                </c:pt>
                <c:pt idx="2208">
                  <c:v>42263.000000299886</c:v>
                </c:pt>
                <c:pt idx="2209">
                  <c:v>42263.041666966688</c:v>
                </c:pt>
                <c:pt idx="2210">
                  <c:v>42263.083333633491</c:v>
                </c:pt>
                <c:pt idx="2211">
                  <c:v>42263.125000300293</c:v>
                </c:pt>
                <c:pt idx="2212">
                  <c:v>42263.166666967096</c:v>
                </c:pt>
                <c:pt idx="2213">
                  <c:v>42263.208333633898</c:v>
                </c:pt>
                <c:pt idx="2214">
                  <c:v>42263.250000300701</c:v>
                </c:pt>
                <c:pt idx="2215">
                  <c:v>42263.291666967503</c:v>
                </c:pt>
                <c:pt idx="2216">
                  <c:v>42263.333333634306</c:v>
                </c:pt>
                <c:pt idx="2217">
                  <c:v>42263.375000301108</c:v>
                </c:pt>
                <c:pt idx="2218">
                  <c:v>42263.416666967911</c:v>
                </c:pt>
                <c:pt idx="2219">
                  <c:v>42263.458333634713</c:v>
                </c:pt>
                <c:pt idx="2220">
                  <c:v>42263.500000301516</c:v>
                </c:pt>
                <c:pt idx="2221">
                  <c:v>42263.541666968318</c:v>
                </c:pt>
                <c:pt idx="2222">
                  <c:v>42263.583333635121</c:v>
                </c:pt>
                <c:pt idx="2223">
                  <c:v>42263.625000301923</c:v>
                </c:pt>
                <c:pt idx="2224">
                  <c:v>42263.666666968726</c:v>
                </c:pt>
                <c:pt idx="2225">
                  <c:v>42263.708333635528</c:v>
                </c:pt>
                <c:pt idx="2226">
                  <c:v>42263.750000302331</c:v>
                </c:pt>
                <c:pt idx="2227">
                  <c:v>42263.791666969133</c:v>
                </c:pt>
                <c:pt idx="2228">
                  <c:v>42263.833333635936</c:v>
                </c:pt>
                <c:pt idx="2229">
                  <c:v>42263.875000302738</c:v>
                </c:pt>
                <c:pt idx="2230">
                  <c:v>42263.916666969541</c:v>
                </c:pt>
                <c:pt idx="2231">
                  <c:v>42263.958333636343</c:v>
                </c:pt>
                <c:pt idx="2232">
                  <c:v>42264.000000303145</c:v>
                </c:pt>
                <c:pt idx="2233">
                  <c:v>42264.041666969948</c:v>
                </c:pt>
                <c:pt idx="2234">
                  <c:v>42264.08333363675</c:v>
                </c:pt>
                <c:pt idx="2235">
                  <c:v>42264.125000303553</c:v>
                </c:pt>
                <c:pt idx="2236">
                  <c:v>42264.166666970355</c:v>
                </c:pt>
                <c:pt idx="2237">
                  <c:v>42264.208333637158</c:v>
                </c:pt>
                <c:pt idx="2238">
                  <c:v>42264.25000030396</c:v>
                </c:pt>
                <c:pt idx="2239">
                  <c:v>42264.291666970763</c:v>
                </c:pt>
                <c:pt idx="2240">
                  <c:v>42264.333333637565</c:v>
                </c:pt>
                <c:pt idx="2241">
                  <c:v>42264.375000304368</c:v>
                </c:pt>
                <c:pt idx="2242">
                  <c:v>42264.41666697117</c:v>
                </c:pt>
                <c:pt idx="2243">
                  <c:v>42264.458333637973</c:v>
                </c:pt>
                <c:pt idx="2244">
                  <c:v>42264.500000304775</c:v>
                </c:pt>
                <c:pt idx="2245">
                  <c:v>42264.541666971578</c:v>
                </c:pt>
                <c:pt idx="2246">
                  <c:v>42264.58333363838</c:v>
                </c:pt>
                <c:pt idx="2247">
                  <c:v>42264.625000305183</c:v>
                </c:pt>
                <c:pt idx="2248">
                  <c:v>42264.666666971985</c:v>
                </c:pt>
                <c:pt idx="2249">
                  <c:v>42264.708333638788</c:v>
                </c:pt>
                <c:pt idx="2250">
                  <c:v>42264.75000030559</c:v>
                </c:pt>
                <c:pt idx="2251">
                  <c:v>42264.791666972393</c:v>
                </c:pt>
                <c:pt idx="2252">
                  <c:v>42264.833333639195</c:v>
                </c:pt>
                <c:pt idx="2253">
                  <c:v>42264.875000305998</c:v>
                </c:pt>
                <c:pt idx="2254">
                  <c:v>42264.9166669728</c:v>
                </c:pt>
                <c:pt idx="2255">
                  <c:v>42264.958333639603</c:v>
                </c:pt>
                <c:pt idx="2256">
                  <c:v>42265.000000306405</c:v>
                </c:pt>
                <c:pt idx="2257">
                  <c:v>42265.041666973208</c:v>
                </c:pt>
                <c:pt idx="2258">
                  <c:v>42265.08333364001</c:v>
                </c:pt>
                <c:pt idx="2259">
                  <c:v>42265.125000306813</c:v>
                </c:pt>
                <c:pt idx="2260">
                  <c:v>42265.166666973615</c:v>
                </c:pt>
                <c:pt idx="2261">
                  <c:v>42265.208333640418</c:v>
                </c:pt>
                <c:pt idx="2262">
                  <c:v>42265.25000030722</c:v>
                </c:pt>
                <c:pt idx="2263">
                  <c:v>42265.291666974023</c:v>
                </c:pt>
                <c:pt idx="2264">
                  <c:v>42265.333333640825</c:v>
                </c:pt>
                <c:pt idx="2265">
                  <c:v>42265.375000307627</c:v>
                </c:pt>
                <c:pt idx="2266">
                  <c:v>42265.41666697443</c:v>
                </c:pt>
                <c:pt idx="2267">
                  <c:v>42265.458333641232</c:v>
                </c:pt>
                <c:pt idx="2268">
                  <c:v>42265.500000308035</c:v>
                </c:pt>
                <c:pt idx="2269">
                  <c:v>42265.541666974837</c:v>
                </c:pt>
                <c:pt idx="2270">
                  <c:v>42265.58333364164</c:v>
                </c:pt>
                <c:pt idx="2271">
                  <c:v>42265.625000308442</c:v>
                </c:pt>
                <c:pt idx="2272">
                  <c:v>42265.666666975245</c:v>
                </c:pt>
                <c:pt idx="2273">
                  <c:v>42265.708333642047</c:v>
                </c:pt>
                <c:pt idx="2274">
                  <c:v>42265.75000030885</c:v>
                </c:pt>
                <c:pt idx="2275">
                  <c:v>42265.791666975652</c:v>
                </c:pt>
                <c:pt idx="2276">
                  <c:v>42265.833333642455</c:v>
                </c:pt>
                <c:pt idx="2277">
                  <c:v>42265.875000309257</c:v>
                </c:pt>
                <c:pt idx="2278">
                  <c:v>42265.91666697606</c:v>
                </c:pt>
                <c:pt idx="2279">
                  <c:v>42265.958333642862</c:v>
                </c:pt>
                <c:pt idx="2280">
                  <c:v>42266.000000309665</c:v>
                </c:pt>
                <c:pt idx="2281">
                  <c:v>42266.041666976467</c:v>
                </c:pt>
                <c:pt idx="2282">
                  <c:v>42266.08333364327</c:v>
                </c:pt>
                <c:pt idx="2283">
                  <c:v>42266.125000310072</c:v>
                </c:pt>
                <c:pt idx="2284">
                  <c:v>42266.166666976875</c:v>
                </c:pt>
                <c:pt idx="2285">
                  <c:v>42266.208333643677</c:v>
                </c:pt>
                <c:pt idx="2286">
                  <c:v>42266.25000031048</c:v>
                </c:pt>
                <c:pt idx="2287">
                  <c:v>42266.291666977282</c:v>
                </c:pt>
                <c:pt idx="2288">
                  <c:v>42266.333333644085</c:v>
                </c:pt>
                <c:pt idx="2289">
                  <c:v>42266.375000310887</c:v>
                </c:pt>
                <c:pt idx="2290">
                  <c:v>42266.41666697769</c:v>
                </c:pt>
                <c:pt idx="2291">
                  <c:v>42266.458333644492</c:v>
                </c:pt>
                <c:pt idx="2292">
                  <c:v>42266.500000311295</c:v>
                </c:pt>
                <c:pt idx="2293">
                  <c:v>42266.541666978097</c:v>
                </c:pt>
                <c:pt idx="2294">
                  <c:v>42266.5833336449</c:v>
                </c:pt>
                <c:pt idx="2295">
                  <c:v>42266.625000311702</c:v>
                </c:pt>
                <c:pt idx="2296">
                  <c:v>42266.666666978505</c:v>
                </c:pt>
                <c:pt idx="2297">
                  <c:v>42266.708333645307</c:v>
                </c:pt>
                <c:pt idx="2298">
                  <c:v>42266.750000312109</c:v>
                </c:pt>
                <c:pt idx="2299">
                  <c:v>42266.791666978912</c:v>
                </c:pt>
                <c:pt idx="2300">
                  <c:v>42266.833333645714</c:v>
                </c:pt>
                <c:pt idx="2301">
                  <c:v>42266.875000312517</c:v>
                </c:pt>
                <c:pt idx="2302">
                  <c:v>42266.916666979319</c:v>
                </c:pt>
                <c:pt idx="2303">
                  <c:v>42266.958333646122</c:v>
                </c:pt>
                <c:pt idx="2304">
                  <c:v>42267.000000312924</c:v>
                </c:pt>
                <c:pt idx="2305">
                  <c:v>42267.041666979727</c:v>
                </c:pt>
                <c:pt idx="2306">
                  <c:v>42267.083333646529</c:v>
                </c:pt>
                <c:pt idx="2307">
                  <c:v>42267.125000313332</c:v>
                </c:pt>
                <c:pt idx="2308">
                  <c:v>42267.166666980134</c:v>
                </c:pt>
                <c:pt idx="2309">
                  <c:v>42267.208333646937</c:v>
                </c:pt>
                <c:pt idx="2310">
                  <c:v>42267.250000313739</c:v>
                </c:pt>
                <c:pt idx="2311">
                  <c:v>42267.291666980542</c:v>
                </c:pt>
                <c:pt idx="2312">
                  <c:v>42267.333333647344</c:v>
                </c:pt>
                <c:pt idx="2313">
                  <c:v>42267.375000314147</c:v>
                </c:pt>
                <c:pt idx="2314">
                  <c:v>42267.416666980949</c:v>
                </c:pt>
                <c:pt idx="2315">
                  <c:v>42267.458333647752</c:v>
                </c:pt>
                <c:pt idx="2316">
                  <c:v>42267.500000314554</c:v>
                </c:pt>
                <c:pt idx="2317">
                  <c:v>42267.541666981357</c:v>
                </c:pt>
                <c:pt idx="2318">
                  <c:v>42267.583333648159</c:v>
                </c:pt>
                <c:pt idx="2319">
                  <c:v>42267.625000314962</c:v>
                </c:pt>
                <c:pt idx="2320">
                  <c:v>42267.666666981764</c:v>
                </c:pt>
                <c:pt idx="2321">
                  <c:v>42267.708333648567</c:v>
                </c:pt>
                <c:pt idx="2322">
                  <c:v>42267.750000315369</c:v>
                </c:pt>
                <c:pt idx="2323">
                  <c:v>42267.791666982172</c:v>
                </c:pt>
                <c:pt idx="2324">
                  <c:v>42267.833333648974</c:v>
                </c:pt>
                <c:pt idx="2325">
                  <c:v>42267.875000315777</c:v>
                </c:pt>
                <c:pt idx="2326">
                  <c:v>42267.916666982579</c:v>
                </c:pt>
                <c:pt idx="2327">
                  <c:v>42267.958333649382</c:v>
                </c:pt>
                <c:pt idx="2328">
                  <c:v>42268.000000316184</c:v>
                </c:pt>
                <c:pt idx="2329">
                  <c:v>42268.041666982986</c:v>
                </c:pt>
                <c:pt idx="2330">
                  <c:v>42268.083333649789</c:v>
                </c:pt>
                <c:pt idx="2331">
                  <c:v>42268.125000316591</c:v>
                </c:pt>
                <c:pt idx="2332">
                  <c:v>42268.166666983394</c:v>
                </c:pt>
                <c:pt idx="2333">
                  <c:v>42268.208333650196</c:v>
                </c:pt>
                <c:pt idx="2334">
                  <c:v>42268.250000316999</c:v>
                </c:pt>
                <c:pt idx="2335">
                  <c:v>42268.291666983801</c:v>
                </c:pt>
                <c:pt idx="2336">
                  <c:v>42268.333333650604</c:v>
                </c:pt>
                <c:pt idx="2337">
                  <c:v>42268.375000317406</c:v>
                </c:pt>
                <c:pt idx="2338">
                  <c:v>42268.416666984209</c:v>
                </c:pt>
                <c:pt idx="2339">
                  <c:v>42268.458333651011</c:v>
                </c:pt>
                <c:pt idx="2340">
                  <c:v>42268.500000317814</c:v>
                </c:pt>
                <c:pt idx="2341">
                  <c:v>42268.541666984616</c:v>
                </c:pt>
                <c:pt idx="2342">
                  <c:v>42268.583333651419</c:v>
                </c:pt>
                <c:pt idx="2343">
                  <c:v>42268.625000318221</c:v>
                </c:pt>
                <c:pt idx="2344">
                  <c:v>42268.666666985024</c:v>
                </c:pt>
                <c:pt idx="2345">
                  <c:v>42268.708333651826</c:v>
                </c:pt>
                <c:pt idx="2346">
                  <c:v>42268.750000318629</c:v>
                </c:pt>
                <c:pt idx="2347">
                  <c:v>42268.791666985431</c:v>
                </c:pt>
                <c:pt idx="2348">
                  <c:v>42268.833333652234</c:v>
                </c:pt>
                <c:pt idx="2349">
                  <c:v>42268.875000319036</c:v>
                </c:pt>
                <c:pt idx="2350">
                  <c:v>42268.916666985839</c:v>
                </c:pt>
                <c:pt idx="2351">
                  <c:v>42268.958333652641</c:v>
                </c:pt>
                <c:pt idx="2352">
                  <c:v>42269.000000319444</c:v>
                </c:pt>
                <c:pt idx="2353">
                  <c:v>42269.041666986246</c:v>
                </c:pt>
                <c:pt idx="2354">
                  <c:v>42269.083333653049</c:v>
                </c:pt>
                <c:pt idx="2355">
                  <c:v>42269.125000319851</c:v>
                </c:pt>
                <c:pt idx="2356">
                  <c:v>42269.166666986654</c:v>
                </c:pt>
                <c:pt idx="2357">
                  <c:v>42269.208333653456</c:v>
                </c:pt>
                <c:pt idx="2358">
                  <c:v>42269.250000320259</c:v>
                </c:pt>
                <c:pt idx="2359">
                  <c:v>42269.291666987061</c:v>
                </c:pt>
                <c:pt idx="2360">
                  <c:v>42269.333333653864</c:v>
                </c:pt>
                <c:pt idx="2361">
                  <c:v>42269.375000320666</c:v>
                </c:pt>
                <c:pt idx="2362">
                  <c:v>42269.416666987468</c:v>
                </c:pt>
                <c:pt idx="2363">
                  <c:v>42269.458333654271</c:v>
                </c:pt>
                <c:pt idx="2364">
                  <c:v>42269.500000321073</c:v>
                </c:pt>
                <c:pt idx="2365">
                  <c:v>42269.541666987876</c:v>
                </c:pt>
                <c:pt idx="2366">
                  <c:v>42269.583333654678</c:v>
                </c:pt>
                <c:pt idx="2367">
                  <c:v>42269.625000321481</c:v>
                </c:pt>
                <c:pt idx="2368">
                  <c:v>42269.666666988283</c:v>
                </c:pt>
                <c:pt idx="2369">
                  <c:v>42269.708333655086</c:v>
                </c:pt>
                <c:pt idx="2370">
                  <c:v>42269.750000321888</c:v>
                </c:pt>
                <c:pt idx="2371">
                  <c:v>42269.791666988691</c:v>
                </c:pt>
                <c:pt idx="2372">
                  <c:v>42269.833333655493</c:v>
                </c:pt>
                <c:pt idx="2373">
                  <c:v>42269.875000322296</c:v>
                </c:pt>
                <c:pt idx="2374">
                  <c:v>42269.916666989098</c:v>
                </c:pt>
                <c:pt idx="2375">
                  <c:v>42269.958333655901</c:v>
                </c:pt>
                <c:pt idx="2376">
                  <c:v>42270.000000322703</c:v>
                </c:pt>
                <c:pt idx="2377">
                  <c:v>42270.041666989506</c:v>
                </c:pt>
                <c:pt idx="2378">
                  <c:v>42270.083333656308</c:v>
                </c:pt>
                <c:pt idx="2379">
                  <c:v>42270.125000323111</c:v>
                </c:pt>
                <c:pt idx="2380">
                  <c:v>42270.166666989913</c:v>
                </c:pt>
                <c:pt idx="2381">
                  <c:v>42270.208333656716</c:v>
                </c:pt>
                <c:pt idx="2382">
                  <c:v>42270.250000323518</c:v>
                </c:pt>
                <c:pt idx="2383">
                  <c:v>42270.291666990321</c:v>
                </c:pt>
                <c:pt idx="2384">
                  <c:v>42270.333333657123</c:v>
                </c:pt>
                <c:pt idx="2385">
                  <c:v>42270.375000323926</c:v>
                </c:pt>
                <c:pt idx="2386">
                  <c:v>42270.416666990728</c:v>
                </c:pt>
                <c:pt idx="2387">
                  <c:v>42270.458333657531</c:v>
                </c:pt>
                <c:pt idx="2388">
                  <c:v>42270.500000324333</c:v>
                </c:pt>
                <c:pt idx="2389">
                  <c:v>42270.541666991136</c:v>
                </c:pt>
                <c:pt idx="2390">
                  <c:v>42270.583333657938</c:v>
                </c:pt>
                <c:pt idx="2391">
                  <c:v>42270.625000324741</c:v>
                </c:pt>
                <c:pt idx="2392">
                  <c:v>42270.666666991543</c:v>
                </c:pt>
                <c:pt idx="2393">
                  <c:v>42270.708333658346</c:v>
                </c:pt>
                <c:pt idx="2394">
                  <c:v>42270.750000325148</c:v>
                </c:pt>
                <c:pt idx="2395">
                  <c:v>42270.79166699195</c:v>
                </c:pt>
                <c:pt idx="2396">
                  <c:v>42270.833333658753</c:v>
                </c:pt>
                <c:pt idx="2397">
                  <c:v>42270.875000325555</c:v>
                </c:pt>
                <c:pt idx="2398">
                  <c:v>42270.916666992358</c:v>
                </c:pt>
                <c:pt idx="2399">
                  <c:v>42270.95833365916</c:v>
                </c:pt>
                <c:pt idx="2400">
                  <c:v>42271.000000325963</c:v>
                </c:pt>
                <c:pt idx="2401">
                  <c:v>42271.041666992765</c:v>
                </c:pt>
                <c:pt idx="2402">
                  <c:v>42271.083333659568</c:v>
                </c:pt>
                <c:pt idx="2403">
                  <c:v>42271.12500032637</c:v>
                </c:pt>
                <c:pt idx="2404">
                  <c:v>42271.166666993173</c:v>
                </c:pt>
                <c:pt idx="2405">
                  <c:v>42271.208333659975</c:v>
                </c:pt>
                <c:pt idx="2406">
                  <c:v>42271.250000326778</c:v>
                </c:pt>
                <c:pt idx="2407">
                  <c:v>42271.29166699358</c:v>
                </c:pt>
                <c:pt idx="2408">
                  <c:v>42271.333333660383</c:v>
                </c:pt>
                <c:pt idx="2409">
                  <c:v>42271.375000327185</c:v>
                </c:pt>
                <c:pt idx="2410">
                  <c:v>42271.416666993988</c:v>
                </c:pt>
                <c:pt idx="2411">
                  <c:v>42271.45833366079</c:v>
                </c:pt>
                <c:pt idx="2412">
                  <c:v>42271.500000327593</c:v>
                </c:pt>
                <c:pt idx="2413">
                  <c:v>42271.541666994395</c:v>
                </c:pt>
                <c:pt idx="2414">
                  <c:v>42271.583333661198</c:v>
                </c:pt>
                <c:pt idx="2415">
                  <c:v>42271.625000328</c:v>
                </c:pt>
                <c:pt idx="2416">
                  <c:v>42271.666666994803</c:v>
                </c:pt>
                <c:pt idx="2417">
                  <c:v>42271.708333661605</c:v>
                </c:pt>
                <c:pt idx="2418">
                  <c:v>42271.750000328408</c:v>
                </c:pt>
                <c:pt idx="2419">
                  <c:v>42271.79166699521</c:v>
                </c:pt>
                <c:pt idx="2420">
                  <c:v>42271.833333662013</c:v>
                </c:pt>
                <c:pt idx="2421">
                  <c:v>42271.875000328815</c:v>
                </c:pt>
                <c:pt idx="2422">
                  <c:v>42271.916666995618</c:v>
                </c:pt>
                <c:pt idx="2423">
                  <c:v>42271.95833366242</c:v>
                </c:pt>
                <c:pt idx="2424">
                  <c:v>42272.000000329223</c:v>
                </c:pt>
                <c:pt idx="2425">
                  <c:v>42272.041666996025</c:v>
                </c:pt>
                <c:pt idx="2426">
                  <c:v>42272.083333662827</c:v>
                </c:pt>
                <c:pt idx="2427">
                  <c:v>42272.12500032963</c:v>
                </c:pt>
                <c:pt idx="2428">
                  <c:v>42272.166666996432</c:v>
                </c:pt>
                <c:pt idx="2429">
                  <c:v>42272.208333663235</c:v>
                </c:pt>
                <c:pt idx="2430">
                  <c:v>42272.250000330037</c:v>
                </c:pt>
                <c:pt idx="2431">
                  <c:v>42272.29166699684</c:v>
                </c:pt>
                <c:pt idx="2432">
                  <c:v>42272.333333663642</c:v>
                </c:pt>
                <c:pt idx="2433">
                  <c:v>42272.375000330445</c:v>
                </c:pt>
                <c:pt idx="2434">
                  <c:v>42272.416666997247</c:v>
                </c:pt>
                <c:pt idx="2435">
                  <c:v>42272.45833366405</c:v>
                </c:pt>
                <c:pt idx="2436">
                  <c:v>42272.500000330852</c:v>
                </c:pt>
                <c:pt idx="2437">
                  <c:v>42272.541666997655</c:v>
                </c:pt>
                <c:pt idx="2438">
                  <c:v>42272.583333664457</c:v>
                </c:pt>
                <c:pt idx="2439">
                  <c:v>42272.62500033126</c:v>
                </c:pt>
                <c:pt idx="2440">
                  <c:v>42272.666666998062</c:v>
                </c:pt>
                <c:pt idx="2441">
                  <c:v>42272.708333664865</c:v>
                </c:pt>
                <c:pt idx="2442">
                  <c:v>42272.750000331667</c:v>
                </c:pt>
                <c:pt idx="2443">
                  <c:v>42272.79166699847</c:v>
                </c:pt>
                <c:pt idx="2444">
                  <c:v>42272.833333665272</c:v>
                </c:pt>
                <c:pt idx="2445">
                  <c:v>42272.875000332075</c:v>
                </c:pt>
                <c:pt idx="2446">
                  <c:v>42272.916666998877</c:v>
                </c:pt>
                <c:pt idx="2447">
                  <c:v>42272.95833366568</c:v>
                </c:pt>
                <c:pt idx="2448">
                  <c:v>42273.000000332482</c:v>
                </c:pt>
                <c:pt idx="2449">
                  <c:v>42273.041666999285</c:v>
                </c:pt>
                <c:pt idx="2450">
                  <c:v>42273.083333666087</c:v>
                </c:pt>
                <c:pt idx="2451">
                  <c:v>42273.12500033289</c:v>
                </c:pt>
                <c:pt idx="2452">
                  <c:v>42273.166666999692</c:v>
                </c:pt>
                <c:pt idx="2453">
                  <c:v>42273.208333666495</c:v>
                </c:pt>
                <c:pt idx="2454">
                  <c:v>42273.250000333297</c:v>
                </c:pt>
                <c:pt idx="2455">
                  <c:v>42273.2916670001</c:v>
                </c:pt>
                <c:pt idx="2456">
                  <c:v>42273.333333666902</c:v>
                </c:pt>
                <c:pt idx="2457">
                  <c:v>42273.375000333705</c:v>
                </c:pt>
                <c:pt idx="2458">
                  <c:v>42273.416667000507</c:v>
                </c:pt>
                <c:pt idx="2459">
                  <c:v>42273.458333667309</c:v>
                </c:pt>
                <c:pt idx="2460">
                  <c:v>42273.500000334112</c:v>
                </c:pt>
                <c:pt idx="2461">
                  <c:v>42273.541667000914</c:v>
                </c:pt>
                <c:pt idx="2462">
                  <c:v>42273.583333667717</c:v>
                </c:pt>
                <c:pt idx="2463">
                  <c:v>42273.625000334519</c:v>
                </c:pt>
                <c:pt idx="2464">
                  <c:v>42273.666667001322</c:v>
                </c:pt>
                <c:pt idx="2465">
                  <c:v>42273.708333668124</c:v>
                </c:pt>
                <c:pt idx="2466">
                  <c:v>42273.750000334927</c:v>
                </c:pt>
                <c:pt idx="2467">
                  <c:v>42273.791667001729</c:v>
                </c:pt>
                <c:pt idx="2468">
                  <c:v>42273.833333668532</c:v>
                </c:pt>
                <c:pt idx="2469">
                  <c:v>42273.875000335334</c:v>
                </c:pt>
                <c:pt idx="2470">
                  <c:v>42273.916667002137</c:v>
                </c:pt>
                <c:pt idx="2471">
                  <c:v>42273.958333668939</c:v>
                </c:pt>
                <c:pt idx="2472">
                  <c:v>42274.000000335742</c:v>
                </c:pt>
                <c:pt idx="2473">
                  <c:v>42274.041667002544</c:v>
                </c:pt>
                <c:pt idx="2474">
                  <c:v>42274.083333669347</c:v>
                </c:pt>
                <c:pt idx="2475">
                  <c:v>42274.125000336149</c:v>
                </c:pt>
                <c:pt idx="2476">
                  <c:v>42274.166667002952</c:v>
                </c:pt>
                <c:pt idx="2477">
                  <c:v>42274.208333669754</c:v>
                </c:pt>
                <c:pt idx="2478">
                  <c:v>42274.250000336557</c:v>
                </c:pt>
                <c:pt idx="2479">
                  <c:v>42274.291667003359</c:v>
                </c:pt>
                <c:pt idx="2480">
                  <c:v>42274.333333670162</c:v>
                </c:pt>
                <c:pt idx="2481">
                  <c:v>42274.375000336964</c:v>
                </c:pt>
                <c:pt idx="2482">
                  <c:v>42274.416667003767</c:v>
                </c:pt>
                <c:pt idx="2483">
                  <c:v>42274.458333670569</c:v>
                </c:pt>
                <c:pt idx="2484">
                  <c:v>42274.500000337372</c:v>
                </c:pt>
                <c:pt idx="2485">
                  <c:v>42274.541667004174</c:v>
                </c:pt>
                <c:pt idx="2486">
                  <c:v>42274.583333670977</c:v>
                </c:pt>
                <c:pt idx="2487">
                  <c:v>42274.625000337779</c:v>
                </c:pt>
                <c:pt idx="2488">
                  <c:v>42274.666667004582</c:v>
                </c:pt>
                <c:pt idx="2489">
                  <c:v>42274.708333671384</c:v>
                </c:pt>
                <c:pt idx="2490">
                  <c:v>42274.750000338187</c:v>
                </c:pt>
                <c:pt idx="2491">
                  <c:v>42274.791667004989</c:v>
                </c:pt>
                <c:pt idx="2492">
                  <c:v>42274.833333671791</c:v>
                </c:pt>
                <c:pt idx="2493">
                  <c:v>42274.875000338594</c:v>
                </c:pt>
                <c:pt idx="2494">
                  <c:v>42274.916667005396</c:v>
                </c:pt>
                <c:pt idx="2495">
                  <c:v>42274.958333672199</c:v>
                </c:pt>
                <c:pt idx="2496">
                  <c:v>42275.000000339001</c:v>
                </c:pt>
                <c:pt idx="2497">
                  <c:v>42275.041667005804</c:v>
                </c:pt>
                <c:pt idx="2498">
                  <c:v>42275.083333672606</c:v>
                </c:pt>
                <c:pt idx="2499">
                  <c:v>42275.125000339409</c:v>
                </c:pt>
                <c:pt idx="2500">
                  <c:v>42275.166667006211</c:v>
                </c:pt>
                <c:pt idx="2501">
                  <c:v>42275.208333673014</c:v>
                </c:pt>
                <c:pt idx="2502">
                  <c:v>42275.250000339816</c:v>
                </c:pt>
                <c:pt idx="2503">
                  <c:v>42275.291667006619</c:v>
                </c:pt>
                <c:pt idx="2504">
                  <c:v>42275.333333673421</c:v>
                </c:pt>
                <c:pt idx="2505">
                  <c:v>42275.375000340224</c:v>
                </c:pt>
                <c:pt idx="2506">
                  <c:v>42275.416667007026</c:v>
                </c:pt>
                <c:pt idx="2507">
                  <c:v>42275.458333673829</c:v>
                </c:pt>
                <c:pt idx="2508">
                  <c:v>42275.500000340631</c:v>
                </c:pt>
                <c:pt idx="2509">
                  <c:v>42275.541667007434</c:v>
                </c:pt>
                <c:pt idx="2510">
                  <c:v>42275.583333674236</c:v>
                </c:pt>
                <c:pt idx="2511">
                  <c:v>42275.625000341039</c:v>
                </c:pt>
                <c:pt idx="2512">
                  <c:v>42275.666667007841</c:v>
                </c:pt>
                <c:pt idx="2513">
                  <c:v>42275.708333674644</c:v>
                </c:pt>
                <c:pt idx="2514">
                  <c:v>42275.750000341446</c:v>
                </c:pt>
                <c:pt idx="2515">
                  <c:v>42275.791667008249</c:v>
                </c:pt>
                <c:pt idx="2516">
                  <c:v>42275.833333675051</c:v>
                </c:pt>
                <c:pt idx="2517">
                  <c:v>42275.875000341854</c:v>
                </c:pt>
                <c:pt idx="2518">
                  <c:v>42275.916667008656</c:v>
                </c:pt>
                <c:pt idx="2519">
                  <c:v>42275.958333675459</c:v>
                </c:pt>
                <c:pt idx="2520">
                  <c:v>42276.000000342261</c:v>
                </c:pt>
                <c:pt idx="2521">
                  <c:v>42276.041667009064</c:v>
                </c:pt>
                <c:pt idx="2522">
                  <c:v>42276.083333675866</c:v>
                </c:pt>
                <c:pt idx="2523">
                  <c:v>42276.125000342668</c:v>
                </c:pt>
                <c:pt idx="2524">
                  <c:v>42276.166667009471</c:v>
                </c:pt>
                <c:pt idx="2525">
                  <c:v>42276.208333676273</c:v>
                </c:pt>
                <c:pt idx="2526">
                  <c:v>42276.250000343076</c:v>
                </c:pt>
                <c:pt idx="2527">
                  <c:v>42276.291667009878</c:v>
                </c:pt>
                <c:pt idx="2528">
                  <c:v>42276.333333676681</c:v>
                </c:pt>
                <c:pt idx="2529">
                  <c:v>42276.375000343483</c:v>
                </c:pt>
                <c:pt idx="2530">
                  <c:v>42276.416667010286</c:v>
                </c:pt>
                <c:pt idx="2531">
                  <c:v>42276.458333677088</c:v>
                </c:pt>
                <c:pt idx="2532">
                  <c:v>42276.500000343891</c:v>
                </c:pt>
                <c:pt idx="2533">
                  <c:v>42276.541667010693</c:v>
                </c:pt>
                <c:pt idx="2534">
                  <c:v>42276.583333677496</c:v>
                </c:pt>
                <c:pt idx="2535">
                  <c:v>42276.625000344298</c:v>
                </c:pt>
                <c:pt idx="2536">
                  <c:v>42276.666667011101</c:v>
                </c:pt>
                <c:pt idx="2537">
                  <c:v>42276.708333677903</c:v>
                </c:pt>
                <c:pt idx="2538">
                  <c:v>42276.750000344706</c:v>
                </c:pt>
                <c:pt idx="2539">
                  <c:v>42276.791667011508</c:v>
                </c:pt>
                <c:pt idx="2540">
                  <c:v>42276.833333678311</c:v>
                </c:pt>
                <c:pt idx="2541">
                  <c:v>42276.875000345113</c:v>
                </c:pt>
                <c:pt idx="2542">
                  <c:v>42276.916667011916</c:v>
                </c:pt>
                <c:pt idx="2543">
                  <c:v>42276.958333678718</c:v>
                </c:pt>
                <c:pt idx="2544">
                  <c:v>42277.000000345521</c:v>
                </c:pt>
                <c:pt idx="2545">
                  <c:v>42277.041667012323</c:v>
                </c:pt>
                <c:pt idx="2546">
                  <c:v>42277.083333679126</c:v>
                </c:pt>
                <c:pt idx="2547">
                  <c:v>42277.125000345928</c:v>
                </c:pt>
                <c:pt idx="2548">
                  <c:v>42277.166667012731</c:v>
                </c:pt>
                <c:pt idx="2549">
                  <c:v>42277.208333679533</c:v>
                </c:pt>
                <c:pt idx="2550">
                  <c:v>42277.250000346336</c:v>
                </c:pt>
                <c:pt idx="2551">
                  <c:v>42277.291667013138</c:v>
                </c:pt>
                <c:pt idx="2552">
                  <c:v>42277.333333679941</c:v>
                </c:pt>
                <c:pt idx="2553">
                  <c:v>42277.375000346743</c:v>
                </c:pt>
                <c:pt idx="2554">
                  <c:v>42277.416667013546</c:v>
                </c:pt>
                <c:pt idx="2555">
                  <c:v>42277.458333680348</c:v>
                </c:pt>
                <c:pt idx="2556">
                  <c:v>42277.50000034715</c:v>
                </c:pt>
                <c:pt idx="2557">
                  <c:v>42277.541667013953</c:v>
                </c:pt>
                <c:pt idx="2558">
                  <c:v>42277.583333680755</c:v>
                </c:pt>
                <c:pt idx="2559">
                  <c:v>42277.625000347558</c:v>
                </c:pt>
                <c:pt idx="2560">
                  <c:v>42277.66666701436</c:v>
                </c:pt>
                <c:pt idx="2561">
                  <c:v>42277.708333681163</c:v>
                </c:pt>
                <c:pt idx="2562">
                  <c:v>42277.750000347965</c:v>
                </c:pt>
                <c:pt idx="2563">
                  <c:v>42277.791667014768</c:v>
                </c:pt>
                <c:pt idx="2564">
                  <c:v>42277.83333368157</c:v>
                </c:pt>
                <c:pt idx="2565">
                  <c:v>42277.875000348373</c:v>
                </c:pt>
                <c:pt idx="2566">
                  <c:v>42277.916667015175</c:v>
                </c:pt>
                <c:pt idx="2567">
                  <c:v>42277.958333681978</c:v>
                </c:pt>
                <c:pt idx="2568">
                  <c:v>42278.00000034878</c:v>
                </c:pt>
                <c:pt idx="2569">
                  <c:v>42278.041667015583</c:v>
                </c:pt>
                <c:pt idx="2570">
                  <c:v>42278.083333682385</c:v>
                </c:pt>
                <c:pt idx="2571">
                  <c:v>42278.125000349188</c:v>
                </c:pt>
                <c:pt idx="2572">
                  <c:v>42278.16666701599</c:v>
                </c:pt>
                <c:pt idx="2573">
                  <c:v>42278.208333682793</c:v>
                </c:pt>
                <c:pt idx="2574">
                  <c:v>42278.250000349595</c:v>
                </c:pt>
                <c:pt idx="2575">
                  <c:v>42278.291667016398</c:v>
                </c:pt>
                <c:pt idx="2576">
                  <c:v>42278.3333336832</c:v>
                </c:pt>
                <c:pt idx="2577">
                  <c:v>42278.375000350003</c:v>
                </c:pt>
                <c:pt idx="2578">
                  <c:v>42278.416667016805</c:v>
                </c:pt>
                <c:pt idx="2579">
                  <c:v>42278.458333683608</c:v>
                </c:pt>
                <c:pt idx="2580">
                  <c:v>42278.50000035041</c:v>
                </c:pt>
                <c:pt idx="2581">
                  <c:v>42278.541667017213</c:v>
                </c:pt>
                <c:pt idx="2582">
                  <c:v>42278.583333684015</c:v>
                </c:pt>
                <c:pt idx="2583">
                  <c:v>42278.625000350818</c:v>
                </c:pt>
                <c:pt idx="2584">
                  <c:v>42278.66666701762</c:v>
                </c:pt>
                <c:pt idx="2585">
                  <c:v>42278.708333684423</c:v>
                </c:pt>
                <c:pt idx="2586">
                  <c:v>42278.750000351225</c:v>
                </c:pt>
                <c:pt idx="2587">
                  <c:v>42278.791667018028</c:v>
                </c:pt>
                <c:pt idx="2588">
                  <c:v>42278.83333368483</c:v>
                </c:pt>
                <c:pt idx="2589">
                  <c:v>42278.875000351632</c:v>
                </c:pt>
                <c:pt idx="2590">
                  <c:v>42278.916667018435</c:v>
                </c:pt>
                <c:pt idx="2591">
                  <c:v>42278.958333685237</c:v>
                </c:pt>
                <c:pt idx="2592">
                  <c:v>42279.00000035204</c:v>
                </c:pt>
                <c:pt idx="2593">
                  <c:v>42279.041667018842</c:v>
                </c:pt>
                <c:pt idx="2594">
                  <c:v>42279.083333685645</c:v>
                </c:pt>
                <c:pt idx="2595">
                  <c:v>42279.125000352447</c:v>
                </c:pt>
                <c:pt idx="2596">
                  <c:v>42279.16666701925</c:v>
                </c:pt>
                <c:pt idx="2597">
                  <c:v>42279.208333686052</c:v>
                </c:pt>
                <c:pt idx="2598">
                  <c:v>42279.250000352855</c:v>
                </c:pt>
                <c:pt idx="2599">
                  <c:v>42279.291667019657</c:v>
                </c:pt>
                <c:pt idx="2600">
                  <c:v>42279.33333368646</c:v>
                </c:pt>
                <c:pt idx="2601">
                  <c:v>42279.375000353262</c:v>
                </c:pt>
                <c:pt idx="2602">
                  <c:v>42279.416667020065</c:v>
                </c:pt>
                <c:pt idx="2603">
                  <c:v>42279.458333686867</c:v>
                </c:pt>
                <c:pt idx="2604">
                  <c:v>42279.50000035367</c:v>
                </c:pt>
                <c:pt idx="2605">
                  <c:v>42279.541667020472</c:v>
                </c:pt>
                <c:pt idx="2606">
                  <c:v>42279.583333687275</c:v>
                </c:pt>
                <c:pt idx="2607">
                  <c:v>42279.625000354077</c:v>
                </c:pt>
                <c:pt idx="2608">
                  <c:v>42279.66666702088</c:v>
                </c:pt>
                <c:pt idx="2609">
                  <c:v>42279.708333687682</c:v>
                </c:pt>
                <c:pt idx="2610">
                  <c:v>42279.750000354485</c:v>
                </c:pt>
                <c:pt idx="2611">
                  <c:v>42279.791667021287</c:v>
                </c:pt>
                <c:pt idx="2612">
                  <c:v>42279.83333368809</c:v>
                </c:pt>
                <c:pt idx="2613">
                  <c:v>42279.875000354892</c:v>
                </c:pt>
                <c:pt idx="2614">
                  <c:v>42279.916667021695</c:v>
                </c:pt>
                <c:pt idx="2615">
                  <c:v>42279.958333688497</c:v>
                </c:pt>
                <c:pt idx="2616">
                  <c:v>42280.0000003553</c:v>
                </c:pt>
                <c:pt idx="2617">
                  <c:v>42280.041667022102</c:v>
                </c:pt>
                <c:pt idx="2618">
                  <c:v>42280.083333688905</c:v>
                </c:pt>
                <c:pt idx="2619">
                  <c:v>42280.125000355707</c:v>
                </c:pt>
                <c:pt idx="2620">
                  <c:v>42280.16666702251</c:v>
                </c:pt>
                <c:pt idx="2621">
                  <c:v>42280.208333689312</c:v>
                </c:pt>
                <c:pt idx="2622">
                  <c:v>42280.250000356114</c:v>
                </c:pt>
                <c:pt idx="2623">
                  <c:v>42280.291667022917</c:v>
                </c:pt>
                <c:pt idx="2624">
                  <c:v>42280.333333689719</c:v>
                </c:pt>
                <c:pt idx="2625">
                  <c:v>42280.375000356522</c:v>
                </c:pt>
                <c:pt idx="2626">
                  <c:v>42280.416667023324</c:v>
                </c:pt>
                <c:pt idx="2627">
                  <c:v>42280.458333690127</c:v>
                </c:pt>
                <c:pt idx="2628">
                  <c:v>42280.500000356929</c:v>
                </c:pt>
                <c:pt idx="2629">
                  <c:v>42280.541667023732</c:v>
                </c:pt>
                <c:pt idx="2630">
                  <c:v>42280.583333690534</c:v>
                </c:pt>
                <c:pt idx="2631">
                  <c:v>42280.625000357337</c:v>
                </c:pt>
                <c:pt idx="2632">
                  <c:v>42280.666667024139</c:v>
                </c:pt>
                <c:pt idx="2633">
                  <c:v>42280.708333690942</c:v>
                </c:pt>
                <c:pt idx="2634">
                  <c:v>42280.750000357744</c:v>
                </c:pt>
                <c:pt idx="2635">
                  <c:v>42280.791667024547</c:v>
                </c:pt>
                <c:pt idx="2636">
                  <c:v>42280.833333691349</c:v>
                </c:pt>
                <c:pt idx="2637">
                  <c:v>42280.875000358152</c:v>
                </c:pt>
                <c:pt idx="2638">
                  <c:v>42280.916667024954</c:v>
                </c:pt>
                <c:pt idx="2639">
                  <c:v>42280.958333691757</c:v>
                </c:pt>
                <c:pt idx="2640">
                  <c:v>42281.000000358559</c:v>
                </c:pt>
                <c:pt idx="2641">
                  <c:v>42281.041667025362</c:v>
                </c:pt>
                <c:pt idx="2642">
                  <c:v>42281.083333692164</c:v>
                </c:pt>
                <c:pt idx="2643">
                  <c:v>42281.125000358967</c:v>
                </c:pt>
                <c:pt idx="2644">
                  <c:v>42281.166667025769</c:v>
                </c:pt>
                <c:pt idx="2645">
                  <c:v>42281.208333692572</c:v>
                </c:pt>
                <c:pt idx="2646">
                  <c:v>42281.250000359374</c:v>
                </c:pt>
                <c:pt idx="2647">
                  <c:v>42281.291667026177</c:v>
                </c:pt>
                <c:pt idx="2648">
                  <c:v>42281.333333692979</c:v>
                </c:pt>
                <c:pt idx="2649">
                  <c:v>42281.375000359782</c:v>
                </c:pt>
                <c:pt idx="2650">
                  <c:v>42281.416667026584</c:v>
                </c:pt>
                <c:pt idx="2651">
                  <c:v>42281.458333693387</c:v>
                </c:pt>
                <c:pt idx="2652">
                  <c:v>42281.500000360189</c:v>
                </c:pt>
                <c:pt idx="2653">
                  <c:v>42281.541667026991</c:v>
                </c:pt>
                <c:pt idx="2654">
                  <c:v>42281.583333693794</c:v>
                </c:pt>
                <c:pt idx="2655">
                  <c:v>42281.625000360596</c:v>
                </c:pt>
                <c:pt idx="2656">
                  <c:v>42281.666667027399</c:v>
                </c:pt>
                <c:pt idx="2657">
                  <c:v>42281.708333694201</c:v>
                </c:pt>
                <c:pt idx="2658">
                  <c:v>42281.750000361004</c:v>
                </c:pt>
                <c:pt idx="2659">
                  <c:v>42281.791667027806</c:v>
                </c:pt>
                <c:pt idx="2660">
                  <c:v>42281.833333694609</c:v>
                </c:pt>
                <c:pt idx="2661">
                  <c:v>42281.875000361411</c:v>
                </c:pt>
                <c:pt idx="2662">
                  <c:v>42281.916667028214</c:v>
                </c:pt>
                <c:pt idx="2663">
                  <c:v>42281.958333695016</c:v>
                </c:pt>
                <c:pt idx="2664">
                  <c:v>42282.000000361819</c:v>
                </c:pt>
                <c:pt idx="2665">
                  <c:v>42282.041667028621</c:v>
                </c:pt>
                <c:pt idx="2666">
                  <c:v>42282.083333695424</c:v>
                </c:pt>
                <c:pt idx="2667">
                  <c:v>42282.125000362226</c:v>
                </c:pt>
                <c:pt idx="2668">
                  <c:v>42282.166667029029</c:v>
                </c:pt>
                <c:pt idx="2669">
                  <c:v>42282.208333695831</c:v>
                </c:pt>
                <c:pt idx="2670">
                  <c:v>42282.250000362634</c:v>
                </c:pt>
                <c:pt idx="2671">
                  <c:v>42282.291667029436</c:v>
                </c:pt>
                <c:pt idx="2672">
                  <c:v>42282.333333696239</c:v>
                </c:pt>
                <c:pt idx="2673">
                  <c:v>42282.375000363041</c:v>
                </c:pt>
                <c:pt idx="2674">
                  <c:v>42282.416667029844</c:v>
                </c:pt>
                <c:pt idx="2675">
                  <c:v>42282.458333696646</c:v>
                </c:pt>
                <c:pt idx="2676">
                  <c:v>42282.500000363449</c:v>
                </c:pt>
                <c:pt idx="2677">
                  <c:v>42282.541667030251</c:v>
                </c:pt>
                <c:pt idx="2678">
                  <c:v>42282.583333697054</c:v>
                </c:pt>
                <c:pt idx="2679">
                  <c:v>42282.625000363856</c:v>
                </c:pt>
                <c:pt idx="2680">
                  <c:v>42282.666667030659</c:v>
                </c:pt>
                <c:pt idx="2681">
                  <c:v>42282.708333697461</c:v>
                </c:pt>
                <c:pt idx="2682">
                  <c:v>42282.750000364264</c:v>
                </c:pt>
                <c:pt idx="2683">
                  <c:v>42282.791667031066</c:v>
                </c:pt>
                <c:pt idx="2684">
                  <c:v>42282.833333697869</c:v>
                </c:pt>
                <c:pt idx="2685">
                  <c:v>42282.875000364671</c:v>
                </c:pt>
                <c:pt idx="2686">
                  <c:v>42282.916667031473</c:v>
                </c:pt>
                <c:pt idx="2687">
                  <c:v>42282.958333698276</c:v>
                </c:pt>
                <c:pt idx="2688">
                  <c:v>42283.000000365078</c:v>
                </c:pt>
                <c:pt idx="2689">
                  <c:v>42283.041667031881</c:v>
                </c:pt>
                <c:pt idx="2690">
                  <c:v>42283.083333698683</c:v>
                </c:pt>
                <c:pt idx="2691">
                  <c:v>42283.125000365486</c:v>
                </c:pt>
                <c:pt idx="2692">
                  <c:v>42283.166667032288</c:v>
                </c:pt>
                <c:pt idx="2693">
                  <c:v>42283.208333699091</c:v>
                </c:pt>
                <c:pt idx="2694">
                  <c:v>42283.250000365893</c:v>
                </c:pt>
                <c:pt idx="2695">
                  <c:v>42283.291667032696</c:v>
                </c:pt>
                <c:pt idx="2696">
                  <c:v>42283.333333699498</c:v>
                </c:pt>
                <c:pt idx="2697">
                  <c:v>42283.375000366301</c:v>
                </c:pt>
                <c:pt idx="2698">
                  <c:v>42283.416667033103</c:v>
                </c:pt>
                <c:pt idx="2699">
                  <c:v>42283.458333699906</c:v>
                </c:pt>
                <c:pt idx="2700">
                  <c:v>42283.500000366708</c:v>
                </c:pt>
                <c:pt idx="2701">
                  <c:v>42283.541667033511</c:v>
                </c:pt>
                <c:pt idx="2702">
                  <c:v>42283.583333700313</c:v>
                </c:pt>
                <c:pt idx="2703">
                  <c:v>42283.625000367116</c:v>
                </c:pt>
                <c:pt idx="2704">
                  <c:v>42283.666667033918</c:v>
                </c:pt>
                <c:pt idx="2705">
                  <c:v>42283.708333700721</c:v>
                </c:pt>
                <c:pt idx="2706">
                  <c:v>42283.750000367523</c:v>
                </c:pt>
                <c:pt idx="2707">
                  <c:v>42283.791667034326</c:v>
                </c:pt>
                <c:pt idx="2708">
                  <c:v>42283.833333701128</c:v>
                </c:pt>
                <c:pt idx="2709">
                  <c:v>42283.875000367931</c:v>
                </c:pt>
                <c:pt idx="2710">
                  <c:v>42283.916667034733</c:v>
                </c:pt>
                <c:pt idx="2711">
                  <c:v>42283.958333701536</c:v>
                </c:pt>
              </c:numCache>
            </c:numRef>
          </c:xVal>
          <c:yVal>
            <c:numRef>
              <c:f>'8-Hr'!$J$2:$J$2713</c:f>
              <c:numCache>
                <c:formatCode>General</c:formatCode>
                <c:ptCount val="2712"/>
                <c:pt idx="11" formatCode="0.0">
                  <c:v>2.1118980169971593</c:v>
                </c:pt>
                <c:pt idx="12" formatCode="0.0">
                  <c:v>2.5</c:v>
                </c:pt>
                <c:pt idx="13" formatCode="0.0">
                  <c:v>2.6080996884735193</c:v>
                </c:pt>
                <c:pt idx="14" formatCode="0.0">
                  <c:v>2.8805369127516798</c:v>
                </c:pt>
                <c:pt idx="15" formatCode="0.0">
                  <c:v>3.0249134948096845</c:v>
                </c:pt>
                <c:pt idx="16" formatCode="0.0">
                  <c:v>2.8456928838951292</c:v>
                </c:pt>
                <c:pt idx="24" formatCode="0.0">
                  <c:v>0.1146666666666647</c:v>
                </c:pt>
                <c:pt idx="25" formatCode="0.0">
                  <c:v>2.0736196319018418</c:v>
                </c:pt>
                <c:pt idx="26" formatCode="0.0">
                  <c:v>1.7884393063583843</c:v>
                </c:pt>
                <c:pt idx="27" formatCode="0.0">
                  <c:v>1.3928571428571459</c:v>
                </c:pt>
                <c:pt idx="28" formatCode="0.0">
                  <c:v>0.76683417085427052</c:v>
                </c:pt>
                <c:pt idx="29" formatCode="0.0">
                  <c:v>0.55364806866952776</c:v>
                </c:pt>
                <c:pt idx="30" formatCode="0.0">
                  <c:v>-0.22433460076045364</c:v>
                </c:pt>
                <c:pt idx="31" formatCode="0.0">
                  <c:v>-0.44897959183673919</c:v>
                </c:pt>
                <c:pt idx="32" formatCode="0.0">
                  <c:v>-0.33415384615384625</c:v>
                </c:pt>
                <c:pt idx="33" formatCode="0.0">
                  <c:v>-0.44222873900293536</c:v>
                </c:pt>
                <c:pt idx="34" formatCode="0.0">
                  <c:v>-0.33008595988539469</c:v>
                </c:pt>
                <c:pt idx="35" formatCode="0.0">
                  <c:v>0.10878186968837866</c:v>
                </c:pt>
                <c:pt idx="36" formatCode="0.0">
                  <c:v>0.32234957020057209</c:v>
                </c:pt>
                <c:pt idx="37" formatCode="0.0">
                  <c:v>0.84855491329480515</c:v>
                </c:pt>
                <c:pt idx="38" formatCode="0.0">
                  <c:v>1.4660766961651888</c:v>
                </c:pt>
                <c:pt idx="39" formatCode="0.0">
                  <c:v>2.3423312883435585</c:v>
                </c:pt>
                <c:pt idx="40" formatCode="0.0">
                  <c:v>2.1346534653465348</c:v>
                </c:pt>
                <c:pt idx="41" formatCode="0.0">
                  <c:v>3.0101694915254278</c:v>
                </c:pt>
                <c:pt idx="42" formatCode="0.0">
                  <c:v>3.662500000000005</c:v>
                </c:pt>
                <c:pt idx="43" formatCode="0.0">
                  <c:v>4.0316666666666698</c:v>
                </c:pt>
                <c:pt idx="44" formatCode="0.0">
                  <c:v>4.9671009771986938</c:v>
                </c:pt>
                <c:pt idx="45" formatCode="0.0">
                  <c:v>5.4384615384615387</c:v>
                </c:pt>
                <c:pt idx="46" formatCode="0.0">
                  <c:v>5.5524271844660191</c:v>
                </c:pt>
                <c:pt idx="47" formatCode="0.0">
                  <c:v>5.1133333333333333</c:v>
                </c:pt>
                <c:pt idx="48" formatCode="0.0">
                  <c:v>4.53825503355705</c:v>
                </c:pt>
                <c:pt idx="49" formatCode="0.0">
                  <c:v>3.7869863013698648</c:v>
                </c:pt>
                <c:pt idx="50" formatCode="0.0">
                  <c:v>3.2338028169014059</c:v>
                </c:pt>
                <c:pt idx="51" formatCode="0.0">
                  <c:v>2.7682310469314082</c:v>
                </c:pt>
                <c:pt idx="52" formatCode="0.0">
                  <c:v>1.7741818181818161</c:v>
                </c:pt>
                <c:pt idx="53" formatCode="0.0">
                  <c:v>1.05944055944056</c:v>
                </c:pt>
                <c:pt idx="54" formatCode="0.0">
                  <c:v>0.4285714285714306</c:v>
                </c:pt>
                <c:pt idx="55" formatCode="0.0">
                  <c:v>0.32335329341317021</c:v>
                </c:pt>
                <c:pt idx="56" formatCode="0.0">
                  <c:v>0.53954802259887202</c:v>
                </c:pt>
                <c:pt idx="57" formatCode="0.0">
                  <c:v>0.75471698113207708</c:v>
                </c:pt>
                <c:pt idx="58" formatCode="0.0">
                  <c:v>0.75245478036175939</c:v>
                </c:pt>
                <c:pt idx="59" formatCode="0.0">
                  <c:v>0.74784810126582357</c:v>
                </c:pt>
                <c:pt idx="60" formatCode="0.0">
                  <c:v>0.84812030075187295</c:v>
                </c:pt>
                <c:pt idx="61" formatCode="0.0">
                  <c:v>1.0479797979797922</c:v>
                </c:pt>
                <c:pt idx="62" formatCode="0.0">
                  <c:v>1.0387596899224789</c:v>
                </c:pt>
                <c:pt idx="63" formatCode="0.0">
                  <c:v>1.1261904761904731</c:v>
                </c:pt>
                <c:pt idx="64" formatCode="0.0">
                  <c:v>0.9097826086956573</c:v>
                </c:pt>
                <c:pt idx="65" formatCode="0.0">
                  <c:v>0.60837988826815348</c:v>
                </c:pt>
                <c:pt idx="66" formatCode="0.0">
                  <c:v>0.70395480225988649</c:v>
                </c:pt>
                <c:pt idx="67" formatCode="0.0">
                  <c:v>0.80685714285714027</c:v>
                </c:pt>
                <c:pt idx="68" formatCode="0.0">
                  <c:v>1.1231927710843408</c:v>
                </c:pt>
                <c:pt idx="69" formatCode="0.0">
                  <c:v>0.94199999999999662</c:v>
                </c:pt>
                <c:pt idx="70" formatCode="0.0">
                  <c:v>0.545801526717554</c:v>
                </c:pt>
                <c:pt idx="71" formatCode="0.0">
                  <c:v>2.2151898734177209</c:v>
                </c:pt>
                <c:pt idx="72" formatCode="0.0">
                  <c:v>1.707327586206894</c:v>
                </c:pt>
                <c:pt idx="73" formatCode="0.0">
                  <c:v>1.8247706422018339</c:v>
                </c:pt>
                <c:pt idx="74" formatCode="0.0">
                  <c:v>1.5443349753694555</c:v>
                </c:pt>
                <c:pt idx="75" formatCode="0.0">
                  <c:v>2.4727272727272727</c:v>
                </c:pt>
                <c:pt idx="76" formatCode="0.0">
                  <c:v>1.8685714285714283</c:v>
                </c:pt>
                <c:pt idx="77" formatCode="0.0">
                  <c:v>1.3530612244897959</c:v>
                </c:pt>
                <c:pt idx="78" formatCode="0.0">
                  <c:v>0.6307167235494866</c:v>
                </c:pt>
                <c:pt idx="79" formatCode="0.0">
                  <c:v>-0.53089887640449263</c:v>
                </c:pt>
                <c:pt idx="80" formatCode="0.0">
                  <c:v>-0.74075949367088612</c:v>
                </c:pt>
                <c:pt idx="81" formatCode="0.0">
                  <c:v>-1.1707920792079207</c:v>
                </c:pt>
                <c:pt idx="82" formatCode="0.0">
                  <c:v>-1.059665871121716</c:v>
                </c:pt>
                <c:pt idx="83" formatCode="0.0">
                  <c:v>1.488317757009348</c:v>
                </c:pt>
                <c:pt idx="84" formatCode="0.0">
                  <c:v>2.0193236714975811</c:v>
                </c:pt>
                <c:pt idx="85" formatCode="0.0">
                  <c:v>2.1272264631043214</c:v>
                </c:pt>
                <c:pt idx="86" formatCode="0.0">
                  <c:v>2.1163434903047076</c:v>
                </c:pt>
                <c:pt idx="87" formatCode="0.0">
                  <c:v>2.8399390243902367</c:v>
                </c:pt>
                <c:pt idx="88" formatCode="0.0">
                  <c:v>2.7126666666666672</c:v>
                </c:pt>
                <c:pt idx="89" formatCode="0.0">
                  <c:v>2.9678929765886259</c:v>
                </c:pt>
                <c:pt idx="90" formatCode="0.0">
                  <c:v>2.8191780821917796</c:v>
                </c:pt>
                <c:pt idx="91" formatCode="0.0">
                  <c:v>2.3832752613240409</c:v>
                </c:pt>
                <c:pt idx="92" formatCode="0.0">
                  <c:v>1.9666666666666686</c:v>
                </c:pt>
                <c:pt idx="93" formatCode="0.0">
                  <c:v>1.751351351351353</c:v>
                </c:pt>
                <c:pt idx="94" formatCode="0.0">
                  <c:v>1.5388888888888914</c:v>
                </c:pt>
                <c:pt idx="95" formatCode="0.0">
                  <c:v>1.6388489208633104</c:v>
                </c:pt>
                <c:pt idx="96" formatCode="0.0">
                  <c:v>1.4552238805970141</c:v>
                </c:pt>
                <c:pt idx="97" formatCode="0.0">
                  <c:v>1.3627376425855537</c:v>
                </c:pt>
                <c:pt idx="98" formatCode="0.0">
                  <c:v>1.2803030303030276</c:v>
                </c:pt>
                <c:pt idx="99" formatCode="0.0">
                  <c:v>1.2000000000000028</c:v>
                </c:pt>
                <c:pt idx="100" formatCode="0.0">
                  <c:v>1.1116607773851577</c:v>
                </c:pt>
                <c:pt idx="101" formatCode="0.0">
                  <c:v>1.2161073825503337</c:v>
                </c:pt>
                <c:pt idx="102" formatCode="0.0">
                  <c:v>1.1245222929936283</c:v>
                </c:pt>
                <c:pt idx="103" formatCode="0.0">
                  <c:v>1.1195845697329432</c:v>
                </c:pt>
                <c:pt idx="104" formatCode="0.0">
                  <c:v>1.1246498599439789</c:v>
                </c:pt>
                <c:pt idx="105" formatCode="0.0">
                  <c:v>1.0192307692307665</c:v>
                </c:pt>
                <c:pt idx="106" formatCode="0.0">
                  <c:v>1.0111111111111128</c:v>
                </c:pt>
                <c:pt idx="107" formatCode="0.0">
                  <c:v>1.1000000000000014</c:v>
                </c:pt>
                <c:pt idx="108" formatCode="0.0">
                  <c:v>0.89461077844310921</c:v>
                </c:pt>
                <c:pt idx="109" formatCode="0.0">
                  <c:v>0.69133126934983835</c:v>
                </c:pt>
                <c:pt idx="110" formatCode="0.0">
                  <c:v>0.59013157894736779</c:v>
                </c:pt>
                <c:pt idx="111" formatCode="0.0">
                  <c:v>1.2329896907216522</c:v>
                </c:pt>
                <c:pt idx="112" formatCode="0.0">
                  <c:v>1.2254480286738314</c:v>
                </c:pt>
                <c:pt idx="113" formatCode="0.0">
                  <c:v>1.2098540145985375</c:v>
                </c:pt>
                <c:pt idx="114" formatCode="0.0">
                  <c:v>1.8315018315018321</c:v>
                </c:pt>
                <c:pt idx="115" formatCode="0.0">
                  <c:v>2.7921985815602817</c:v>
                </c:pt>
                <c:pt idx="116" formatCode="0.0">
                  <c:v>3.7983333333333356</c:v>
                </c:pt>
                <c:pt idx="117" formatCode="0.0">
                  <c:v>4.3968253968253954</c:v>
                </c:pt>
                <c:pt idx="118" formatCode="0.0">
                  <c:v>5.3082595870206468</c:v>
                </c:pt>
                <c:pt idx="119" formatCode="0.0">
                  <c:v>4.3929824561403557</c:v>
                </c:pt>
                <c:pt idx="120" formatCode="0.0">
                  <c:v>3.9644508670520224</c:v>
                </c:pt>
                <c:pt idx="121" formatCode="0.0">
                  <c:v>3.8112676056338053</c:v>
                </c:pt>
                <c:pt idx="122" formatCode="0.0">
                  <c:v>3.3830136986301369</c:v>
                </c:pt>
                <c:pt idx="123" formatCode="0.0">
                  <c:v>2.4863387978142129</c:v>
                </c:pt>
                <c:pt idx="124" formatCode="0.0">
                  <c:v>1.7505494505494497</c:v>
                </c:pt>
                <c:pt idx="125" formatCode="0.0">
                  <c:v>0.99171270718232307</c:v>
                </c:pt>
                <c:pt idx="126" formatCode="0.0">
                  <c:v>0.20166666666666799</c:v>
                </c:pt>
                <c:pt idx="127" formatCode="0.0">
                  <c:v>-0.51260504201680845</c:v>
                </c:pt>
                <c:pt idx="128" formatCode="0.0">
                  <c:v>-0.72556179775280327</c:v>
                </c:pt>
                <c:pt idx="129" formatCode="0.0">
                  <c:v>-0.94033613445377995</c:v>
                </c:pt>
                <c:pt idx="130" formatCode="0.0">
                  <c:v>-0.93719008264463355</c:v>
                </c:pt>
                <c:pt idx="131" formatCode="0.0">
                  <c:v>-0.83051771117165885</c:v>
                </c:pt>
                <c:pt idx="132" formatCode="0.0">
                  <c:v>-0.51246537396121994</c:v>
                </c:pt>
                <c:pt idx="133" formatCode="0.0">
                  <c:v>0.30346820809248953</c:v>
                </c:pt>
                <c:pt idx="134" formatCode="0.0">
                  <c:v>1.2920489296636113</c:v>
                </c:pt>
                <c:pt idx="135" formatCode="0.0">
                  <c:v>3.4950617283950578</c:v>
                </c:pt>
                <c:pt idx="136" formatCode="0.0">
                  <c:v>3.957232704402518</c:v>
                </c:pt>
                <c:pt idx="137" formatCode="0.0">
                  <c:v>3.2747126436781642</c:v>
                </c:pt>
                <c:pt idx="138" formatCode="0.0">
                  <c:v>3.1289719626168218</c:v>
                </c:pt>
                <c:pt idx="139" formatCode="0.0">
                  <c:v>2.9869109947643988</c:v>
                </c:pt>
                <c:pt idx="140" formatCode="0.0">
                  <c:v>2.8545454545454536</c:v>
                </c:pt>
                <c:pt idx="141" formatCode="0.0">
                  <c:v>2.4795918367346932</c:v>
                </c:pt>
                <c:pt idx="142" formatCode="0.0">
                  <c:v>2.0853080568720372</c:v>
                </c:pt>
                <c:pt idx="143" formatCode="0.0">
                  <c:v>1.1467248908296916</c:v>
                </c:pt>
                <c:pt idx="144" formatCode="0.0">
                  <c:v>0.90361445783132766</c:v>
                </c:pt>
                <c:pt idx="145" formatCode="0.0">
                  <c:v>1.1234899328859065</c:v>
                </c:pt>
                <c:pt idx="146" formatCode="0.0">
                  <c:v>0.4807692307692335</c:v>
                </c:pt>
                <c:pt idx="147" formatCode="0.0">
                  <c:v>9.8076923076924061E-2</c:v>
                </c:pt>
                <c:pt idx="148" formatCode="0.0">
                  <c:v>-1.3381333333333316</c:v>
                </c:pt>
                <c:pt idx="149" formatCode="0.0">
                  <c:v>-1.2358208955223802</c:v>
                </c:pt>
                <c:pt idx="150" formatCode="0.0">
                  <c:v>-0.82181818181818045</c:v>
                </c:pt>
                <c:pt idx="151" formatCode="0.0">
                  <c:v>-0.40847457627118189</c:v>
                </c:pt>
                <c:pt idx="152" formatCode="0.0">
                  <c:v>-0.20325203252031798</c:v>
                </c:pt>
                <c:pt idx="153" formatCode="0.0">
                  <c:v>-0.30355731225295557</c:v>
                </c:pt>
                <c:pt idx="154" formatCode="0.0">
                  <c:v>0</c:v>
                </c:pt>
                <c:pt idx="155" formatCode="0.0">
                  <c:v>0.19923076923077332</c:v>
                </c:pt>
                <c:pt idx="156" formatCode="0.0">
                  <c:v>0.30000000000000426</c:v>
                </c:pt>
                <c:pt idx="157" formatCode="0.0">
                  <c:v>0.79482758620689253</c:v>
                </c:pt>
                <c:pt idx="158" formatCode="0.0">
                  <c:v>0.58962962962963417</c:v>
                </c:pt>
                <c:pt idx="159" formatCode="0.0">
                  <c:v>4.2950391644908592</c:v>
                </c:pt>
                <c:pt idx="160" formatCode="0.0">
                  <c:v>4.580779944289695</c:v>
                </c:pt>
                <c:pt idx="167" formatCode="0.0">
                  <c:v>0.59782608695652151</c:v>
                </c:pt>
                <c:pt idx="168" formatCode="0.0">
                  <c:v>0.68840579710144922</c:v>
                </c:pt>
                <c:pt idx="169" formatCode="0.0">
                  <c:v>-0.93500000000000227</c:v>
                </c:pt>
                <c:pt idx="170" formatCode="0.0">
                  <c:v>0.90495867768595062</c:v>
                </c:pt>
                <c:pt idx="171" formatCode="0.0">
                  <c:v>0.94249201277954953</c:v>
                </c:pt>
                <c:pt idx="172" formatCode="0.0">
                  <c:v>1.2555012224938835</c:v>
                </c:pt>
                <c:pt idx="173" formatCode="0.0">
                  <c:v>1.2792415169660742</c:v>
                </c:pt>
                <c:pt idx="174" formatCode="0.0">
                  <c:v>1.0962711864406813</c:v>
                </c:pt>
                <c:pt idx="175" formatCode="0.0">
                  <c:v>0.69999999999999574</c:v>
                </c:pt>
                <c:pt idx="176" formatCode="0.0">
                  <c:v>1.0967930029154473</c:v>
                </c:pt>
                <c:pt idx="177" formatCode="0.0">
                  <c:v>1.3960057061340905</c:v>
                </c:pt>
                <c:pt idx="178" formatCode="0.0">
                  <c:v>1.7845714285714251</c:v>
                </c:pt>
                <c:pt idx="179" formatCode="0.0">
                  <c:v>1.8726224783861767</c:v>
                </c:pt>
                <c:pt idx="180" formatCode="0.0">
                  <c:v>1.6676190476190484</c:v>
                </c:pt>
                <c:pt idx="181" formatCode="0.0">
                  <c:v>1.94055944055944</c:v>
                </c:pt>
                <c:pt idx="182" formatCode="0.0">
                  <c:v>1.821917808219176</c:v>
                </c:pt>
                <c:pt idx="183" formatCode="0.0">
                  <c:v>4.5991596638655494</c:v>
                </c:pt>
                <c:pt idx="184" formatCode="0.0">
                  <c:v>2.5525672371638137</c:v>
                </c:pt>
                <c:pt idx="185" formatCode="0.0">
                  <c:v>2.5542005420054181</c:v>
                </c:pt>
                <c:pt idx="186" formatCode="0.0">
                  <c:v>2.9355223880597023</c:v>
                </c:pt>
                <c:pt idx="187" formatCode="0.0">
                  <c:v>2.9780487804878035</c:v>
                </c:pt>
                <c:pt idx="188" formatCode="0.0">
                  <c:v>2.647826086956524</c:v>
                </c:pt>
                <c:pt idx="189" formatCode="0.0">
                  <c:v>2.7682926829268268</c:v>
                </c:pt>
                <c:pt idx="190" formatCode="0.0">
                  <c:v>2.8960526315789501</c:v>
                </c:pt>
                <c:pt idx="191" formatCode="0.0">
                  <c:v>2.6777292576419178</c:v>
                </c:pt>
                <c:pt idx="192" formatCode="0.0">
                  <c:v>1.6777292576419214</c:v>
                </c:pt>
                <c:pt idx="193" formatCode="0.0">
                  <c:v>1.4060869565217402</c:v>
                </c:pt>
                <c:pt idx="194" formatCode="0.0">
                  <c:v>0.41186440677966374</c:v>
                </c:pt>
                <c:pt idx="195" formatCode="0.0">
                  <c:v>0.10509803921568661</c:v>
                </c:pt>
                <c:pt idx="196" formatCode="0.0">
                  <c:v>0.21231884057971229</c:v>
                </c:pt>
                <c:pt idx="197" formatCode="0.0">
                  <c:v>-0.21597444089456275</c:v>
                </c:pt>
                <c:pt idx="198" formatCode="0.0">
                  <c:v>-0.65614035087718037</c:v>
                </c:pt>
                <c:pt idx="199" formatCode="0.0">
                  <c:v>-0.5480769230769269</c:v>
                </c:pt>
                <c:pt idx="200" formatCode="0.0">
                  <c:v>-0.65699208443271573</c:v>
                </c:pt>
                <c:pt idx="201" formatCode="0.0">
                  <c:v>-0.76658097686375726</c:v>
                </c:pt>
                <c:pt idx="202" formatCode="0.0">
                  <c:v>-0.65138539042821009</c:v>
                </c:pt>
                <c:pt idx="203" formatCode="0.0">
                  <c:v>-0.64708860759493803</c:v>
                </c:pt>
                <c:pt idx="204" formatCode="0.0">
                  <c:v>-0.6428571428571459</c:v>
                </c:pt>
                <c:pt idx="205" formatCode="0.0">
                  <c:v>-0.31859154929577471</c:v>
                </c:pt>
                <c:pt idx="206" formatCode="0.0">
                  <c:v>-0.10518292682927211</c:v>
                </c:pt>
                <c:pt idx="207" formatCode="0.0">
                  <c:v>2.0470031545741314</c:v>
                </c:pt>
                <c:pt idx="208" formatCode="0.0">
                  <c:v>-0.29133574007220275</c:v>
                </c:pt>
                <c:pt idx="209" formatCode="0.0">
                  <c:v>0</c:v>
                </c:pt>
                <c:pt idx="210" formatCode="0.0">
                  <c:v>0.19215686274509736</c:v>
                </c:pt>
                <c:pt idx="211" formatCode="0.0">
                  <c:v>0.3832335329341312</c:v>
                </c:pt>
                <c:pt idx="212" formatCode="0.0">
                  <c:v>0.38208955223880636</c:v>
                </c:pt>
                <c:pt idx="213" formatCode="0.0">
                  <c:v>0.19074074074074154</c:v>
                </c:pt>
                <c:pt idx="214" formatCode="0.0">
                  <c:v>0.27977528089887649</c:v>
                </c:pt>
                <c:pt idx="215" formatCode="0.0">
                  <c:v>1.0304347826086948</c:v>
                </c:pt>
                <c:pt idx="216" formatCode="0.0">
                  <c:v>0.6245098039215673</c:v>
                </c:pt>
                <c:pt idx="217" formatCode="0.0">
                  <c:v>0.37948717948717814</c:v>
                </c:pt>
                <c:pt idx="218" formatCode="0.0">
                  <c:v>0.29548872180451191</c:v>
                </c:pt>
                <c:pt idx="219" formatCode="0.0">
                  <c:v>0.10308641975308674</c:v>
                </c:pt>
                <c:pt idx="220" formatCode="0.0">
                  <c:v>0</c:v>
                </c:pt>
                <c:pt idx="221" formatCode="0.0">
                  <c:v>-0.21581027667983932</c:v>
                </c:pt>
                <c:pt idx="222" formatCode="0.0">
                  <c:v>-0.32549019607843377</c:v>
                </c:pt>
                <c:pt idx="223" formatCode="0.0">
                  <c:v>-0.3247933884297538</c:v>
                </c:pt>
                <c:pt idx="224" formatCode="0.0">
                  <c:v>-0.21613691931541013</c:v>
                </c:pt>
                <c:pt idx="225" formatCode="0.0">
                  <c:v>-0.215077605321504</c:v>
                </c:pt>
                <c:pt idx="226" formatCode="0.0">
                  <c:v>-0.21456102783724873</c:v>
                </c:pt>
                <c:pt idx="227" formatCode="0.0">
                  <c:v>0.21268498942917091</c:v>
                </c:pt>
                <c:pt idx="228" formatCode="0.0">
                  <c:v>0.84166666666666856</c:v>
                </c:pt>
                <c:pt idx="229" formatCode="0.0">
                  <c:v>1.1446247464502974</c:v>
                </c:pt>
                <c:pt idx="230" formatCode="0.0">
                  <c:v>1.1377016129032285</c:v>
                </c:pt>
                <c:pt idx="231" formatCode="0.0">
                  <c:v>1.6296296296296333</c:v>
                </c:pt>
                <c:pt idx="232" formatCode="0.0">
                  <c:v>0.10218340611353227</c:v>
                </c:pt>
                <c:pt idx="233" formatCode="0.0">
                  <c:v>0.51884422110552464</c:v>
                </c:pt>
                <c:pt idx="234" formatCode="0.0">
                  <c:v>1.2563535911602273</c:v>
                </c:pt>
                <c:pt idx="235" formatCode="0.0">
                  <c:v>0.85732087227414411</c:v>
                </c:pt>
                <c:pt idx="236" formatCode="0.0">
                  <c:v>0.55513307984790927</c:v>
                </c:pt>
                <c:pt idx="237" formatCode="0.0">
                  <c:v>0.7053658536585381</c:v>
                </c:pt>
                <c:pt idx="238" formatCode="0.0">
                  <c:v>0.6482758620689637</c:v>
                </c:pt>
                <c:pt idx="239" formatCode="0.0">
                  <c:v>5.2387755102040821</c:v>
                </c:pt>
                <c:pt idx="240" formatCode="0.0">
                  <c:v>1.7796875000000014</c:v>
                </c:pt>
                <c:pt idx="241" formatCode="0.0">
                  <c:v>1.4805755395683455</c:v>
                </c:pt>
                <c:pt idx="242" formatCode="0.0">
                  <c:v>0.97597402597402727</c:v>
                </c:pt>
                <c:pt idx="243" formatCode="0.0">
                  <c:v>0.87391304347826093</c:v>
                </c:pt>
                <c:pt idx="244" formatCode="0.0">
                  <c:v>0.6605263157894754</c:v>
                </c:pt>
                <c:pt idx="245" formatCode="0.0">
                  <c:v>0.22255639097744861</c:v>
                </c:pt>
                <c:pt idx="246" formatCode="0.0">
                  <c:v>0.22322580645160883</c:v>
                </c:pt>
                <c:pt idx="247" formatCode="0.0">
                  <c:v>-0.22427745664739263</c:v>
                </c:pt>
                <c:pt idx="248" formatCode="0.0">
                  <c:v>-0.22352941176470864</c:v>
                </c:pt>
                <c:pt idx="249" formatCode="0.0">
                  <c:v>-0.11105527638191859</c:v>
                </c:pt>
                <c:pt idx="250" formatCode="0.0">
                  <c:v>0.33211678832117286</c:v>
                </c:pt>
                <c:pt idx="251" formatCode="0.0">
                  <c:v>1.8668224299065344</c:v>
                </c:pt>
                <c:pt idx="252" formatCode="0.0">
                  <c:v>2.9538990825688103</c:v>
                </c:pt>
                <c:pt idx="253" formatCode="0.0">
                  <c:v>2.9460759493670921</c:v>
                </c:pt>
                <c:pt idx="254" formatCode="0.0">
                  <c:v>3.8797927461139921</c:v>
                </c:pt>
                <c:pt idx="255" formatCode="0.0">
                  <c:v>4.3827586206896569</c:v>
                </c:pt>
                <c:pt idx="256" formatCode="0.0">
                  <c:v>5.0999999999999943</c:v>
                </c:pt>
                <c:pt idx="257" formatCode="0.0">
                  <c:v>4.9857142857142875</c:v>
                </c:pt>
                <c:pt idx="258" formatCode="0.0">
                  <c:v>4.6511111111111099</c:v>
                </c:pt>
                <c:pt idx="259" formatCode="0.0">
                  <c:v>3.2621359223300992</c:v>
                </c:pt>
                <c:pt idx="260" formatCode="0.0">
                  <c:v>2.3684931506849338</c:v>
                </c:pt>
                <c:pt idx="261" formatCode="0.0">
                  <c:v>2.7856115107913677</c:v>
                </c:pt>
                <c:pt idx="262" formatCode="0.0">
                  <c:v>2.5235294117647058</c:v>
                </c:pt>
                <c:pt idx="263" formatCode="0.0">
                  <c:v>5.67</c:v>
                </c:pt>
                <c:pt idx="264" formatCode="0.0">
                  <c:v>1.5014492753623188</c:v>
                </c:pt>
                <c:pt idx="265" formatCode="0.0">
                  <c:v>1.6084337349397595</c:v>
                </c:pt>
                <c:pt idx="266" formatCode="0.0">
                  <c:v>1.5196581196581196</c:v>
                </c:pt>
                <c:pt idx="267" formatCode="0.0">
                  <c:v>1.5298013245033122</c:v>
                </c:pt>
                <c:pt idx="268" formatCode="0.0">
                  <c:v>1.433513513513514</c:v>
                </c:pt>
                <c:pt idx="269" formatCode="0.0">
                  <c:v>1.3248868778280567</c:v>
                </c:pt>
                <c:pt idx="270" formatCode="0.0">
                  <c:v>0.88353413654618507</c:v>
                </c:pt>
                <c:pt idx="271" formatCode="0.0">
                  <c:v>0.6628158844765295</c:v>
                </c:pt>
                <c:pt idx="272" formatCode="0.0">
                  <c:v>0.55166666666666941</c:v>
                </c:pt>
                <c:pt idx="273" formatCode="0.0">
                  <c:v>0.55016181229773764</c:v>
                </c:pt>
                <c:pt idx="274" formatCode="0.0">
                  <c:v>0.54738562091503695</c:v>
                </c:pt>
                <c:pt idx="275" formatCode="0.0">
                  <c:v>0.43529411764706083</c:v>
                </c:pt>
                <c:pt idx="276" formatCode="0.0">
                  <c:v>0.32459016393442397</c:v>
                </c:pt>
                <c:pt idx="277" formatCode="0.0">
                  <c:v>0.32292358803986332</c:v>
                </c:pt>
                <c:pt idx="278" formatCode="0.0">
                  <c:v>0.42576271186440806</c:v>
                </c:pt>
                <c:pt idx="279" formatCode="0.0">
                  <c:v>0.73356164383561762</c:v>
                </c:pt>
                <c:pt idx="280" formatCode="0.0">
                  <c:v>0.52097902097902349</c:v>
                </c:pt>
                <c:pt idx="281" formatCode="0.0">
                  <c:v>0.51403508771929651</c:v>
                </c:pt>
                <c:pt idx="282" formatCode="0.0">
                  <c:v>0.5103448275862057</c:v>
                </c:pt>
                <c:pt idx="283" formatCode="0.0">
                  <c:v>0.40546075085324418</c:v>
                </c:pt>
                <c:pt idx="284" formatCode="0.0">
                  <c:v>0.40406779661016756</c:v>
                </c:pt>
                <c:pt idx="285" formatCode="0.0">
                  <c:v>0.50169491525424093</c:v>
                </c:pt>
                <c:pt idx="286" formatCode="0.0">
                  <c:v>0.40136054421768463</c:v>
                </c:pt>
                <c:pt idx="287" formatCode="0.0">
                  <c:v>0.20276816608996739</c:v>
                </c:pt>
                <c:pt idx="288" formatCode="0.0">
                  <c:v>0.40699300699300878</c:v>
                </c:pt>
                <c:pt idx="289" formatCode="0.0">
                  <c:v>0.40860215053763582</c:v>
                </c:pt>
                <c:pt idx="290" formatCode="0.0">
                  <c:v>0.41040892193308309</c:v>
                </c:pt>
                <c:pt idx="291" formatCode="0.0">
                  <c:v>0.41245136186769926</c:v>
                </c:pt>
                <c:pt idx="292" formatCode="0.0">
                  <c:v>0.4147540983606568</c:v>
                </c:pt>
                <c:pt idx="293" formatCode="0.0">
                  <c:v>0.41716738197425229</c:v>
                </c:pt>
                <c:pt idx="294" formatCode="0.0">
                  <c:v>0.3146017699115049</c:v>
                </c:pt>
                <c:pt idx="295" formatCode="0.0">
                  <c:v>0.21085972850679013</c:v>
                </c:pt>
                <c:pt idx="296" formatCode="0.0">
                  <c:v>0.31628959276018165</c:v>
                </c:pt>
                <c:pt idx="297" formatCode="0.0">
                  <c:v>0.31607142857142634</c:v>
                </c:pt>
                <c:pt idx="298" formatCode="0.0">
                  <c:v>0.21165919282511325</c:v>
                </c:pt>
                <c:pt idx="299" formatCode="0.0">
                  <c:v>0.31674418604650967</c:v>
                </c:pt>
                <c:pt idx="300" formatCode="0.0">
                  <c:v>0.52427184466019483</c:v>
                </c:pt>
                <c:pt idx="301" formatCode="0.0">
                  <c:v>0.62474226804123489</c:v>
                </c:pt>
                <c:pt idx="302" formatCode="0.0">
                  <c:v>0.72320441988950535</c:v>
                </c:pt>
                <c:pt idx="303" formatCode="0.0">
                  <c:v>2.2101694915254235</c:v>
                </c:pt>
                <c:pt idx="304" formatCode="0.0">
                  <c:v>1.1810457516339881</c:v>
                </c:pt>
                <c:pt idx="305" formatCode="0.0">
                  <c:v>1.8223880597014936</c:v>
                </c:pt>
                <c:pt idx="306" formatCode="0.0">
                  <c:v>0.97142857142857064</c:v>
                </c:pt>
                <c:pt idx="307" formatCode="0.0">
                  <c:v>0.81176470588235361</c:v>
                </c:pt>
                <c:pt idx="308" formatCode="0.0">
                  <c:v>0.72272727272727177</c:v>
                </c:pt>
                <c:pt idx="309" formatCode="0.0">
                  <c:v>0.49411764705882355</c:v>
                </c:pt>
                <c:pt idx="310" formatCode="0.0">
                  <c:v>0.57037037037037042</c:v>
                </c:pt>
                <c:pt idx="311" formatCode="0.0">
                  <c:v>0.17808219178082219</c:v>
                </c:pt>
                <c:pt idx="312" formatCode="0.0">
                  <c:v>0</c:v>
                </c:pt>
                <c:pt idx="313" formatCode="0.0">
                  <c:v>-0.72456140350877263</c:v>
                </c:pt>
                <c:pt idx="314" formatCode="0.0">
                  <c:v>0.21582733812949861</c:v>
                </c:pt>
                <c:pt idx="315" formatCode="0.0">
                  <c:v>0.11030303030302946</c:v>
                </c:pt>
                <c:pt idx="316" formatCode="0.0">
                  <c:v>0</c:v>
                </c:pt>
                <c:pt idx="317" formatCode="0.0">
                  <c:v>-0.11336206896551815</c:v>
                </c:pt>
                <c:pt idx="318" formatCode="0.0">
                  <c:v>-0.34220532319391594</c:v>
                </c:pt>
                <c:pt idx="319" formatCode="0.0">
                  <c:v>-0.22746478873239795</c:v>
                </c:pt>
                <c:pt idx="320" formatCode="0.0">
                  <c:v>-0.11317567567567721</c:v>
                </c:pt>
                <c:pt idx="321" formatCode="0.0">
                  <c:v>-0.11294498381877105</c:v>
                </c:pt>
                <c:pt idx="322" formatCode="0.0">
                  <c:v>-0.22546583850930801</c:v>
                </c:pt>
                <c:pt idx="323" formatCode="0.0">
                  <c:v>-0.1116071428571459</c:v>
                </c:pt>
                <c:pt idx="324" formatCode="0.0">
                  <c:v>0.44173913043478308</c:v>
                </c:pt>
                <c:pt idx="325" formatCode="0.0">
                  <c:v>1.515976331360946</c:v>
                </c:pt>
                <c:pt idx="326" formatCode="0.0">
                  <c:v>1.505119453924916</c:v>
                </c:pt>
                <c:pt idx="327" formatCode="0.0">
                  <c:v>1.4895999999999994</c:v>
                </c:pt>
                <c:pt idx="328" formatCode="0.0">
                  <c:v>3.8850000000000016</c:v>
                </c:pt>
                <c:pt idx="329" formatCode="0.0">
                  <c:v>3.2974093264248712</c:v>
                </c:pt>
                <c:pt idx="330" formatCode="0.0">
                  <c:v>2.6739726027397257</c:v>
                </c:pt>
                <c:pt idx="331" formatCode="0.0">
                  <c:v>1.9132653061224492</c:v>
                </c:pt>
                <c:pt idx="332" formatCode="0.0">
                  <c:v>0.83653846153846123</c:v>
                </c:pt>
                <c:pt idx="333" formatCode="0.0">
                  <c:v>9.999999999999995E-3</c:v>
                </c:pt>
                <c:pt idx="334" formatCode="0.0">
                  <c:v>8.6956521739130349E-3</c:v>
                </c:pt>
                <c:pt idx="335" formatCode="0.0">
                  <c:v>8.5714285714285854E-2</c:v>
                </c:pt>
                <c:pt idx="336" formatCode="0.0">
                  <c:v>0</c:v>
                </c:pt>
                <c:pt idx="337" formatCode="0.0">
                  <c:v>0</c:v>
                </c:pt>
                <c:pt idx="338" formatCode="0.0">
                  <c:v>-3.5527136788005009E-15</c:v>
                </c:pt>
                <c:pt idx="339" formatCode="0.0">
                  <c:v>-0.10484581497797762</c:v>
                </c:pt>
                <c:pt idx="340" formatCode="0.0">
                  <c:v>-0.32218309859154814</c:v>
                </c:pt>
                <c:pt idx="341" formatCode="0.0">
                  <c:v>-0.43488372093023031</c:v>
                </c:pt>
                <c:pt idx="342" formatCode="0.0">
                  <c:v>-0.66030150753768879</c:v>
                </c:pt>
                <c:pt idx="343" formatCode="0.0">
                  <c:v>-0.54719101123595237</c:v>
                </c:pt>
                <c:pt idx="344" formatCode="0.0">
                  <c:v>-0.43706896551724128</c:v>
                </c:pt>
                <c:pt idx="345" formatCode="0.0">
                  <c:v>-0.32600422832981479</c:v>
                </c:pt>
                <c:pt idx="346" formatCode="0.0">
                  <c:v>-0.2161702127659666</c:v>
                </c:pt>
                <c:pt idx="347" formatCode="0.0">
                  <c:v>0.42655246252677159</c:v>
                </c:pt>
                <c:pt idx="348" formatCode="0.0">
                  <c:v>1.3731601731601728</c:v>
                </c:pt>
                <c:pt idx="349" formatCode="0.0">
                  <c:v>1.9882743362831903</c:v>
                </c:pt>
                <c:pt idx="350" formatCode="0.0">
                  <c:v>2.4751677852349019</c:v>
                </c:pt>
                <c:pt idx="351" formatCode="0.0">
                  <c:v>2.557077625570777</c:v>
                </c:pt>
                <c:pt idx="352" formatCode="0.0">
                  <c:v>2.546620046620049</c:v>
                </c:pt>
                <c:pt idx="353" formatCode="0.0">
                  <c:v>2.7513064133016698</c:v>
                </c:pt>
                <c:pt idx="354" formatCode="0.0">
                  <c:v>2.9560386473429929</c:v>
                </c:pt>
                <c:pt idx="355" formatCode="0.0">
                  <c:v>3.6805970149253753</c:v>
                </c:pt>
                <c:pt idx="356" formatCode="0.0">
                  <c:v>3.5046153846153842</c:v>
                </c:pt>
                <c:pt idx="357" formatCode="0.0">
                  <c:v>3.2104325699745502</c:v>
                </c:pt>
                <c:pt idx="358" formatCode="0.0">
                  <c:v>2.8313513513513513</c:v>
                </c:pt>
                <c:pt idx="359" formatCode="0.0">
                  <c:v>2.9689655172413794</c:v>
                </c:pt>
                <c:pt idx="360" formatCode="0.0">
                  <c:v>3.0024096385542194</c:v>
                </c:pt>
                <c:pt idx="361" formatCode="0.0">
                  <c:v>2.9163204747774572</c:v>
                </c:pt>
                <c:pt idx="362" formatCode="0.0">
                  <c:v>2.722551928783389</c:v>
                </c:pt>
                <c:pt idx="363" formatCode="0.0">
                  <c:v>1.7159420289855021</c:v>
                </c:pt>
                <c:pt idx="364" formatCode="0.0">
                  <c:v>0.96198347107438309</c:v>
                </c:pt>
                <c:pt idx="365" formatCode="0.0">
                  <c:v>1.0652741514360287</c:v>
                </c:pt>
                <c:pt idx="366" formatCode="0.0">
                  <c:v>1.3768181818181802</c:v>
                </c:pt>
                <c:pt idx="367" formatCode="0.0">
                  <c:v>1.2718562874251518</c:v>
                </c:pt>
                <c:pt idx="368" formatCode="0.0">
                  <c:v>1.3720930232558075</c:v>
                </c:pt>
                <c:pt idx="369" formatCode="0.0">
                  <c:v>1.1593591905564935</c:v>
                </c:pt>
                <c:pt idx="370" formatCode="0.0">
                  <c:v>1.4666666666666686</c:v>
                </c:pt>
                <c:pt idx="371" formatCode="0.0">
                  <c:v>1.3717791411042981</c:v>
                </c:pt>
                <c:pt idx="372" formatCode="0.0">
                  <c:v>1.5795454545454533</c:v>
                </c:pt>
                <c:pt idx="373" formatCode="0.0">
                  <c:v>1.4695652173913061</c:v>
                </c:pt>
                <c:pt idx="374" formatCode="0.0">
                  <c:v>1.8834437086092706</c:v>
                </c:pt>
                <c:pt idx="375" formatCode="0.0">
                  <c:v>1.9751798561151048</c:v>
                </c:pt>
                <c:pt idx="376" formatCode="0.0">
                  <c:v>2.2781065088757444</c:v>
                </c:pt>
                <c:pt idx="377" formatCode="0.0">
                  <c:v>2.5559284116331114</c:v>
                </c:pt>
                <c:pt idx="378" formatCode="0.0">
                  <c:v>2.7999999999999972</c:v>
                </c:pt>
                <c:pt idx="379" formatCode="0.0">
                  <c:v>2.7319148936170166</c:v>
                </c:pt>
                <c:pt idx="380" formatCode="0.0">
                  <c:v>2.4626415094339649</c:v>
                </c:pt>
                <c:pt idx="381" formatCode="0.0">
                  <c:v>2.2393364928909953</c:v>
                </c:pt>
                <c:pt idx="382" formatCode="0.0">
                  <c:v>1.6627906976744189</c:v>
                </c:pt>
                <c:pt idx="383" formatCode="0.0">
                  <c:v>1.1979865771812079</c:v>
                </c:pt>
                <c:pt idx="384" formatCode="0.0">
                  <c:v>0.68507462686567067</c:v>
                </c:pt>
                <c:pt idx="385" formatCode="0.0">
                  <c:v>0.31824817518248061</c:v>
                </c:pt>
                <c:pt idx="386" formatCode="0.0">
                  <c:v>8.4137931034483415E-2</c:v>
                </c:pt>
                <c:pt idx="387" formatCode="0.0">
                  <c:v>-0.10666666666666558</c:v>
                </c:pt>
                <c:pt idx="388" formatCode="0.0">
                  <c:v>0</c:v>
                </c:pt>
                <c:pt idx="389" formatCode="0.0">
                  <c:v>-0.10613026819923022</c:v>
                </c:pt>
                <c:pt idx="390" formatCode="0.0">
                  <c:v>-0.2106583072100392</c:v>
                </c:pt>
                <c:pt idx="391" formatCode="0.0">
                  <c:v>0.82371967654987088</c:v>
                </c:pt>
                <c:pt idx="392" formatCode="0.0">
                  <c:v>1.5290556900726386</c:v>
                </c:pt>
                <c:pt idx="393" formatCode="0.0">
                  <c:v>1.8198237885462518</c:v>
                </c:pt>
                <c:pt idx="394" formatCode="0.0">
                  <c:v>2.1132631578947425</c:v>
                </c:pt>
                <c:pt idx="395" formatCode="0.0">
                  <c:v>3.1080508474576192</c:v>
                </c:pt>
                <c:pt idx="396" formatCode="0.0">
                  <c:v>4.1786780383795374</c:v>
                </c:pt>
                <c:pt idx="397" formatCode="0.0">
                  <c:v>4.3297921478060033</c:v>
                </c:pt>
                <c:pt idx="398" formatCode="0.0">
                  <c:v>4.5233160621761712</c:v>
                </c:pt>
                <c:pt idx="399" formatCode="0.0">
                  <c:v>4.4000000000000021</c:v>
                </c:pt>
                <c:pt idx="400" formatCode="0.0">
                  <c:v>3.8868686868686844</c:v>
                </c:pt>
                <c:pt idx="401" formatCode="0.0">
                  <c:v>3.6550607287449388</c:v>
                </c:pt>
                <c:pt idx="402" formatCode="0.0">
                  <c:v>3.4844036697247702</c:v>
                </c:pt>
                <c:pt idx="403" formatCode="0.0">
                  <c:v>2.5886597938144327</c:v>
                </c:pt>
                <c:pt idx="404" formatCode="0.0">
                  <c:v>1.5387978142076513</c:v>
                </c:pt>
                <c:pt idx="405" formatCode="0.0">
                  <c:v>1.4480198019801982</c:v>
                </c:pt>
                <c:pt idx="406" formatCode="0.0">
                  <c:v>1.2482300884955748</c:v>
                </c:pt>
                <c:pt idx="407" formatCode="0.0">
                  <c:v>0.86987447698744447</c:v>
                </c:pt>
                <c:pt idx="408" formatCode="0.0">
                  <c:v>0.77786561264822041</c:v>
                </c:pt>
                <c:pt idx="409" formatCode="0.0">
                  <c:v>0.5911439114391186</c:v>
                </c:pt>
                <c:pt idx="410" formatCode="0.0">
                  <c:v>0.30000000000000071</c:v>
                </c:pt>
                <c:pt idx="411" formatCode="0.0">
                  <c:v>0.20204778156996639</c:v>
                </c:pt>
                <c:pt idx="412" formatCode="0.0">
                  <c:v>0.10299003322259637</c:v>
                </c:pt>
                <c:pt idx="413" formatCode="0.0">
                  <c:v>-0.10474683544303787</c:v>
                </c:pt>
                <c:pt idx="414" formatCode="0.0">
                  <c:v>-0.21194029850746432</c:v>
                </c:pt>
                <c:pt idx="415" formatCode="0.0">
                  <c:v>-0.21222222222222342</c:v>
                </c:pt>
                <c:pt idx="416" formatCode="0.0">
                  <c:v>-0.10598958333333286</c:v>
                </c:pt>
                <c:pt idx="417" formatCode="0.0">
                  <c:v>-0.21133004926107901</c:v>
                </c:pt>
                <c:pt idx="418" formatCode="0.0">
                  <c:v>0.21042654028435948</c:v>
                </c:pt>
                <c:pt idx="419" formatCode="0.0">
                  <c:v>0.94541284403670289</c:v>
                </c:pt>
                <c:pt idx="420" formatCode="0.0">
                  <c:v>2.2916666666666643</c:v>
                </c:pt>
                <c:pt idx="421" formatCode="0.0">
                  <c:v>3.618644067796609</c:v>
                </c:pt>
                <c:pt idx="422" formatCode="0.0">
                  <c:v>5.0195121951219548</c:v>
                </c:pt>
                <c:pt idx="423" formatCode="0.0">
                  <c:v>5.3299999999999983</c:v>
                </c:pt>
                <c:pt idx="424" formatCode="0.0">
                  <c:v>6.0053571428571431</c:v>
                </c:pt>
                <c:pt idx="425" formatCode="0.0">
                  <c:v>6.0899999999999963</c:v>
                </c:pt>
                <c:pt idx="426" formatCode="0.0">
                  <c:v>5.9491666666666632</c:v>
                </c:pt>
                <c:pt idx="427" formatCode="0.0">
                  <c:v>5.8000000000000007</c:v>
                </c:pt>
                <c:pt idx="428" formatCode="0.0">
                  <c:v>5.1813620071684596</c:v>
                </c:pt>
                <c:pt idx="429" formatCode="0.0">
                  <c:v>4.3426086956521708</c:v>
                </c:pt>
                <c:pt idx="430" formatCode="0.0">
                  <c:v>3.3213872832369944</c:v>
                </c:pt>
                <c:pt idx="431" formatCode="0.0">
                  <c:v>3.0210191082802549</c:v>
                </c:pt>
                <c:pt idx="432" formatCode="0.0">
                  <c:v>2.4274285714285728</c:v>
                </c:pt>
                <c:pt idx="433" formatCode="0.0">
                  <c:v>2.6495238095238101</c:v>
                </c:pt>
                <c:pt idx="434" formatCode="0.0">
                  <c:v>2.3760330578512381</c:v>
                </c:pt>
                <c:pt idx="435" formatCode="0.0">
                  <c:v>1.683895131086139</c:v>
                </c:pt>
                <c:pt idx="436" formatCode="0.0">
                  <c:v>1.3749152542372904</c:v>
                </c:pt>
                <c:pt idx="437" formatCode="0.0">
                  <c:v>1.2740740740740719</c:v>
                </c:pt>
                <c:pt idx="438" formatCode="0.0">
                  <c:v>1.1774647887324008</c:v>
                </c:pt>
                <c:pt idx="439" formatCode="0.0">
                  <c:v>1.3816753926701608</c:v>
                </c:pt>
                <c:pt idx="440" formatCode="0.0">
                  <c:v>1.382278481012662</c:v>
                </c:pt>
                <c:pt idx="441" formatCode="0.0">
                  <c:v>1.2760975609756144</c:v>
                </c:pt>
                <c:pt idx="442" formatCode="0.0">
                  <c:v>1.4788732394366164</c:v>
                </c:pt>
                <c:pt idx="443" formatCode="0.0">
                  <c:v>1.7851936218678759</c:v>
                </c:pt>
                <c:pt idx="444" formatCode="0.0">
                  <c:v>3.0294642857142833</c:v>
                </c:pt>
                <c:pt idx="445" formatCode="0.0">
                  <c:v>3.2268181818181887</c:v>
                </c:pt>
                <c:pt idx="446" formatCode="0.0">
                  <c:v>3.3090024330900292</c:v>
                </c:pt>
                <c:pt idx="447" formatCode="0.0">
                  <c:v>3.2951351351351335</c:v>
                </c:pt>
                <c:pt idx="448" formatCode="0.0">
                  <c:v>3.3908256880733951</c:v>
                </c:pt>
                <c:pt idx="449" formatCode="0.0">
                  <c:v>3.3352313167259808</c:v>
                </c:pt>
                <c:pt idx="450" formatCode="0.0">
                  <c:v>3.1999999999999993</c:v>
                </c:pt>
                <c:pt idx="451" formatCode="0.0">
                  <c:v>3.0093567251461995</c:v>
                </c:pt>
                <c:pt idx="452" formatCode="0.0">
                  <c:v>1.7733333333333334</c:v>
                </c:pt>
                <c:pt idx="453" formatCode="0.0">
                  <c:v>1.1356321839080454</c:v>
                </c:pt>
                <c:pt idx="454" formatCode="0.0">
                  <c:v>1.0265060240963866</c:v>
                </c:pt>
                <c:pt idx="455" formatCode="0.0">
                  <c:v>0.80322580645161334</c:v>
                </c:pt>
                <c:pt idx="456" formatCode="0.0">
                  <c:v>0.55178571428571388</c:v>
                </c:pt>
                <c:pt idx="457" formatCode="0.0">
                  <c:v>0.293333333333333</c:v>
                </c:pt>
                <c:pt idx="458" formatCode="0.0">
                  <c:v>0.30508474576271283</c:v>
                </c:pt>
                <c:pt idx="459" formatCode="0.0">
                  <c:v>0.31034482758620641</c:v>
                </c:pt>
                <c:pt idx="460" formatCode="0.0">
                  <c:v>0.42061855670103299</c:v>
                </c:pt>
                <c:pt idx="461" formatCode="0.0">
                  <c:v>0.31891117478510012</c:v>
                </c:pt>
                <c:pt idx="462" formatCode="0.0">
                  <c:v>0.32000000000000028</c:v>
                </c:pt>
                <c:pt idx="463" formatCode="0.0">
                  <c:v>0.31973684210526443</c:v>
                </c:pt>
                <c:pt idx="464" formatCode="0.0">
                  <c:v>0.74166666666666003</c:v>
                </c:pt>
                <c:pt idx="465" formatCode="0.0">
                  <c:v>1.2610909090909175</c:v>
                </c:pt>
                <c:pt idx="466" formatCode="0.0">
                  <c:v>1.46243567753001</c:v>
                </c:pt>
                <c:pt idx="467" formatCode="0.0">
                  <c:v>1.4512479201331061</c:v>
                </c:pt>
                <c:pt idx="468" formatCode="0.0">
                  <c:v>1.3410299003322308</c:v>
                </c:pt>
                <c:pt idx="469" formatCode="0.0">
                  <c:v>1.5350000000000037</c:v>
                </c:pt>
                <c:pt idx="470" formatCode="0.0">
                  <c:v>1.6245315161839926</c:v>
                </c:pt>
                <c:pt idx="471" formatCode="0.0">
                  <c:v>2.6277087033747719</c:v>
                </c:pt>
                <c:pt idx="472" formatCode="0.0">
                  <c:v>2.7054545454545504</c:v>
                </c:pt>
                <c:pt idx="473" formatCode="0.0">
                  <c:v>2.2944976076555008</c:v>
                </c:pt>
                <c:pt idx="474" formatCode="0.0">
                  <c:v>2.1680232558139494</c:v>
                </c:pt>
                <c:pt idx="475" formatCode="0.0">
                  <c:v>2.1427509293680274</c:v>
                </c:pt>
                <c:pt idx="476" formatCode="0.0">
                  <c:v>1.9014778325123167</c:v>
                </c:pt>
                <c:pt idx="477" formatCode="0.0">
                  <c:v>1.647887323943662</c:v>
                </c:pt>
                <c:pt idx="478" formatCode="0.0">
                  <c:v>1.3609195402298848</c:v>
                </c:pt>
                <c:pt idx="479" formatCode="0.0">
                  <c:v>0.33333333333333304</c:v>
                </c:pt>
                <c:pt idx="480" formatCode="0.0">
                  <c:v>0.22199999999999998</c:v>
                </c:pt>
                <c:pt idx="481" formatCode="0.0">
                  <c:v>0.34358974358974326</c:v>
                </c:pt>
                <c:pt idx="482" formatCode="0.0">
                  <c:v>0.19107142857142811</c:v>
                </c:pt>
                <c:pt idx="483" formatCode="0.0">
                  <c:v>0.1017751479289899</c:v>
                </c:pt>
                <c:pt idx="484" formatCode="0.0">
                  <c:v>0.10500000000000043</c:v>
                </c:pt>
                <c:pt idx="485" formatCode="0.0">
                  <c:v>0.31481481481481666</c:v>
                </c:pt>
                <c:pt idx="486" formatCode="0.0">
                  <c:v>0.62992518703241984</c:v>
                </c:pt>
                <c:pt idx="487" formatCode="0.0">
                  <c:v>1.2505263157894788</c:v>
                </c:pt>
                <c:pt idx="488" formatCode="0.0">
                  <c:v>1.3542694497153676</c:v>
                </c:pt>
                <c:pt idx="489" formatCode="0.0">
                  <c:v>1.3514388489208642</c:v>
                </c:pt>
                <c:pt idx="490" formatCode="0.0">
                  <c:v>1.6472222222222257</c:v>
                </c:pt>
                <c:pt idx="491" formatCode="0.0">
                  <c:v>1.8380281690140876</c:v>
                </c:pt>
                <c:pt idx="492" formatCode="0.0">
                  <c:v>2.4218978102189794</c:v>
                </c:pt>
                <c:pt idx="493" formatCode="0.0">
                  <c:v>3.4131274131274125</c:v>
                </c:pt>
                <c:pt idx="494" formatCode="0.0">
                  <c:v>4.091700404858301</c:v>
                </c:pt>
                <c:pt idx="495" formatCode="0.0">
                  <c:v>4.3999999999999986</c:v>
                </c:pt>
                <c:pt idx="496" formatCode="0.0">
                  <c:v>5.4755555555555588</c:v>
                </c:pt>
                <c:pt idx="497" formatCode="0.0">
                  <c:v>5.6560794044664959</c:v>
                </c:pt>
                <c:pt idx="498" formatCode="0.0">
                  <c:v>5.7202216066482023</c:v>
                </c:pt>
                <c:pt idx="499" formatCode="0.0">
                  <c:v>5.7324921135646676</c:v>
                </c:pt>
                <c:pt idx="500" formatCode="0.0">
                  <c:v>6.1147058823529434</c:v>
                </c:pt>
                <c:pt idx="501" formatCode="0.0">
                  <c:v>5.8939189189189207</c:v>
                </c:pt>
                <c:pt idx="502" formatCode="0.0">
                  <c:v>5.2823741007194265</c:v>
                </c:pt>
                <c:pt idx="503" formatCode="0.0">
                  <c:v>4.5913043478260889</c:v>
                </c:pt>
                <c:pt idx="504" formatCode="0.0">
                  <c:v>3.3000000000000007</c:v>
                </c:pt>
                <c:pt idx="505" formatCode="0.0">
                  <c:v>2.98744769874477</c:v>
                </c:pt>
                <c:pt idx="506" formatCode="0.0">
                  <c:v>2.6309523809523796</c:v>
                </c:pt>
                <c:pt idx="507" formatCode="0.0">
                  <c:v>2.2308771929824545</c:v>
                </c:pt>
                <c:pt idx="508" formatCode="0.0">
                  <c:v>1.1297297297297284</c:v>
                </c:pt>
                <c:pt idx="509" formatCode="0.0">
                  <c:v>0.20846905537459293</c:v>
                </c:pt>
                <c:pt idx="510" formatCode="0.0">
                  <c:v>-0.42175226586103065</c:v>
                </c:pt>
                <c:pt idx="511" formatCode="0.0">
                  <c:v>-0.42326869806094436</c:v>
                </c:pt>
                <c:pt idx="512" formatCode="0.0">
                  <c:v>-0.42268041237113607</c:v>
                </c:pt>
                <c:pt idx="513" formatCode="0.0">
                  <c:v>-0.31638954869358571</c:v>
                </c:pt>
                <c:pt idx="514" formatCode="0.0">
                  <c:v>-0.20971302428256422</c:v>
                </c:pt>
                <c:pt idx="515" formatCode="0.0">
                  <c:v>0.2075789473684253</c:v>
                </c:pt>
                <c:pt idx="516" formatCode="0.0">
                  <c:v>1.0251572327044016</c:v>
                </c:pt>
                <c:pt idx="517" formatCode="0.0">
                  <c:v>2.3394004282655274</c:v>
                </c:pt>
                <c:pt idx="518" formatCode="0.0">
                  <c:v>3.5389755011135833</c:v>
                </c:pt>
                <c:pt idx="519" formatCode="0.0">
                  <c:v>4.6106976744186028</c:v>
                </c:pt>
                <c:pt idx="520" formatCode="0.0">
                  <c:v>4.6999999999999957</c:v>
                </c:pt>
                <c:pt idx="521" formatCode="0.0">
                  <c:v>4.8726256983240184</c:v>
                </c:pt>
                <c:pt idx="522" formatCode="0.0">
                  <c:v>5.7630573248407622</c:v>
                </c:pt>
                <c:pt idx="523" formatCode="0.0">
                  <c:v>6.3558620689655179</c:v>
                </c:pt>
                <c:pt idx="524" formatCode="0.0">
                  <c:v>5.9783393501805051</c:v>
                </c:pt>
                <c:pt idx="525" formatCode="0.0">
                  <c:v>4.7175373134328353</c:v>
                </c:pt>
                <c:pt idx="526" formatCode="0.0">
                  <c:v>3.6999999999999993</c:v>
                </c:pt>
                <c:pt idx="527" formatCode="0.0">
                  <c:v>2.8218749999999986</c:v>
                </c:pt>
                <c:pt idx="528" formatCode="0.0">
                  <c:v>2.9110266159695826</c:v>
                </c:pt>
                <c:pt idx="529" formatCode="0.0">
                  <c:v>2.7301115241635721</c:v>
                </c:pt>
                <c:pt idx="530" formatCode="0.0">
                  <c:v>1.8315789473684205</c:v>
                </c:pt>
                <c:pt idx="531" formatCode="0.0">
                  <c:v>1.0375426621160422</c:v>
                </c:pt>
                <c:pt idx="532" formatCode="0.0">
                  <c:v>0.8506329113924096</c:v>
                </c:pt>
                <c:pt idx="533" formatCode="0.0">
                  <c:v>0.64732394366197354</c:v>
                </c:pt>
                <c:pt idx="534" formatCode="0.0">
                  <c:v>0.86259168704155798</c:v>
                </c:pt>
                <c:pt idx="535" formatCode="0.0">
                  <c:v>1.0737527114967449</c:v>
                </c:pt>
                <c:pt idx="536" formatCode="0.0">
                  <c:v>1.1737804878048834</c:v>
                </c:pt>
                <c:pt idx="537" formatCode="0.0">
                  <c:v>1.2726562500000114</c:v>
                </c:pt>
                <c:pt idx="538" formatCode="0.0">
                  <c:v>1.472552783109407</c:v>
                </c:pt>
                <c:pt idx="539" formatCode="0.0">
                  <c:v>1.5589390962671956</c:v>
                </c:pt>
                <c:pt idx="540" formatCode="0.0">
                  <c:v>2.3473251028806601</c:v>
                </c:pt>
                <c:pt idx="541" formatCode="0.0">
                  <c:v>2.8253393665158413</c:v>
                </c:pt>
                <c:pt idx="542" formatCode="0.0">
                  <c:v>2.4860335195530681</c:v>
                </c:pt>
                <c:pt idx="543" formatCode="0.0">
                  <c:v>2.3306859205776185</c:v>
                </c:pt>
                <c:pt idx="544" formatCode="0.0">
                  <c:v>2.4844444444444456</c:v>
                </c:pt>
                <c:pt idx="545" formatCode="0.0">
                  <c:v>2.8134715025906747</c:v>
                </c:pt>
                <c:pt idx="546" formatCode="0.0">
                  <c:v>3.2369942196531785</c:v>
                </c:pt>
                <c:pt idx="547" formatCode="0.0">
                  <c:v>3.4873417721518987</c:v>
                </c:pt>
                <c:pt idx="548" formatCode="0.0">
                  <c:v>3.1309352517985616</c:v>
                </c:pt>
                <c:pt idx="549" formatCode="0.0">
                  <c:v>2.7635658914728669</c:v>
                </c:pt>
                <c:pt idx="550" formatCode="0.0">
                  <c:v>3.227586206896552</c:v>
                </c:pt>
                <c:pt idx="551" formatCode="0.0">
                  <c:v>3.263803680981594</c:v>
                </c:pt>
                <c:pt idx="552" formatCode="0.0">
                  <c:v>3.1340782122905022</c:v>
                </c:pt>
                <c:pt idx="553" formatCode="0.0">
                  <c:v>2.7759358288770049</c:v>
                </c:pt>
                <c:pt idx="554" formatCode="0.0">
                  <c:v>2.3507692307692309</c:v>
                </c:pt>
                <c:pt idx="555" formatCode="0.0">
                  <c:v>1.8909090909090907</c:v>
                </c:pt>
                <c:pt idx="556" formatCode="0.0">
                  <c:v>1.5130434782608688</c:v>
                </c:pt>
                <c:pt idx="557" formatCode="0.0">
                  <c:v>1.1304347826086953</c:v>
                </c:pt>
                <c:pt idx="558" formatCode="0.0">
                  <c:v>0.72730496453900528</c:v>
                </c:pt>
                <c:pt idx="559" formatCode="0.0">
                  <c:v>0.73121019108280194</c:v>
                </c:pt>
                <c:pt idx="560" formatCode="0.0">
                  <c:v>0.52485380116959135</c:v>
                </c:pt>
                <c:pt idx="561" formatCode="0.0">
                  <c:v>0.52419354838709609</c:v>
                </c:pt>
                <c:pt idx="562" formatCode="0.0">
                  <c:v>0.73020304568527905</c:v>
                </c:pt>
                <c:pt idx="563" formatCode="0.0">
                  <c:v>0.82912621359223238</c:v>
                </c:pt>
                <c:pt idx="564" formatCode="0.0">
                  <c:v>1.646265060240971</c:v>
                </c:pt>
                <c:pt idx="565" formatCode="0.0">
                  <c:v>1.7417690417690395</c:v>
                </c:pt>
                <c:pt idx="566" formatCode="0.0">
                  <c:v>1.929007633587787</c:v>
                </c:pt>
                <c:pt idx="567" formatCode="0.0">
                  <c:v>2.0106951871657799</c:v>
                </c:pt>
                <c:pt idx="568" formatCode="0.0">
                  <c:v>2.2867816091954012</c:v>
                </c:pt>
                <c:pt idx="569" formatCode="0.0">
                  <c:v>2.1858064516129048</c:v>
                </c:pt>
                <c:pt idx="570" formatCode="0.0">
                  <c:v>2.1760000000000019</c:v>
                </c:pt>
                <c:pt idx="571" formatCode="0.0">
                  <c:v>2.1722689075630264</c:v>
                </c:pt>
                <c:pt idx="572" formatCode="0.0">
                  <c:v>1.4930555555555536</c:v>
                </c:pt>
                <c:pt idx="573" formatCode="0.0">
                  <c:v>1.5073891625615765</c:v>
                </c:pt>
                <c:pt idx="574" formatCode="0.0">
                  <c:v>1.3333333333333357</c:v>
                </c:pt>
                <c:pt idx="575" formatCode="0.0">
                  <c:v>0.9529411764705884</c:v>
                </c:pt>
                <c:pt idx="576" formatCode="0.0">
                  <c:v>0.66031746031745797</c:v>
                </c:pt>
                <c:pt idx="577" formatCode="0.0">
                  <c:v>0.55609756097560847</c:v>
                </c:pt>
                <c:pt idx="578" formatCode="0.0">
                  <c:v>0.33918918918919161</c:v>
                </c:pt>
                <c:pt idx="579" formatCode="0.0">
                  <c:v>0.11469387755102289</c:v>
                </c:pt>
                <c:pt idx="580" formatCode="0.0">
                  <c:v>-0.23307692307692207</c:v>
                </c:pt>
                <c:pt idx="581" formatCode="0.0">
                  <c:v>-0.4705035971222955</c:v>
                </c:pt>
                <c:pt idx="582" formatCode="0.0">
                  <c:v>-0.3537162162162133</c:v>
                </c:pt>
                <c:pt idx="583" formatCode="0.0">
                  <c:v>-0.23544303797468302</c:v>
                </c:pt>
                <c:pt idx="584" formatCode="0.0">
                  <c:v>-0.35209580838323973</c:v>
                </c:pt>
                <c:pt idx="585" formatCode="0.0">
                  <c:v>-0.23229461756374548</c:v>
                </c:pt>
                <c:pt idx="586" formatCode="0.0">
                  <c:v>-0.23021978021977674</c:v>
                </c:pt>
                <c:pt idx="587" formatCode="0.0">
                  <c:v>0.22779291553133163</c:v>
                </c:pt>
                <c:pt idx="588" formatCode="0.0">
                  <c:v>0.11327433628319028</c:v>
                </c:pt>
                <c:pt idx="589" formatCode="0.0">
                  <c:v>0</c:v>
                </c:pt>
                <c:pt idx="590" formatCode="0.0">
                  <c:v>0.45171102661597118</c:v>
                </c:pt>
                <c:pt idx="591" formatCode="0.0">
                  <c:v>0.78042553191489006</c:v>
                </c:pt>
                <c:pt idx="592" formatCode="0.0">
                  <c:v>0.8834123222748822</c:v>
                </c:pt>
                <c:pt idx="593" formatCode="0.0">
                  <c:v>1.181914893617023</c:v>
                </c:pt>
                <c:pt idx="594" formatCode="0.0">
                  <c:v>1.0419161676646702</c:v>
                </c:pt>
                <c:pt idx="595" formatCode="0.0">
                  <c:v>0.91139240506329244</c:v>
                </c:pt>
                <c:pt idx="596" formatCode="0.0">
                  <c:v>1.3692307692307679</c:v>
                </c:pt>
                <c:pt idx="597" formatCode="0.0">
                  <c:v>1.611792452830187</c:v>
                </c:pt>
                <c:pt idx="598" formatCode="0.0">
                  <c:v>1.4948356807511729</c:v>
                </c:pt>
                <c:pt idx="599" formatCode="0.0">
                  <c:v>1.3105022831050199</c:v>
                </c:pt>
                <c:pt idx="600" formatCode="0.0">
                  <c:v>1.3144104803493448</c:v>
                </c:pt>
                <c:pt idx="601" formatCode="0.0">
                  <c:v>1.1553719008264451</c:v>
                </c:pt>
                <c:pt idx="602" formatCode="0.0">
                  <c:v>1.0832699619771873</c:v>
                </c:pt>
                <c:pt idx="603" formatCode="0.0">
                  <c:v>1.0069930069930102</c:v>
                </c:pt>
                <c:pt idx="604" formatCode="0.0">
                  <c:v>0.82300319488818019</c:v>
                </c:pt>
                <c:pt idx="605" formatCode="0.0">
                  <c:v>0.31656976744186238</c:v>
                </c:pt>
                <c:pt idx="606" formatCode="0.0">
                  <c:v>-0.10616966580976595</c:v>
                </c:pt>
                <c:pt idx="607" formatCode="0.0">
                  <c:v>-0.21267605633802589</c:v>
                </c:pt>
                <c:pt idx="608" formatCode="0.0">
                  <c:v>-0.21186813186812969</c:v>
                </c:pt>
                <c:pt idx="609" formatCode="0.0">
                  <c:v>-0.21118012422360266</c:v>
                </c:pt>
                <c:pt idx="610" formatCode="0.0">
                  <c:v>0.10452755905510713</c:v>
                </c:pt>
                <c:pt idx="611" formatCode="0.0">
                  <c:v>1.138747553816053</c:v>
                </c:pt>
                <c:pt idx="612" formatCode="0.0">
                  <c:v>2.040567951318458</c:v>
                </c:pt>
                <c:pt idx="613" formatCode="0.0">
                  <c:v>2.2150684931506817</c:v>
                </c:pt>
                <c:pt idx="614" formatCode="0.0">
                  <c:v>2.3874015748031496</c:v>
                </c:pt>
                <c:pt idx="615" formatCode="0.0">
                  <c:v>2.5436532507739926</c:v>
                </c:pt>
                <c:pt idx="616" formatCode="0.0">
                  <c:v>2.578195488721807</c:v>
                </c:pt>
                <c:pt idx="617" formatCode="0.0">
                  <c:v>2.4861386138613852</c:v>
                </c:pt>
                <c:pt idx="618" formatCode="0.0">
                  <c:v>2.2533333333333339</c:v>
                </c:pt>
                <c:pt idx="619" formatCode="0.0">
                  <c:v>1.2903614457831329</c:v>
                </c:pt>
                <c:pt idx="620" formatCode="0.0">
                  <c:v>0.54782608695652124</c:v>
                </c:pt>
                <c:pt idx="621" formatCode="0.0">
                  <c:v>0.48292682926829222</c:v>
                </c:pt>
                <c:pt idx="622" formatCode="0.0">
                  <c:v>0.51162790697674443</c:v>
                </c:pt>
                <c:pt idx="623" formatCode="0.0">
                  <c:v>0.5538461538461541</c:v>
                </c:pt>
                <c:pt idx="624" formatCode="0.0">
                  <c:v>0.49500000000000011</c:v>
                </c:pt>
                <c:pt idx="625" formatCode="0.0">
                  <c:v>0.56129032258064449</c:v>
                </c:pt>
                <c:pt idx="626" formatCode="0.0">
                  <c:v>0.59664804469273491</c:v>
                </c:pt>
                <c:pt idx="627" formatCode="0.0">
                  <c:v>0.40843881856540065</c:v>
                </c:pt>
                <c:pt idx="628" formatCode="0.0">
                  <c:v>0.31220338983050766</c:v>
                </c:pt>
                <c:pt idx="629" formatCode="0.0">
                  <c:v>0.21104972375690778</c:v>
                </c:pt>
                <c:pt idx="630" formatCode="0.0">
                  <c:v>0.21203703703703525</c:v>
                </c:pt>
                <c:pt idx="631" formatCode="0.0">
                  <c:v>0.21153081510933447</c:v>
                </c:pt>
                <c:pt idx="632" formatCode="0.0">
                  <c:v>0.42010771992818974</c:v>
                </c:pt>
                <c:pt idx="633" formatCode="0.0">
                  <c:v>1.2465430016863408</c:v>
                </c:pt>
                <c:pt idx="634" formatCode="0.0">
                  <c:v>1.8590163934426158</c:v>
                </c:pt>
                <c:pt idx="635" formatCode="0.0">
                  <c:v>2.4496025437201823</c:v>
                </c:pt>
                <c:pt idx="636" formatCode="0.0">
                  <c:v>2.5313971742543231</c:v>
                </c:pt>
                <c:pt idx="637" formatCode="0.0">
                  <c:v>3.5055379746835413</c:v>
                </c:pt>
                <c:pt idx="638" formatCode="0.0">
                  <c:v>4.4561688311688314</c:v>
                </c:pt>
                <c:pt idx="639" formatCode="0.0">
                  <c:v>4.3297872340425556</c:v>
                </c:pt>
                <c:pt idx="640" formatCode="0.0">
                  <c:v>4.3714285714285737</c:v>
                </c:pt>
                <c:pt idx="641" formatCode="0.0">
                  <c:v>3.6538461538461604</c:v>
                </c:pt>
                <c:pt idx="642" formatCode="0.0">
                  <c:v>3.204034582132568</c:v>
                </c:pt>
                <c:pt idx="643" formatCode="0.0">
                  <c:v>2.6835820895522424</c:v>
                </c:pt>
                <c:pt idx="644" formatCode="0.0">
                  <c:v>2.321428571428573</c:v>
                </c:pt>
                <c:pt idx="645" formatCode="0.0">
                  <c:v>1.4295454545454547</c:v>
                </c:pt>
                <c:pt idx="646" formatCode="0.0">
                  <c:v>0.44415584415584419</c:v>
                </c:pt>
                <c:pt idx="647" formatCode="0.0">
                  <c:v>0.46153846153846168</c:v>
                </c:pt>
                <c:pt idx="648" formatCode="0.0">
                  <c:v>0.41785714285714226</c:v>
                </c:pt>
                <c:pt idx="649" formatCode="0.0">
                  <c:v>0.25555555555555554</c:v>
                </c:pt>
                <c:pt idx="650" formatCode="0.0">
                  <c:v>9.3548387096774377E-2</c:v>
                </c:pt>
                <c:pt idx="651" formatCode="0.0">
                  <c:v>9.8918918918922571E-2</c:v>
                </c:pt>
                <c:pt idx="652" formatCode="0.0">
                  <c:v>0.10148698884758289</c:v>
                </c:pt>
                <c:pt idx="653" formatCode="0.0">
                  <c:v>0.10284090909091503</c:v>
                </c:pt>
                <c:pt idx="654" formatCode="0.0">
                  <c:v>0.20637813211844502</c:v>
                </c:pt>
                <c:pt idx="655" formatCode="0.0">
                  <c:v>7.1054273576010019E-15</c:v>
                </c:pt>
                <c:pt idx="656" formatCode="0.0">
                  <c:v>0.2059649122806988</c:v>
                </c:pt>
                <c:pt idx="657" formatCode="0.0">
                  <c:v>0.30792079207920864</c:v>
                </c:pt>
                <c:pt idx="658" formatCode="0.0">
                  <c:v>0.40837359098229342</c:v>
                </c:pt>
                <c:pt idx="659" formatCode="0.0">
                  <c:v>0.8103727714748814</c:v>
                </c:pt>
                <c:pt idx="660" formatCode="0.0">
                  <c:v>1.6054145516074456</c:v>
                </c:pt>
                <c:pt idx="661" formatCode="0.0">
                  <c:v>2.0888099467140293</c:v>
                </c:pt>
                <c:pt idx="662" formatCode="0.0">
                  <c:v>2.768121442125242</c:v>
                </c:pt>
                <c:pt idx="663" formatCode="0.0">
                  <c:v>4.1001980198019794</c:v>
                </c:pt>
                <c:pt idx="664" formatCode="0.0">
                  <c:v>0.2905617977528081</c:v>
                </c:pt>
                <c:pt idx="665" formatCode="0.0">
                  <c:v>1.155905511811028</c:v>
                </c:pt>
                <c:pt idx="666" formatCode="0.0">
                  <c:v>2.4594594594594561</c:v>
                </c:pt>
                <c:pt idx="667" formatCode="0.0">
                  <c:v>2.7288194444444471</c:v>
                </c:pt>
                <c:pt idx="668" formatCode="0.0">
                  <c:v>2.4464944649446529</c:v>
                </c:pt>
                <c:pt idx="669" formatCode="0.0">
                  <c:v>2.9231939163498133</c:v>
                </c:pt>
                <c:pt idx="670" formatCode="0.0">
                  <c:v>2.9729508196721284</c:v>
                </c:pt>
                <c:pt idx="671" formatCode="0.0">
                  <c:v>2.1410714285714292</c:v>
                </c:pt>
                <c:pt idx="672" formatCode="0.0">
                  <c:v>2.8647773279352222</c:v>
                </c:pt>
                <c:pt idx="673" formatCode="0.0">
                  <c:v>2.8000000000000007</c:v>
                </c:pt>
                <c:pt idx="674" formatCode="0.0">
                  <c:v>2.15367412140575</c:v>
                </c:pt>
                <c:pt idx="675" formatCode="0.0">
                  <c:v>2.1656250000000057</c:v>
                </c:pt>
                <c:pt idx="676" formatCode="0.0">
                  <c:v>1.779395604395603</c:v>
                </c:pt>
                <c:pt idx="677" formatCode="0.0">
                  <c:v>0.84718498659517394</c:v>
                </c:pt>
                <c:pt idx="678" formatCode="0.0">
                  <c:v>0.62706766917293066</c:v>
                </c:pt>
                <c:pt idx="679" formatCode="0.0">
                  <c:v>0.52195121951218937</c:v>
                </c:pt>
                <c:pt idx="680" formatCode="0.0">
                  <c:v>0.72725060827251298</c:v>
                </c:pt>
                <c:pt idx="681" formatCode="0.0">
                  <c:v>0.9304347826086925</c:v>
                </c:pt>
                <c:pt idx="682" formatCode="0.0">
                  <c:v>1.2265356265356289</c:v>
                </c:pt>
                <c:pt idx="683" formatCode="0.0">
                  <c:v>1.5148148148148195</c:v>
                </c:pt>
                <c:pt idx="684" formatCode="0.0">
                  <c:v>2.1944303797468407</c:v>
                </c:pt>
                <c:pt idx="685" formatCode="0.0">
                  <c:v>2.7624664879356544</c:v>
                </c:pt>
                <c:pt idx="686" formatCode="0.0">
                  <c:v>2.4618902439024346</c:v>
                </c:pt>
                <c:pt idx="687" formatCode="0.0">
                  <c:v>2.9009900990098991</c:v>
                </c:pt>
                <c:pt idx="688" formatCode="0.0">
                  <c:v>2.9534545454545444</c:v>
                </c:pt>
                <c:pt idx="689" formatCode="0.0">
                  <c:v>2.8506224066390047</c:v>
                </c:pt>
                <c:pt idx="690" formatCode="0.0">
                  <c:v>2.8578199052132724</c:v>
                </c:pt>
                <c:pt idx="691" formatCode="0.0">
                  <c:v>2.5901162790697665</c:v>
                </c:pt>
                <c:pt idx="692" formatCode="0.0">
                  <c:v>1.928057553956835</c:v>
                </c:pt>
                <c:pt idx="693" formatCode="0.0">
                  <c:v>1.4478260869565212</c:v>
                </c:pt>
                <c:pt idx="694" formatCode="0.0">
                  <c:v>1.1896551724137918</c:v>
                </c:pt>
                <c:pt idx="695" formatCode="0.0">
                  <c:v>1.127272727272727</c:v>
                </c:pt>
                <c:pt idx="696" formatCode="0.0">
                  <c:v>0.85079365079364955</c:v>
                </c:pt>
                <c:pt idx="697" formatCode="0.0">
                  <c:v>0.85369127516778676</c:v>
                </c:pt>
                <c:pt idx="698" formatCode="0.0">
                  <c:v>0.65000000000000213</c:v>
                </c:pt>
                <c:pt idx="699" formatCode="0.0">
                  <c:v>0.54973821989528915</c:v>
                </c:pt>
                <c:pt idx="700" formatCode="0.0">
                  <c:v>0.55227272727272947</c:v>
                </c:pt>
                <c:pt idx="701" formatCode="0.0">
                  <c:v>0.66303501945524701</c:v>
                </c:pt>
                <c:pt idx="702" formatCode="0.0">
                  <c:v>0.55536332179930525</c:v>
                </c:pt>
                <c:pt idx="703" formatCode="0.0">
                  <c:v>0.88148148148147243</c:v>
                </c:pt>
                <c:pt idx="704" formatCode="0.0">
                  <c:v>0.88481375358166048</c:v>
                </c:pt>
                <c:pt idx="705" formatCode="0.0">
                  <c:v>0.9960674157303373</c:v>
                </c:pt>
                <c:pt idx="706" formatCode="0.0">
                  <c:v>0.99395604395604664</c:v>
                </c:pt>
                <c:pt idx="707" formatCode="0.0">
                  <c:v>1.2034946236559207</c:v>
                </c:pt>
                <c:pt idx="708" formatCode="0.0">
                  <c:v>1.3023999999999987</c:v>
                </c:pt>
                <c:pt idx="709" formatCode="0.0">
                  <c:v>1.3941018766755988</c:v>
                </c:pt>
                <c:pt idx="710" formatCode="0.0">
                  <c:v>1.4846153846153882</c:v>
                </c:pt>
                <c:pt idx="711" formatCode="0.0">
                  <c:v>1.1667630057803464</c:v>
                </c:pt>
                <c:pt idx="712" formatCode="0.0">
                  <c:v>1.2594752186588849</c:v>
                </c:pt>
                <c:pt idx="713" formatCode="0.0">
                  <c:v>1.1451612903225836</c:v>
                </c:pt>
                <c:pt idx="714" formatCode="0.0">
                  <c:v>1.1419354838709666</c:v>
                </c:pt>
                <c:pt idx="715" formatCode="0.0">
                  <c:v>1.2429850746268656</c:v>
                </c:pt>
                <c:pt idx="716" formatCode="0.0">
                  <c:v>1.1373456790123413</c:v>
                </c:pt>
                <c:pt idx="717" formatCode="0.0">
                  <c:v>1.2425806451612864</c:v>
                </c:pt>
                <c:pt idx="718" formatCode="0.0">
                  <c:v>1.1447457627118638</c:v>
                </c:pt>
                <c:pt idx="719" formatCode="0.0">
                  <c:v>0.94193548387096371</c:v>
                </c:pt>
                <c:pt idx="720" formatCode="0.0">
                  <c:v>0.84866920152091652</c:v>
                </c:pt>
                <c:pt idx="721" formatCode="0.0">
                  <c:v>0.75298804780876694</c:v>
                </c:pt>
                <c:pt idx="722" formatCode="0.0">
                  <c:v>0.54149377593360981</c:v>
                </c:pt>
                <c:pt idx="723" formatCode="0.0">
                  <c:v>0.43037974683544178</c:v>
                </c:pt>
                <c:pt idx="724" formatCode="0.0">
                  <c:v>0.2158995815899587</c:v>
                </c:pt>
                <c:pt idx="725" formatCode="0.0">
                  <c:v>-0.10960000000000036</c:v>
                </c:pt>
                <c:pt idx="726" formatCode="0.0">
                  <c:v>-0.2227941176470587</c:v>
                </c:pt>
                <c:pt idx="727" formatCode="0.0">
                  <c:v>-0.22524916943521589</c:v>
                </c:pt>
                <c:pt idx="728" formatCode="0.0">
                  <c:v>-0.11287425149701136</c:v>
                </c:pt>
                <c:pt idx="729" formatCode="0.0">
                  <c:v>-0.11291208791208618</c:v>
                </c:pt>
                <c:pt idx="730" formatCode="0.0">
                  <c:v>-7.1054273576010019E-15</c:v>
                </c:pt>
                <c:pt idx="731" formatCode="0.0">
                  <c:v>0.862899262899262</c:v>
                </c:pt>
                <c:pt idx="732" formatCode="0.0">
                  <c:v>2.2303102625298408</c:v>
                </c:pt>
                <c:pt idx="733" formatCode="0.0">
                  <c:v>2.5456464379947263</c:v>
                </c:pt>
                <c:pt idx="734" formatCode="0.0">
                  <c:v>2.6439393939393909</c:v>
                </c:pt>
                <c:pt idx="735" formatCode="0.0">
                  <c:v>2.7126353790613713</c:v>
                </c:pt>
                <c:pt idx="736" formatCode="0.0">
                  <c:v>2.5795454545454568</c:v>
                </c:pt>
                <c:pt idx="737" formatCode="0.0">
                  <c:v>2.5151515151515156</c:v>
                </c:pt>
                <c:pt idx="738" formatCode="0.0">
                  <c:v>2.3135135135135148</c:v>
                </c:pt>
                <c:pt idx="739" formatCode="0.0">
                  <c:v>1.5387096774193547</c:v>
                </c:pt>
                <c:pt idx="740" formatCode="0.0">
                  <c:v>0.30769230769230771</c:v>
                </c:pt>
                <c:pt idx="741" formatCode="0.0">
                  <c:v>0.1454545454545455</c:v>
                </c:pt>
                <c:pt idx="742" formatCode="0.0">
                  <c:v>8.1818181818181818E-2</c:v>
                </c:pt>
                <c:pt idx="743" formatCode="0.0">
                  <c:v>0.25882352941176467</c:v>
                </c:pt>
                <c:pt idx="744" formatCode="0.0">
                  <c:v>0.21111111111111081</c:v>
                </c:pt>
                <c:pt idx="745" formatCode="0.0">
                  <c:v>0.22499999999999964</c:v>
                </c:pt>
                <c:pt idx="746" formatCode="0.0">
                  <c:v>0.23404255319148959</c:v>
                </c:pt>
                <c:pt idx="747" formatCode="0.0">
                  <c:v>0.11818181818181728</c:v>
                </c:pt>
                <c:pt idx="748" formatCode="0.0">
                  <c:v>0.23655913978495136</c:v>
                </c:pt>
                <c:pt idx="749" formatCode="0.0">
                  <c:v>0.11818181818182083</c:v>
                </c:pt>
                <c:pt idx="750" formatCode="0.0">
                  <c:v>0</c:v>
                </c:pt>
                <c:pt idx="751" formatCode="0.0">
                  <c:v>-0.23400000000000176</c:v>
                </c:pt>
                <c:pt idx="752" formatCode="0.0">
                  <c:v>0.11555555555555941</c:v>
                </c:pt>
                <c:pt idx="753" formatCode="0.0">
                  <c:v>0.1151020408163248</c:v>
                </c:pt>
                <c:pt idx="754" formatCode="0.0">
                  <c:v>0.11420345489443662</c:v>
                </c:pt>
                <c:pt idx="755" formatCode="0.0">
                  <c:v>0.2269158878504669</c:v>
                </c:pt>
                <c:pt idx="756" formatCode="0.0">
                  <c:v>0.22495274102078611</c:v>
                </c:pt>
                <c:pt idx="757" formatCode="0.0">
                  <c:v>0.44664031620553146</c:v>
                </c:pt>
                <c:pt idx="758" formatCode="0.0">
                  <c:v>0.66415094339622271</c:v>
                </c:pt>
                <c:pt idx="759" formatCode="0.0">
                  <c:v>0.76874999999999716</c:v>
                </c:pt>
                <c:pt idx="760" formatCode="0.0">
                  <c:v>0.87139588100686893</c:v>
                </c:pt>
                <c:pt idx="761" formatCode="0.0">
                  <c:v>0.75034802784222876</c:v>
                </c:pt>
                <c:pt idx="762" formatCode="0.0">
                  <c:v>0.94769585253456512</c:v>
                </c:pt>
                <c:pt idx="763" formatCode="0.0">
                  <c:v>1.0406320541760721</c:v>
                </c:pt>
                <c:pt idx="764" formatCode="0.0">
                  <c:v>1.0307692307692307</c:v>
                </c:pt>
                <c:pt idx="765" formatCode="0.0">
                  <c:v>1.0214132762312644</c:v>
                </c:pt>
                <c:pt idx="766" formatCode="0.0">
                  <c:v>1.012711864406775</c:v>
                </c:pt>
                <c:pt idx="767" formatCode="0.0">
                  <c:v>0.90765957446808443</c:v>
                </c:pt>
                <c:pt idx="768" formatCode="0.0">
                  <c:v>1.0021881838074336</c:v>
                </c:pt>
                <c:pt idx="769" formatCode="0.0">
                  <c:v>0.90615034168564534</c:v>
                </c:pt>
                <c:pt idx="770" formatCode="0.0">
                  <c:v>0.71172248803827642</c:v>
                </c:pt>
                <c:pt idx="771" formatCode="0.0">
                  <c:v>0.81985111662530841</c:v>
                </c:pt>
                <c:pt idx="772" formatCode="0.0">
                  <c:v>0.72678571428571814</c:v>
                </c:pt>
                <c:pt idx="773" formatCode="0.0">
                  <c:v>0.73730964467004867</c:v>
                </c:pt>
                <c:pt idx="774" formatCode="0.0">
                  <c:v>0.53431372549019329</c:v>
                </c:pt>
                <c:pt idx="775" formatCode="0.0">
                  <c:v>0.643636363636368</c:v>
                </c:pt>
                <c:pt idx="776" formatCode="0.0">
                  <c:v>0.53715498938429107</c:v>
                </c:pt>
                <c:pt idx="777" formatCode="0.0">
                  <c:v>0.643636363636368</c:v>
                </c:pt>
                <c:pt idx="778" formatCode="0.0">
                  <c:v>0.74565217391305083</c:v>
                </c:pt>
                <c:pt idx="779" formatCode="0.0">
                  <c:v>0.84575936883629055</c:v>
                </c:pt>
                <c:pt idx="780" formatCode="0.0">
                  <c:v>1.6735999999999933</c:v>
                </c:pt>
                <c:pt idx="781" formatCode="0.0">
                  <c:v>2.5933609958506239</c:v>
                </c:pt>
                <c:pt idx="782" formatCode="0.0">
                  <c:v>3.4666666666666686</c:v>
                </c:pt>
                <c:pt idx="783" formatCode="0.0">
                  <c:v>4.0193704600484281</c:v>
                </c:pt>
                <c:pt idx="784" formatCode="0.0">
                  <c:v>4.522905027932957</c:v>
                </c:pt>
                <c:pt idx="785" formatCode="0.0">
                  <c:v>4.737748344370857</c:v>
                </c:pt>
                <c:pt idx="786" formatCode="0.0">
                  <c:v>4.86279069767442</c:v>
                </c:pt>
                <c:pt idx="787" formatCode="0.0">
                  <c:v>4.7004608294930872</c:v>
                </c:pt>
                <c:pt idx="788" formatCode="0.0">
                  <c:v>3.8460674157303387</c:v>
                </c:pt>
                <c:pt idx="789" formatCode="0.0">
                  <c:v>2.899285714285714</c:v>
                </c:pt>
                <c:pt idx="790" formatCode="0.0">
                  <c:v>2.1579999999999995</c:v>
                </c:pt>
                <c:pt idx="791" formatCode="0.0">
                  <c:v>1.4249999999999998</c:v>
                </c:pt>
                <c:pt idx="792" formatCode="0.0">
                  <c:v>0.7842857142857147</c:v>
                </c:pt>
                <c:pt idx="793" formatCode="0.0">
                  <c:v>0.29684210526315802</c:v>
                </c:pt>
                <c:pt idx="794" formatCode="0.0">
                  <c:v>0.10526315789473806</c:v>
                </c:pt>
                <c:pt idx="795" formatCode="0.0">
                  <c:v>0</c:v>
                </c:pt>
                <c:pt idx="796" formatCode="0.0">
                  <c:v>0.10934579439252445</c:v>
                </c:pt>
                <c:pt idx="797" formatCode="0.0">
                  <c:v>0</c:v>
                </c:pt>
                <c:pt idx="798" formatCode="0.0">
                  <c:v>-7.1054273576010019E-15</c:v>
                </c:pt>
                <c:pt idx="799" formatCode="0.0">
                  <c:v>-0.10975609756098947</c:v>
                </c:pt>
                <c:pt idx="800" formatCode="0.0">
                  <c:v>0.21779548472774479</c:v>
                </c:pt>
                <c:pt idx="801" formatCode="0.0">
                  <c:v>0.53936039360394261</c:v>
                </c:pt>
                <c:pt idx="802" formatCode="0.0">
                  <c:v>0.64218181818181108</c:v>
                </c:pt>
                <c:pt idx="803" formatCode="0.0">
                  <c:v>0.84809815950919187</c:v>
                </c:pt>
                <c:pt idx="804" formatCode="0.0">
                  <c:v>1.0485933503836264</c:v>
                </c:pt>
                <c:pt idx="805" formatCode="0.0">
                  <c:v>1.2461538461538595</c:v>
                </c:pt>
                <c:pt idx="806" formatCode="0.0">
                  <c:v>1.4356821589205566</c:v>
                </c:pt>
                <c:pt idx="807" formatCode="0.0">
                  <c:v>1.8149501661129577</c:v>
                </c:pt>
                <c:pt idx="808" formatCode="0.0">
                  <c:v>1.9887005649717509</c:v>
                </c:pt>
                <c:pt idx="809" formatCode="0.0">
                  <c:v>2.1621505376344103</c:v>
                </c:pt>
                <c:pt idx="810" formatCode="0.0">
                  <c:v>2.4280575539568332</c:v>
                </c:pt>
                <c:pt idx="811" formatCode="0.0">
                  <c:v>2.4833773087071265</c:v>
                </c:pt>
                <c:pt idx="812" formatCode="0.0">
                  <c:v>2.737941176470585</c:v>
                </c:pt>
                <c:pt idx="813" formatCode="0.0">
                  <c:v>2.6963210702341129</c:v>
                </c:pt>
                <c:pt idx="814" formatCode="0.0">
                  <c:v>2.4731999999999985</c:v>
                </c:pt>
                <c:pt idx="815" formatCode="0.0">
                  <c:v>2.2270270270270274</c:v>
                </c:pt>
                <c:pt idx="816" formatCode="0.0">
                  <c:v>2.0337837837837824</c:v>
                </c:pt>
                <c:pt idx="817" formatCode="0.0">
                  <c:v>1.6132231404958652</c:v>
                </c:pt>
                <c:pt idx="818" formatCode="0.0">
                  <c:v>1.4562043795620454</c:v>
                </c:pt>
                <c:pt idx="819" formatCode="0.0">
                  <c:v>1.1840764331210138</c:v>
                </c:pt>
                <c:pt idx="820" formatCode="0.0">
                  <c:v>0.43695652173913402</c:v>
                </c:pt>
                <c:pt idx="821" formatCode="0.0">
                  <c:v>0.21935483870966976</c:v>
                </c:pt>
                <c:pt idx="822" formatCode="0.0">
                  <c:v>0.5478515625</c:v>
                </c:pt>
                <c:pt idx="823" formatCode="0.0">
                  <c:v>0.76341463414632926</c:v>
                </c:pt>
                <c:pt idx="824" formatCode="0.0">
                  <c:v>0.8663349917081149</c:v>
                </c:pt>
                <c:pt idx="825" formatCode="0.0">
                  <c:v>0.9708196721311424</c:v>
                </c:pt>
                <c:pt idx="826" formatCode="0.0">
                  <c:v>0.96491803278688337</c:v>
                </c:pt>
                <c:pt idx="827" formatCode="0.0">
                  <c:v>1.061588330632091</c:v>
                </c:pt>
                <c:pt idx="828" formatCode="0.0">
                  <c:v>2.9339712918660297</c:v>
                </c:pt>
                <c:pt idx="829" formatCode="0.0">
                  <c:v>3.0248344370860849</c:v>
                </c:pt>
                <c:pt idx="830" formatCode="0.0">
                  <c:v>3.098786828422881</c:v>
                </c:pt>
                <c:pt idx="831" formatCode="0.0">
                  <c:v>3.3873345935727741</c:v>
                </c:pt>
                <c:pt idx="832" formatCode="0.0">
                  <c:v>3.9562886597938203</c:v>
                </c:pt>
                <c:pt idx="833" formatCode="0.0">
                  <c:v>4.1810810810810821</c:v>
                </c:pt>
                <c:pt idx="834" formatCode="0.0">
                  <c:v>4.0365979381443253</c:v>
                </c:pt>
                <c:pt idx="835" formatCode="0.0">
                  <c:v>3.9412903225806453</c:v>
                </c:pt>
                <c:pt idx="836" formatCode="0.0">
                  <c:v>2.15688888888889</c:v>
                </c:pt>
                <c:pt idx="837" formatCode="0.0">
                  <c:v>1.6964285714285712</c:v>
                </c:pt>
                <c:pt idx="838" formatCode="0.0">
                  <c:v>1.3285714285714283</c:v>
                </c:pt>
                <c:pt idx="839" formatCode="0.0">
                  <c:v>0.73684210526315841</c:v>
                </c:pt>
                <c:pt idx="840" formatCode="0.0">
                  <c:v>0.3666666666666667</c:v>
                </c:pt>
                <c:pt idx="841" formatCode="0.0">
                  <c:v>0</c:v>
                </c:pt>
                <c:pt idx="842" formatCode="0.0">
                  <c:v>-8.6764705882353077E-2</c:v>
                </c:pt>
                <c:pt idx="843" formatCode="0.0">
                  <c:v>-9.6774193548386123E-2</c:v>
                </c:pt>
                <c:pt idx="844" formatCode="0.0">
                  <c:v>-0.20461538461538531</c:v>
                </c:pt>
                <c:pt idx="845" formatCode="0.0">
                  <c:v>0</c:v>
                </c:pt>
                <c:pt idx="846" formatCode="0.0">
                  <c:v>0.32272727272727053</c:v>
                </c:pt>
                <c:pt idx="847" formatCode="0.0">
                  <c:v>0.54225352112676006</c:v>
                </c:pt>
                <c:pt idx="848" formatCode="0.0">
                  <c:v>0.86509635974304189</c:v>
                </c:pt>
                <c:pt idx="849" formatCode="0.0">
                  <c:v>1.4980735551663713</c:v>
                </c:pt>
                <c:pt idx="850" formatCode="0.0">
                  <c:v>2.5530326594090269</c:v>
                </c:pt>
                <c:pt idx="851" formatCode="0.0">
                  <c:v>2.6404899135446698</c:v>
                </c:pt>
                <c:pt idx="852" formatCode="0.0">
                  <c:v>3.0419580419580541</c:v>
                </c:pt>
                <c:pt idx="853" formatCode="0.0">
                  <c:v>3.0215083798882603</c:v>
                </c:pt>
                <c:pt idx="854" formatCode="0.0">
                  <c:v>2.6841176470588124</c:v>
                </c:pt>
                <c:pt idx="855" formatCode="0.0">
                  <c:v>2.7515103338632656</c:v>
                </c:pt>
                <c:pt idx="856" formatCode="0.0">
                  <c:v>2.4217785843920154</c:v>
                </c:pt>
                <c:pt idx="857" formatCode="0.0">
                  <c:v>2.1770354906054266</c:v>
                </c:pt>
                <c:pt idx="858" formatCode="0.0">
                  <c:v>1.3562499999999957</c:v>
                </c:pt>
                <c:pt idx="859" formatCode="0.0">
                  <c:v>1.0502824858757052</c:v>
                </c:pt>
                <c:pt idx="860" formatCode="0.0">
                  <c:v>0.75374149659863576</c:v>
                </c:pt>
                <c:pt idx="861" formatCode="0.0">
                  <c:v>0.55714285714285694</c:v>
                </c:pt>
                <c:pt idx="862" formatCode="0.0">
                  <c:v>0.55025906735751562</c:v>
                </c:pt>
                <c:pt idx="863" formatCode="0.0">
                  <c:v>0.54450867052023177</c:v>
                </c:pt>
                <c:pt idx="864" formatCode="0.0">
                  <c:v>0.45370370370370239</c:v>
                </c:pt>
                <c:pt idx="865" formatCode="0.0">
                  <c:v>0.28410596026489898</c:v>
                </c:pt>
                <c:pt idx="866" formatCode="0.0">
                  <c:v>9.798657718120829E-2</c:v>
                </c:pt>
                <c:pt idx="867" formatCode="0.0">
                  <c:v>0.10058823529412209</c:v>
                </c:pt>
                <c:pt idx="868" formatCode="0.0">
                  <c:v>3.5527136788005009E-15</c:v>
                </c:pt>
                <c:pt idx="869" formatCode="0.0">
                  <c:v>0</c:v>
                </c:pt>
                <c:pt idx="870" formatCode="0.0">
                  <c:v>-0.20259740259740155</c:v>
                </c:pt>
                <c:pt idx="871" formatCode="0.0">
                  <c:v>-0.31569230769230217</c:v>
                </c:pt>
                <c:pt idx="872" formatCode="0.0">
                  <c:v>-0.41239436619717651</c:v>
                </c:pt>
                <c:pt idx="873" formatCode="0.0">
                  <c:v>-0.40415584415584505</c:v>
                </c:pt>
                <c:pt idx="874" formatCode="0.0">
                  <c:v>-0.39611650485436911</c:v>
                </c:pt>
                <c:pt idx="875" formatCode="0.0">
                  <c:v>-0.29164733178654245</c:v>
                </c:pt>
                <c:pt idx="876" formatCode="0.0">
                  <c:v>-9.6073903002313443E-2</c:v>
                </c:pt>
                <c:pt idx="877" formatCode="0.0">
                  <c:v>0</c:v>
                </c:pt>
                <c:pt idx="878" formatCode="0.0">
                  <c:v>0.18896882494004785</c:v>
                </c:pt>
                <c:pt idx="879" formatCode="0.0">
                  <c:v>0.27884130982368305</c:v>
                </c:pt>
                <c:pt idx="880" formatCode="0.0">
                  <c:v>0.46081081081081265</c:v>
                </c:pt>
                <c:pt idx="881" formatCode="0.0">
                  <c:v>0.54836795252225912</c:v>
                </c:pt>
                <c:pt idx="882" formatCode="0.0">
                  <c:v>0.98633333333333439</c:v>
                </c:pt>
                <c:pt idx="883" formatCode="0.0">
                  <c:v>0.88799999999999812</c:v>
                </c:pt>
                <c:pt idx="884" formatCode="0.0">
                  <c:v>0.78970588235294059</c:v>
                </c:pt>
                <c:pt idx="885" formatCode="0.0">
                  <c:v>1.0295857988165675</c:v>
                </c:pt>
                <c:pt idx="886" formatCode="0.0">
                  <c:v>1.0260869565217394</c:v>
                </c:pt>
                <c:pt idx="887" formatCode="0.0">
                  <c:v>0.94672131147540917</c:v>
                </c:pt>
                <c:pt idx="888" formatCode="0.0">
                  <c:v>0.8008474576271194</c:v>
                </c:pt>
                <c:pt idx="889" formatCode="0.0">
                  <c:v>0.9185185185185194</c:v>
                </c:pt>
                <c:pt idx="890" formatCode="0.0">
                  <c:v>0.75949367088607644</c:v>
                </c:pt>
                <c:pt idx="891" formatCode="0.0">
                  <c:v>0.48989898989898961</c:v>
                </c:pt>
                <c:pt idx="892" formatCode="0.0">
                  <c:v>0.49416342412451542</c:v>
                </c:pt>
                <c:pt idx="893" formatCode="0.0">
                  <c:v>0.29712460063897694</c:v>
                </c:pt>
                <c:pt idx="894" formatCode="0.0">
                  <c:v>0.2967032967032921</c:v>
                </c:pt>
                <c:pt idx="895" formatCode="0.0">
                  <c:v>0.19703703703704178</c:v>
                </c:pt>
                <c:pt idx="896" formatCode="0.0">
                  <c:v>0.39002267573695804</c:v>
                </c:pt>
                <c:pt idx="897" formatCode="0.0">
                  <c:v>0.1947252747252719</c:v>
                </c:pt>
                <c:pt idx="898" formatCode="0.0">
                  <c:v>0.19361702127660152</c:v>
                </c:pt>
                <c:pt idx="899" formatCode="0.0">
                  <c:v>0.47821576763485751</c:v>
                </c:pt>
                <c:pt idx="900" formatCode="0.0">
                  <c:v>0.56842105263158516</c:v>
                </c:pt>
                <c:pt idx="901" formatCode="0.0">
                  <c:v>0.65548245614035494</c:v>
                </c:pt>
                <c:pt idx="902" formatCode="0.0">
                  <c:v>0.46643518518518334</c:v>
                </c:pt>
                <c:pt idx="903" formatCode="0.0">
                  <c:v>0.55474452554744857</c:v>
                </c:pt>
                <c:pt idx="904" formatCode="0.0">
                  <c:v>0.55025906735751562</c:v>
                </c:pt>
                <c:pt idx="905" formatCode="0.0">
                  <c:v>0.63705722070844928</c:v>
                </c:pt>
                <c:pt idx="906" formatCode="0.0">
                  <c:v>0.89705882352940947</c:v>
                </c:pt>
                <c:pt idx="907" formatCode="0.0">
                  <c:v>1.0705882352941209</c:v>
                </c:pt>
                <c:pt idx="908" formatCode="0.0">
                  <c:v>1.2388489208633118</c:v>
                </c:pt>
                <c:pt idx="909" formatCode="0.0">
                  <c:v>1.3200000000000003</c:v>
                </c:pt>
                <c:pt idx="910" formatCode="0.0">
                  <c:v>1.3073394495412849</c:v>
                </c:pt>
                <c:pt idx="911" formatCode="0.0">
                  <c:v>1.4896039603960389</c:v>
                </c:pt>
                <c:pt idx="912" formatCode="0.0">
                  <c:v>1.423115577889444</c:v>
                </c:pt>
                <c:pt idx="913" formatCode="0.0">
                  <c:v>1.3724999999999987</c:v>
                </c:pt>
                <c:pt idx="914" formatCode="0.0">
                  <c:v>1.2149532710280333</c:v>
                </c:pt>
                <c:pt idx="915" formatCode="0.0">
                  <c:v>1.0391489361702142</c:v>
                </c:pt>
                <c:pt idx="916" formatCode="0.0">
                  <c:v>0.76899224806201616</c:v>
                </c:pt>
                <c:pt idx="917" formatCode="0.0">
                  <c:v>0.67927631578947256</c:v>
                </c:pt>
                <c:pt idx="918" formatCode="0.0">
                  <c:v>0.58491620111731635</c:v>
                </c:pt>
                <c:pt idx="919" formatCode="0.0">
                  <c:v>0.38891687657431362</c:v>
                </c:pt>
                <c:pt idx="920" formatCode="0.0">
                  <c:v>0.48368298368298213</c:v>
                </c:pt>
                <c:pt idx="921" formatCode="0.0">
                  <c:v>0.38577777777777555</c:v>
                </c:pt>
                <c:pt idx="922" formatCode="0.0">
                  <c:v>0.8613733905579366</c:v>
                </c:pt>
                <c:pt idx="923" formatCode="0.0">
                  <c:v>2.1845188284518855</c:v>
                </c:pt>
                <c:pt idx="924" formatCode="0.0">
                  <c:v>2.358695652173914</c:v>
                </c:pt>
                <c:pt idx="925" formatCode="0.0">
                  <c:v>2.0686567164179124</c:v>
                </c:pt>
                <c:pt idx="926" formatCode="0.0">
                  <c:v>2.2390670553935834</c:v>
                </c:pt>
                <c:pt idx="927" formatCode="0.0">
                  <c:v>2.3076923076923066</c:v>
                </c:pt>
                <c:pt idx="928" formatCode="0.0">
                  <c:v>2.4788793103448263</c:v>
                </c:pt>
                <c:pt idx="929" formatCode="0.0">
                  <c:v>2.60508474576271</c:v>
                </c:pt>
                <c:pt idx="930" formatCode="0.0">
                  <c:v>2.2244094488188981</c:v>
                </c:pt>
                <c:pt idx="931" formatCode="0.0">
                  <c:v>1.2229885057471259</c:v>
                </c:pt>
                <c:pt idx="932" formatCode="0.0">
                  <c:v>1.2999999999999998</c:v>
                </c:pt>
                <c:pt idx="933" formatCode="0.0">
                  <c:v>1.3842696629213487</c:v>
                </c:pt>
                <c:pt idx="934" formatCode="0.0">
                  <c:v>1.5428571428571436</c:v>
                </c:pt>
                <c:pt idx="935" formatCode="0.0">
                  <c:v>1.7067796610169488</c:v>
                </c:pt>
                <c:pt idx="936" formatCode="0.0">
                  <c:v>1.4832116788321166</c:v>
                </c:pt>
                <c:pt idx="937" formatCode="0.0">
                  <c:v>1.5224242424242433</c:v>
                </c:pt>
                <c:pt idx="938" formatCode="0.0">
                  <c:v>1.1638190954773862</c:v>
                </c:pt>
                <c:pt idx="939" formatCode="0.0">
                  <c:v>0.88441558441558499</c:v>
                </c:pt>
                <c:pt idx="940" formatCode="0.0">
                  <c:v>0.69213483146067389</c:v>
                </c:pt>
                <c:pt idx="941" formatCode="0.0">
                  <c:v>0.59594594594594597</c:v>
                </c:pt>
                <c:pt idx="942" formatCode="0.0">
                  <c:v>0.30000000000000071</c:v>
                </c:pt>
                <c:pt idx="943" formatCode="0.0">
                  <c:v>9.9428571428575196E-2</c:v>
                </c:pt>
                <c:pt idx="944" formatCode="0.0">
                  <c:v>9.8641304347822256E-2</c:v>
                </c:pt>
                <c:pt idx="945" formatCode="0.0">
                  <c:v>-9.8433420365537927E-2</c:v>
                </c:pt>
                <c:pt idx="946" formatCode="0.0">
                  <c:v>0.19441624365482113</c:v>
                </c:pt>
                <c:pt idx="947" formatCode="0.0">
                  <c:v>0.48120300751880052</c:v>
                </c:pt>
                <c:pt idx="948" formatCode="0.0">
                  <c:v>0.95297029702970093</c:v>
                </c:pt>
                <c:pt idx="949" formatCode="0.0">
                  <c:v>1.6964028776978424</c:v>
                </c:pt>
                <c:pt idx="950" formatCode="0.0">
                  <c:v>2.1413793103448242</c:v>
                </c:pt>
                <c:pt idx="951" formatCode="0.0">
                  <c:v>2.3924611973392444</c:v>
                </c:pt>
                <c:pt idx="952" formatCode="0.0">
                  <c:v>2.8444685466377422</c:v>
                </c:pt>
                <c:pt idx="953" formatCode="0.0">
                  <c:v>3.8246808510638317</c:v>
                </c:pt>
                <c:pt idx="954" formatCode="0.0">
                  <c:v>4.7968354430379705</c:v>
                </c:pt>
                <c:pt idx="955" formatCode="0.0">
                  <c:v>5.6082987551867234</c:v>
                </c:pt>
                <c:pt idx="956" formatCode="0.0">
                  <c:v>6.5775257731958732</c:v>
                </c:pt>
                <c:pt idx="957" formatCode="0.0">
                  <c:v>7.5909836065573728</c:v>
                </c:pt>
                <c:pt idx="958" formatCode="0.0">
                  <c:v>8.1520342612419725</c:v>
                </c:pt>
                <c:pt idx="959" formatCode="0.0">
                  <c:v>8.2550335570469784</c:v>
                </c:pt>
                <c:pt idx="960" formatCode="0.0">
                  <c:v>8.0024498886414221</c:v>
                </c:pt>
                <c:pt idx="961" formatCode="0.0">
                  <c:v>7.1890160183066385</c:v>
                </c:pt>
                <c:pt idx="962" formatCode="0.0">
                  <c:v>6.0380090497737626</c:v>
                </c:pt>
                <c:pt idx="963" formatCode="0.0">
                  <c:v>5.05321507760533</c:v>
                </c:pt>
                <c:pt idx="964" formatCode="0.0">
                  <c:v>3.4838709677419359</c:v>
                </c:pt>
                <c:pt idx="965" formatCode="0.0">
                  <c:v>1.7519507186858405</c:v>
                </c:pt>
                <c:pt idx="966" formatCode="0.0">
                  <c:v>0.68403041825095556</c:v>
                </c:pt>
                <c:pt idx="967" formatCode="0.0">
                  <c:v>0.48395721925133728</c:v>
                </c:pt>
                <c:pt idx="968" formatCode="0.0">
                  <c:v>0.48086956521738955</c:v>
                </c:pt>
                <c:pt idx="969" formatCode="0.0">
                  <c:v>0.38117647058823678</c:v>
                </c:pt>
                <c:pt idx="970" formatCode="0.0">
                  <c:v>0.56594323873122221</c:v>
                </c:pt>
                <c:pt idx="971" formatCode="0.0">
                  <c:v>0.74621848739495533</c:v>
                </c:pt>
                <c:pt idx="972" formatCode="0.0">
                  <c:v>0.92176870748298967</c:v>
                </c:pt>
                <c:pt idx="973" formatCode="0.0">
                  <c:v>1.0019230769230774</c:v>
                </c:pt>
                <c:pt idx="974" formatCode="0.0">
                  <c:v>0.9929729729729786</c:v>
                </c:pt>
                <c:pt idx="975" formatCode="0.0">
                  <c:v>1.0733333333333377</c:v>
                </c:pt>
                <c:pt idx="976" formatCode="0.0">
                  <c:v>0.98034351145038556</c:v>
                </c:pt>
                <c:pt idx="977" formatCode="0.0">
                  <c:v>1.1482490272373553</c:v>
                </c:pt>
                <c:pt idx="978" formatCode="0.0">
                  <c:v>1.0561886051080478</c:v>
                </c:pt>
                <c:pt idx="979" formatCode="0.0">
                  <c:v>1.3992031872509969</c:v>
                </c:pt>
                <c:pt idx="980" formatCode="0.0">
                  <c:v>1.4848979591836766</c:v>
                </c:pt>
                <c:pt idx="981" formatCode="0.0">
                  <c:v>1.9091684434967959</c:v>
                </c:pt>
                <c:pt idx="982" formatCode="0.0">
                  <c:v>2.3321016166281723</c:v>
                </c:pt>
                <c:pt idx="983" formatCode="0.0">
                  <c:v>2.6665876777251185</c:v>
                </c:pt>
                <c:pt idx="984" formatCode="0.0">
                  <c:v>2.5071428571428527</c:v>
                </c:pt>
                <c:pt idx="985" formatCode="0.0">
                  <c:v>3.1820000000000022</c:v>
                </c:pt>
                <c:pt idx="986" formatCode="0.0">
                  <c:v>3.0426666666666655</c:v>
                </c:pt>
                <c:pt idx="987" formatCode="0.0">
                  <c:v>2.6436464088397784</c:v>
                </c:pt>
                <c:pt idx="988" formatCode="0.0">
                  <c:v>2.6685082872928163</c:v>
                </c:pt>
                <c:pt idx="989" formatCode="0.0">
                  <c:v>2.3475065616797934</c:v>
                </c:pt>
                <c:pt idx="990" formatCode="0.0">
                  <c:v>1.9193023255813912</c:v>
                </c:pt>
                <c:pt idx="991" formatCode="0.0">
                  <c:v>1.6597402597402606</c:v>
                </c:pt>
                <c:pt idx="992" formatCode="0.0">
                  <c:v>2.0159362549800832</c:v>
                </c:pt>
                <c:pt idx="993" formatCode="0.0">
                  <c:v>1.2927203065134165</c:v>
                </c:pt>
                <c:pt idx="994" formatCode="0.0">
                  <c:v>1.3770491803278659</c:v>
                </c:pt>
                <c:pt idx="995" formatCode="0.0">
                  <c:v>1.458906525573191</c:v>
                </c:pt>
                <c:pt idx="996" formatCode="0.0">
                  <c:v>1.4489510489510522</c:v>
                </c:pt>
                <c:pt idx="997" formatCode="0.0">
                  <c:v>1.8828877005347664</c:v>
                </c:pt>
                <c:pt idx="998" formatCode="0.0">
                  <c:v>3.0179775280898866</c:v>
                </c:pt>
                <c:pt idx="999" formatCode="0.0">
                  <c:v>3.5935294117647061</c:v>
                </c:pt>
                <c:pt idx="1000" formatCode="0.0">
                  <c:v>4.2617647058823565</c:v>
                </c:pt>
                <c:pt idx="1001" formatCode="0.0">
                  <c:v>4.2129629629629619</c:v>
                </c:pt>
                <c:pt idx="1002" formatCode="0.0">
                  <c:v>3.9482939632545921</c:v>
                </c:pt>
                <c:pt idx="1003" formatCode="0.0">
                  <c:v>3.6398791540785496</c:v>
                </c:pt>
                <c:pt idx="1004" formatCode="0.0">
                  <c:v>3.2717314487632514</c:v>
                </c:pt>
                <c:pt idx="1005" formatCode="0.0">
                  <c:v>2.4730290456431518</c:v>
                </c:pt>
                <c:pt idx="1006" formatCode="0.0">
                  <c:v>1.3504854368932051</c:v>
                </c:pt>
                <c:pt idx="1007" formatCode="0.0">
                  <c:v>0.66566265060240948</c:v>
                </c:pt>
                <c:pt idx="1008" formatCode="0.0">
                  <c:v>0.18967741935483851</c:v>
                </c:pt>
                <c:pt idx="1009" formatCode="0.0">
                  <c:v>0.14969325153374236</c:v>
                </c:pt>
                <c:pt idx="1010" formatCode="0.0">
                  <c:v>0.22222222222222321</c:v>
                </c:pt>
                <c:pt idx="1011" formatCode="0.0">
                  <c:v>0.28320000000000078</c:v>
                </c:pt>
                <c:pt idx="1012" formatCode="0.0">
                  <c:v>0.57292307692307887</c:v>
                </c:pt>
                <c:pt idx="1013" formatCode="0.0">
                  <c:v>1.064748201438853</c:v>
                </c:pt>
                <c:pt idx="1014" formatCode="0.0">
                  <c:v>0.93347193347192814</c:v>
                </c:pt>
                <c:pt idx="1015" formatCode="0.0">
                  <c:v>1.1587703435804713</c:v>
                </c:pt>
                <c:pt idx="1016" formatCode="0.0">
                  <c:v>1.4783306581059392</c:v>
                </c:pt>
                <c:pt idx="1017" formatCode="0.0">
                  <c:v>1.7869942196531809</c:v>
                </c:pt>
                <c:pt idx="1018" formatCode="0.0">
                  <c:v>1.8869863013698733</c:v>
                </c:pt>
                <c:pt idx="1019" formatCode="0.0">
                  <c:v>3.367881241565442</c:v>
                </c:pt>
                <c:pt idx="1020" formatCode="0.0">
                  <c:v>4.911202185792348</c:v>
                </c:pt>
                <c:pt idx="1021" formatCode="0.0">
                  <c:v>4.50760401721665</c:v>
                </c:pt>
                <c:pt idx="1022" formatCode="0.0">
                  <c:v>5.6286558345642561</c:v>
                </c:pt>
                <c:pt idx="1023" formatCode="0.0">
                  <c:v>6.362812500000004</c:v>
                </c:pt>
                <c:pt idx="1024" formatCode="0.0">
                  <c:v>6.1284132841328471</c:v>
                </c:pt>
                <c:pt idx="1025" formatCode="0.0">
                  <c:v>5.8227272727272705</c:v>
                </c:pt>
                <c:pt idx="1026" formatCode="0.0">
                  <c:v>5.584225352112675</c:v>
                </c:pt>
                <c:pt idx="1027" formatCode="0.0">
                  <c:v>4.0225806451612875</c:v>
                </c:pt>
                <c:pt idx="1028" formatCode="0.0">
                  <c:v>2.150500000000001</c:v>
                </c:pt>
                <c:pt idx="1029" formatCode="0.0">
                  <c:v>2.0152671755725198</c:v>
                </c:pt>
                <c:pt idx="1030" formatCode="0.0">
                  <c:v>1.1480519480519478</c:v>
                </c:pt>
                <c:pt idx="1031" formatCode="0.0">
                  <c:v>0.17575757575757578</c:v>
                </c:pt>
                <c:pt idx="1032" formatCode="0.0">
                  <c:v>0</c:v>
                </c:pt>
                <c:pt idx="1033" formatCode="0.0">
                  <c:v>8.8817841970012523E-16</c:v>
                </c:pt>
                <c:pt idx="1034" formatCode="0.0">
                  <c:v>0.2051282051282044</c:v>
                </c:pt>
                <c:pt idx="1035" formatCode="0.0">
                  <c:v>0.30624999999999858</c:v>
                </c:pt>
                <c:pt idx="1036" formatCode="0.0">
                  <c:v>0.70724137931033937</c:v>
                </c:pt>
                <c:pt idx="1037" formatCode="0.0">
                  <c:v>0.70175879396985152</c:v>
                </c:pt>
                <c:pt idx="1038" formatCode="0.0">
                  <c:v>0.60248962655601446</c:v>
                </c:pt>
                <c:pt idx="1039" formatCode="0.0">
                  <c:v>0.79858906525574014</c:v>
                </c:pt>
                <c:pt idx="1040" formatCode="0.0">
                  <c:v>1.3807633587786299</c:v>
                </c:pt>
                <c:pt idx="1041" formatCode="0.0">
                  <c:v>1.6672176308539832</c:v>
                </c:pt>
                <c:pt idx="1042" formatCode="0.0">
                  <c:v>1.6545801526717412</c:v>
                </c:pt>
                <c:pt idx="1043" formatCode="0.0">
                  <c:v>1.7417910447761358</c:v>
                </c:pt>
                <c:pt idx="1044" formatCode="0.0">
                  <c:v>2.8927203065134108</c:v>
                </c:pt>
                <c:pt idx="1045" formatCode="0.0">
                  <c:v>4.4145161290322648</c:v>
                </c:pt>
                <c:pt idx="1046" formatCode="0.0">
                  <c:v>6.0795549374130786</c:v>
                </c:pt>
                <c:pt idx="1047" formatCode="0.0">
                  <c:v>6.0595744680851027</c:v>
                </c:pt>
                <c:pt idx="1048" formatCode="0.0">
                  <c:v>5.8804123711340281</c:v>
                </c:pt>
                <c:pt idx="1049" formatCode="0.0">
                  <c:v>6.0349809885931549</c:v>
                </c:pt>
                <c:pt idx="1050" formatCode="0.0">
                  <c:v>6.0773542600896846</c:v>
                </c:pt>
                <c:pt idx="1051" formatCode="0.0">
                  <c:v>5.8462603878116361</c:v>
                </c:pt>
                <c:pt idx="1052" formatCode="0.0">
                  <c:v>4.6229508196721305</c:v>
                </c:pt>
                <c:pt idx="1053" formatCode="0.0">
                  <c:v>3.3418867924528328</c:v>
                </c:pt>
                <c:pt idx="1054" formatCode="0.0">
                  <c:v>1.9738197424892725</c:v>
                </c:pt>
                <c:pt idx="1055" formatCode="0.0">
                  <c:v>1.8864628820960725</c:v>
                </c:pt>
                <c:pt idx="1056" formatCode="0.0">
                  <c:v>1.4330357142857117</c:v>
                </c:pt>
                <c:pt idx="1057" formatCode="0.0">
                  <c:v>1.159808612440191</c:v>
                </c:pt>
                <c:pt idx="1058" formatCode="0.0">
                  <c:v>0.79627906976744356</c:v>
                </c:pt>
                <c:pt idx="1059" formatCode="0.0">
                  <c:v>0.71129032258064484</c:v>
                </c:pt>
                <c:pt idx="1060" formatCode="0.0">
                  <c:v>0.61079136690647218</c:v>
                </c:pt>
                <c:pt idx="1061" formatCode="0.0">
                  <c:v>0.5115511551155123</c:v>
                </c:pt>
                <c:pt idx="1062" formatCode="0.0">
                  <c:v>0.30909090909090509</c:v>
                </c:pt>
                <c:pt idx="1063" formatCode="0.0">
                  <c:v>-0.10370370370370807</c:v>
                </c:pt>
                <c:pt idx="1064" formatCode="0.0">
                  <c:v>0.408060453400509</c:v>
                </c:pt>
                <c:pt idx="1065" formatCode="0.0">
                  <c:v>0.80758293838863437</c:v>
                </c:pt>
                <c:pt idx="1066" formatCode="0.0">
                  <c:v>0.9061085972850691</c:v>
                </c:pt>
                <c:pt idx="1067" formatCode="0.0">
                  <c:v>1.1000000000000014</c:v>
                </c:pt>
                <c:pt idx="1068" formatCode="0.0">
                  <c:v>1.2941964285714249</c:v>
                </c:pt>
                <c:pt idx="1069" formatCode="0.0">
                  <c:v>1.4863636363636346</c:v>
                </c:pt>
                <c:pt idx="1070" formatCode="0.0">
                  <c:v>1.8645687645687659</c:v>
                </c:pt>
                <c:pt idx="1071" formatCode="0.0">
                  <c:v>2.2263546798029594</c:v>
                </c:pt>
                <c:pt idx="1072" formatCode="0.0">
                  <c:v>2.0341880341880341</c:v>
                </c:pt>
                <c:pt idx="1073" formatCode="0.0">
                  <c:v>1.6431438127090274</c:v>
                </c:pt>
                <c:pt idx="1074" formatCode="0.0">
                  <c:v>1.4457831325301207</c:v>
                </c:pt>
                <c:pt idx="1075" formatCode="0.0">
                  <c:v>1.3456310679611647</c:v>
                </c:pt>
                <c:pt idx="1076" formatCode="0.0">
                  <c:v>0.9647058823529413</c:v>
                </c:pt>
                <c:pt idx="1077" formatCode="0.0">
                  <c:v>0.48880597014925442</c:v>
                </c:pt>
                <c:pt idx="1078" formatCode="0.0">
                  <c:v>0.3028037383177562</c:v>
                </c:pt>
                <c:pt idx="1079" formatCode="0.0">
                  <c:v>0.20799999999999841</c:v>
                </c:pt>
                <c:pt idx="1080" formatCode="0.0">
                  <c:v>-0.10982142857142918</c:v>
                </c:pt>
                <c:pt idx="1081" formatCode="0.0">
                  <c:v>0.10921052631578831</c:v>
                </c:pt>
                <c:pt idx="1082" formatCode="0.0">
                  <c:v>0.32953367875647643</c:v>
                </c:pt>
                <c:pt idx="1083" formatCode="0.0">
                  <c:v>0.44050632911392285</c:v>
                </c:pt>
                <c:pt idx="1084" formatCode="0.0">
                  <c:v>0.76975945017182568</c:v>
                </c:pt>
                <c:pt idx="1085" formatCode="0.0">
                  <c:v>0.98353293413173049</c:v>
                </c:pt>
                <c:pt idx="1086" formatCode="0.0">
                  <c:v>0.76792452830188296</c:v>
                </c:pt>
                <c:pt idx="1087" formatCode="0.0">
                  <c:v>0.9820197044334904</c:v>
                </c:pt>
                <c:pt idx="1088" formatCode="0.0">
                  <c:v>0.97623529411764309</c:v>
                </c:pt>
                <c:pt idx="1089" formatCode="0.0">
                  <c:v>0.86436781609194924</c:v>
                </c:pt>
                <c:pt idx="1090" formatCode="0.0">
                  <c:v>0.75079365079365346</c:v>
                </c:pt>
                <c:pt idx="1091" formatCode="0.0">
                  <c:v>0.95404157043879678</c:v>
                </c:pt>
                <c:pt idx="1092" formatCode="0.0">
                  <c:v>0.42328042328041704</c:v>
                </c:pt>
                <c:pt idx="1093" formatCode="0.0">
                  <c:v>0.42092307692307429</c:v>
                </c:pt>
                <c:pt idx="1094" formatCode="0.0">
                  <c:v>0.31444444444444386</c:v>
                </c:pt>
                <c:pt idx="1095" formatCode="0.0">
                  <c:v>0.3109589041095866</c:v>
                </c:pt>
                <c:pt idx="1096" formatCode="0.0">
                  <c:v>0.6102857142857161</c:v>
                </c:pt>
                <c:pt idx="1097" formatCode="0.0">
                  <c:v>0.59520000000000017</c:v>
                </c:pt>
                <c:pt idx="1098" formatCode="0.0">
                  <c:v>0.38356164383561531</c:v>
                </c:pt>
                <c:pt idx="1099" formatCode="0.0">
                  <c:v>0</c:v>
                </c:pt>
                <c:pt idx="1100" formatCode="0.0">
                  <c:v>0.21666666666666679</c:v>
                </c:pt>
                <c:pt idx="1101" formatCode="0.0">
                  <c:v>0.19999999999999996</c:v>
                </c:pt>
                <c:pt idx="1102" formatCode="0.0">
                  <c:v>0.19500000000000006</c:v>
                </c:pt>
                <c:pt idx="1103" formatCode="0.0">
                  <c:v>0.26470588235294112</c:v>
                </c:pt>
                <c:pt idx="1104" formatCode="0.0">
                  <c:v>0.40000000000000036</c:v>
                </c:pt>
                <c:pt idx="1105" formatCode="0.0">
                  <c:v>0.51694915254237195</c:v>
                </c:pt>
                <c:pt idx="1106" formatCode="0.0">
                  <c:v>0.9391304347826086</c:v>
                </c:pt>
                <c:pt idx="1107" formatCode="0.0">
                  <c:v>1.3616600790513829</c:v>
                </c:pt>
                <c:pt idx="1108" formatCode="0.0">
                  <c:v>1.5823170731707279</c:v>
                </c:pt>
                <c:pt idx="1109" formatCode="0.0">
                  <c:v>1.9002421307505983</c:v>
                </c:pt>
                <c:pt idx="1110" formatCode="0.0">
                  <c:v>2.1065088757396495</c:v>
                </c:pt>
                <c:pt idx="1111" formatCode="0.0">
                  <c:v>2.1033868092691606</c:v>
                </c:pt>
                <c:pt idx="1112" formatCode="0.0">
                  <c:v>1.9932318104906912</c:v>
                </c:pt>
                <c:pt idx="1113" formatCode="0.0">
                  <c:v>1.9843749999999929</c:v>
                </c:pt>
                <c:pt idx="1114" formatCode="0.0">
                  <c:v>1.6695652173913018</c:v>
                </c:pt>
                <c:pt idx="1115" formatCode="0.0">
                  <c:v>1.3512864493996517</c:v>
                </c:pt>
                <c:pt idx="1116" formatCode="0.0">
                  <c:v>1.4428057553956748</c:v>
                </c:pt>
                <c:pt idx="1117" formatCode="0.0">
                  <c:v>1.3326885880077413</c:v>
                </c:pt>
                <c:pt idx="1118" formatCode="0.0">
                  <c:v>1.2234273318872084</c:v>
                </c:pt>
                <c:pt idx="1119" formatCode="0.0">
                  <c:v>1.3155131264916449</c:v>
                </c:pt>
                <c:pt idx="1120" formatCode="0.0">
                  <c:v>1.5122615803814696</c:v>
                </c:pt>
                <c:pt idx="1121" formatCode="0.0">
                  <c:v>1.68934169278997</c:v>
                </c:pt>
                <c:pt idx="1122" formatCode="0.0">
                  <c:v>2.2600694444444471</c:v>
                </c:pt>
                <c:pt idx="1123" formatCode="0.0">
                  <c:v>2.245454545454546</c:v>
                </c:pt>
                <c:pt idx="1124" formatCode="0.0">
                  <c:v>2.4960000000000022</c:v>
                </c:pt>
                <c:pt idx="1125" formatCode="0.0">
                  <c:v>2.4478723404255334</c:v>
                </c:pt>
                <c:pt idx="1126" formatCode="0.0">
                  <c:v>2.4154838709677406</c:v>
                </c:pt>
                <c:pt idx="1127" formatCode="0.0">
                  <c:v>2.1321167883211665</c:v>
                </c:pt>
                <c:pt idx="1128" formatCode="0.0">
                  <c:v>1.7587837837837839</c:v>
                </c:pt>
                <c:pt idx="1129" formatCode="0.0">
                  <c:v>1.4375</c:v>
                </c:pt>
                <c:pt idx="1130" formatCode="0.0">
                  <c:v>0.86307692307692108</c:v>
                </c:pt>
                <c:pt idx="1131" formatCode="0.0">
                  <c:v>0.76536796536796459</c:v>
                </c:pt>
                <c:pt idx="1132" formatCode="0.0">
                  <c:v>0.29120879120879195</c:v>
                </c:pt>
                <c:pt idx="1133" formatCode="0.0">
                  <c:v>0.19461077844310637</c:v>
                </c:pt>
                <c:pt idx="1134" formatCode="0.0">
                  <c:v>-9.7984886649868486E-2</c:v>
                </c:pt>
                <c:pt idx="1135" formatCode="0.0">
                  <c:v>-0.19568034557235592</c:v>
                </c:pt>
                <c:pt idx="1136" formatCode="0.0">
                  <c:v>9.7064579256361583E-2</c:v>
                </c:pt>
                <c:pt idx="1137" formatCode="0.0">
                  <c:v>0.38537477148081223</c:v>
                </c:pt>
                <c:pt idx="1138" formatCode="0.0">
                  <c:v>0.28934280639430909</c:v>
                </c:pt>
                <c:pt idx="1139" formatCode="0.0">
                  <c:v>0.3834482758620652</c:v>
                </c:pt>
                <c:pt idx="1140" formatCode="0.0">
                  <c:v>0.85561224489796217</c:v>
                </c:pt>
                <c:pt idx="1141" formatCode="0.0">
                  <c:v>1.7012006861063469</c:v>
                </c:pt>
                <c:pt idx="1142" formatCode="0.0">
                  <c:v>2.9055749128919857</c:v>
                </c:pt>
                <c:pt idx="1143" formatCode="0.0">
                  <c:v>3.4608365019011416</c:v>
                </c:pt>
                <c:pt idx="1144" formatCode="0.0">
                  <c:v>3.6339181286549689</c:v>
                </c:pt>
                <c:pt idx="1145" formatCode="0.0">
                  <c:v>3.6272727272727252</c:v>
                </c:pt>
                <c:pt idx="1146" formatCode="0.0">
                  <c:v>4.0138138138138117</c:v>
                </c:pt>
                <c:pt idx="1147" formatCode="0.0">
                  <c:v>4.0794979079497935</c:v>
                </c:pt>
                <c:pt idx="1148" formatCode="0.0">
                  <c:v>4.1577181208053684</c:v>
                </c:pt>
                <c:pt idx="1149" formatCode="0.0">
                  <c:v>4.2187500000000009</c:v>
                </c:pt>
                <c:pt idx="1150" formatCode="0.0">
                  <c:v>-2.8875000000000002</c:v>
                </c:pt>
                <c:pt idx="1151" formatCode="0.0">
                  <c:v>-0.16666666666666674</c:v>
                </c:pt>
                <c:pt idx="1152" formatCode="0.0">
                  <c:v>-1.2045454545454541</c:v>
                </c:pt>
                <c:pt idx="1153" formatCode="0.0">
                  <c:v>2.1458333333333339</c:v>
                </c:pt>
                <c:pt idx="1154" formatCode="0.0">
                  <c:v>1.0363636363636353</c:v>
                </c:pt>
                <c:pt idx="1155" formatCode="0.0">
                  <c:v>0.83333333333333215</c:v>
                </c:pt>
                <c:pt idx="1156" formatCode="0.0">
                  <c:v>0.7005780346820849</c:v>
                </c:pt>
                <c:pt idx="1157" formatCode="0.0">
                  <c:v>0.54219269102990353</c:v>
                </c:pt>
                <c:pt idx="1158" formatCode="0.0">
                  <c:v>0.72028301886792434</c:v>
                </c:pt>
                <c:pt idx="1159" formatCode="0.0">
                  <c:v>0.77241379310344627</c:v>
                </c:pt>
                <c:pt idx="1160" formatCode="0.0">
                  <c:v>1.0540540540540633</c:v>
                </c:pt>
                <c:pt idx="1161" formatCode="0.0">
                  <c:v>0.82002945508101277</c:v>
                </c:pt>
                <c:pt idx="1162" formatCode="0.0">
                  <c:v>0.82035928143713477</c:v>
                </c:pt>
                <c:pt idx="1163" formatCode="0.0">
                  <c:v>0.72564885496183251</c:v>
                </c:pt>
                <c:pt idx="1164" formatCode="0.0">
                  <c:v>0.82249999999999091</c:v>
                </c:pt>
                <c:pt idx="1165" formatCode="0.0">
                  <c:v>1.123176661264182</c:v>
                </c:pt>
                <c:pt idx="1166" formatCode="0.0">
                  <c:v>1.2160804020100571</c:v>
                </c:pt>
                <c:pt idx="1167" formatCode="0.0">
                  <c:v>1.5106007067137739</c:v>
                </c:pt>
                <c:pt idx="1168" formatCode="0.0">
                  <c:v>2.7000000000000028</c:v>
                </c:pt>
                <c:pt idx="1169" formatCode="0.0">
                  <c:v>3.4792079207920779</c:v>
                </c:pt>
                <c:pt idx="1170" formatCode="0.0">
                  <c:v>4.3356993736951992</c:v>
                </c:pt>
                <c:pt idx="1171" formatCode="0.0">
                  <c:v>4.9115044247787623</c:v>
                </c:pt>
                <c:pt idx="1172" formatCode="0.0">
                  <c:v>4.8084112149532672</c:v>
                </c:pt>
                <c:pt idx="1173" formatCode="0.0">
                  <c:v>5.1560493827160485</c:v>
                </c:pt>
                <c:pt idx="1174" formatCode="0.0">
                  <c:v>5.2465116279069832</c:v>
                </c:pt>
                <c:pt idx="1175" formatCode="0.0">
                  <c:v>5.0758620689655167</c:v>
                </c:pt>
                <c:pt idx="1176" formatCode="0.0">
                  <c:v>3.9347826086956559</c:v>
                </c:pt>
                <c:pt idx="1177" formatCode="0.0">
                  <c:v>3.1820728291316556</c:v>
                </c:pt>
                <c:pt idx="1178" formatCode="0.0">
                  <c:v>2.4068571428571417</c:v>
                </c:pt>
                <c:pt idx="1179" formatCode="0.0">
                  <c:v>1.824930747922437</c:v>
                </c:pt>
                <c:pt idx="1180" formatCode="0.0">
                  <c:v>1.8419689119171068</c:v>
                </c:pt>
                <c:pt idx="1181" formatCode="0.0">
                  <c:v>1.3537931034482753</c:v>
                </c:pt>
                <c:pt idx="1182" formatCode="0.0">
                  <c:v>1.2462474645030355</c:v>
                </c:pt>
                <c:pt idx="1183" formatCode="0.0">
                  <c:v>1.0377358490566024</c:v>
                </c:pt>
                <c:pt idx="1184" formatCode="0.0">
                  <c:v>0.93157894736841484</c:v>
                </c:pt>
                <c:pt idx="1185" formatCode="0.0">
                  <c:v>1.1302100161550968</c:v>
                </c:pt>
                <c:pt idx="1186" formatCode="0.0">
                  <c:v>1.2254931714719248</c:v>
                </c:pt>
                <c:pt idx="1187" formatCode="0.0">
                  <c:v>1.2159292035398295</c:v>
                </c:pt>
                <c:pt idx="1188" formatCode="0.0">
                  <c:v>1.6071535022354624</c:v>
                </c:pt>
                <c:pt idx="1189" formatCode="0.0">
                  <c:v>1.6946287519747187</c:v>
                </c:pt>
                <c:pt idx="1190" formatCode="0.0">
                  <c:v>1.3951388888888872</c:v>
                </c:pt>
                <c:pt idx="1191" formatCode="0.0">
                  <c:v>1.4859550561797761</c:v>
                </c:pt>
                <c:pt idx="1192" formatCode="0.0">
                  <c:v>1.971074380165291</c:v>
                </c:pt>
                <c:pt idx="1193" formatCode="0.0">
                  <c:v>1.9661835748792242</c:v>
                </c:pt>
                <c:pt idx="1194" formatCode="0.0">
                  <c:v>1.6745508982035915</c:v>
                </c:pt>
                <c:pt idx="1195" formatCode="0.0">
                  <c:v>1.5816091954023008</c:v>
                </c:pt>
                <c:pt idx="1196" formatCode="0.0">
                  <c:v>1.2060301507537687</c:v>
                </c:pt>
                <c:pt idx="1197" formatCode="0.0">
                  <c:v>1.0067567567567561</c:v>
                </c:pt>
                <c:pt idx="1198" formatCode="0.0">
                  <c:v>1</c:v>
                </c:pt>
                <c:pt idx="1199" formatCode="0.0">
                  <c:v>1.0298507462686564</c:v>
                </c:pt>
                <c:pt idx="1200" formatCode="0.0">
                  <c:v>0.55319148936170226</c:v>
                </c:pt>
                <c:pt idx="1201" formatCode="0.0">
                  <c:v>0.34705882352941142</c:v>
                </c:pt>
                <c:pt idx="1202" formatCode="0.0">
                  <c:v>0.86464646464646577</c:v>
                </c:pt>
                <c:pt idx="1203" formatCode="0.0">
                  <c:v>0.9642857142857153</c:v>
                </c:pt>
                <c:pt idx="1204" formatCode="0.0">
                  <c:v>0.95416666666666572</c:v>
                </c:pt>
                <c:pt idx="1205" formatCode="0.0">
                  <c:v>1.3670103092783492</c:v>
                </c:pt>
                <c:pt idx="1206" formatCode="0.0">
                  <c:v>1.0535211267605646</c:v>
                </c:pt>
                <c:pt idx="1207" formatCode="0.0">
                  <c:v>0.94666666666666544</c:v>
                </c:pt>
                <c:pt idx="1208" formatCode="0.0">
                  <c:v>1.0443458980044298</c:v>
                </c:pt>
                <c:pt idx="1209" formatCode="0.0">
                  <c:v>1.1406570841889092</c:v>
                </c:pt>
                <c:pt idx="1210" formatCode="0.0">
                  <c:v>0.72576687116564642</c:v>
                </c:pt>
                <c:pt idx="1211" formatCode="0.0">
                  <c:v>0.72041666666667226</c:v>
                </c:pt>
                <c:pt idx="1212" formatCode="0.0">
                  <c:v>0.81934065934065359</c:v>
                </c:pt>
                <c:pt idx="1213" formatCode="0.0">
                  <c:v>0.51341463414634347</c:v>
                </c:pt>
                <c:pt idx="1214" formatCode="0.0">
                  <c:v>1.0134408602150557</c:v>
                </c:pt>
                <c:pt idx="1215" formatCode="0.0">
                  <c:v>1.1099999999999994</c:v>
                </c:pt>
                <c:pt idx="1216" formatCode="0.0">
                  <c:v>1.0109890109890109</c:v>
                </c:pt>
                <c:pt idx="1217" formatCode="0.0">
                  <c:v>0.90407239819004559</c:v>
                </c:pt>
                <c:pt idx="1218" formatCode="0.0">
                  <c:v>1.0057142857142871</c:v>
                </c:pt>
                <c:pt idx="1219" formatCode="0.0">
                  <c:v>1</c:v>
                </c:pt>
                <c:pt idx="1220" formatCode="0.0">
                  <c:v>0.88317757009345677</c:v>
                </c:pt>
                <c:pt idx="1221" formatCode="0.0">
                  <c:v>0.6539473684210515</c:v>
                </c:pt>
                <c:pt idx="1222" formatCode="0.0">
                  <c:v>0.46153846153846168</c:v>
                </c:pt>
                <c:pt idx="1223" formatCode="0.0">
                  <c:v>0.43617021276595747</c:v>
                </c:pt>
                <c:pt idx="1224" formatCode="0.0">
                  <c:v>0.55384615384615365</c:v>
                </c:pt>
                <c:pt idx="1225" formatCode="0.0">
                  <c:v>0.48888888888888893</c:v>
                </c:pt>
                <c:pt idx="1226" formatCode="0.0">
                  <c:v>0.39658119658119517</c:v>
                </c:pt>
                <c:pt idx="1227" formatCode="0.0">
                  <c:v>0.30656934306569106</c:v>
                </c:pt>
                <c:pt idx="1228" formatCode="0.0">
                  <c:v>0.52023121387283311</c:v>
                </c:pt>
                <c:pt idx="1229" formatCode="0.0">
                  <c:v>0.62752293577981888</c:v>
                </c:pt>
                <c:pt idx="1230" formatCode="0.0">
                  <c:v>0.524528301886793</c:v>
                </c:pt>
                <c:pt idx="1231" formatCode="0.0">
                  <c:v>0.52459016393442326</c:v>
                </c:pt>
                <c:pt idx="1232" formatCode="0.0">
                  <c:v>0.7291666666666714</c:v>
                </c:pt>
                <c:pt idx="1233" formatCode="0.0">
                  <c:v>0.82905027932960706</c:v>
                </c:pt>
                <c:pt idx="1234" formatCode="0.0">
                  <c:v>1.1292553191489318</c:v>
                </c:pt>
                <c:pt idx="1235" formatCode="0.0">
                  <c:v>1.8368286445012814</c:v>
                </c:pt>
                <c:pt idx="1236" formatCode="0.0">
                  <c:v>2.0265251989389981</c:v>
                </c:pt>
                <c:pt idx="1237" formatCode="0.0">
                  <c:v>2.3999999999999986</c:v>
                </c:pt>
                <c:pt idx="1238" formatCode="0.0">
                  <c:v>2.2922033898305081</c:v>
                </c:pt>
                <c:pt idx="1239" formatCode="0.0">
                  <c:v>2.1909465020576135</c:v>
                </c:pt>
                <c:pt idx="1240" formatCode="0.0">
                  <c:v>1.9895833333333357</c:v>
                </c:pt>
                <c:pt idx="1241" formatCode="0.0">
                  <c:v>2</c:v>
                </c:pt>
                <c:pt idx="1242" formatCode="0.0">
                  <c:v>1.8315789473684223</c:v>
                </c:pt>
                <c:pt idx="1243" formatCode="0.0">
                  <c:v>1.3160493827160487</c:v>
                </c:pt>
                <c:pt idx="1244" formatCode="0.0">
                  <c:v>1.0163934426229515</c:v>
                </c:pt>
                <c:pt idx="1245" formatCode="0.0">
                  <c:v>0.83199999999999985</c:v>
                </c:pt>
                <c:pt idx="1246" formatCode="0.0">
                  <c:v>1.0169491525423728</c:v>
                </c:pt>
                <c:pt idx="1247" formatCode="0.0">
                  <c:v>1.013513513513514</c:v>
                </c:pt>
                <c:pt idx="1248" formatCode="0.0">
                  <c:v>1.1231578947368419</c:v>
                </c:pt>
                <c:pt idx="1249" formatCode="0.0">
                  <c:v>1.128448275862068</c:v>
                </c:pt>
                <c:pt idx="1250" formatCode="0.0">
                  <c:v>0.8363636363636342</c:v>
                </c:pt>
                <c:pt idx="1251" formatCode="0.0">
                  <c:v>0.7388888888888907</c:v>
                </c:pt>
                <c:pt idx="1252" formatCode="0.0">
                  <c:v>0.74949494949494877</c:v>
                </c:pt>
                <c:pt idx="1253" formatCode="0.0">
                  <c:v>0.59253112033195166</c:v>
                </c:pt>
                <c:pt idx="1254" formatCode="0.0">
                  <c:v>0.28297872340425556</c:v>
                </c:pt>
                <c:pt idx="1255" formatCode="0.0">
                  <c:v>9.9999999999997868E-2</c:v>
                </c:pt>
                <c:pt idx="1256" formatCode="0.0">
                  <c:v>9.9999999999994316E-2</c:v>
                </c:pt>
                <c:pt idx="1257" formatCode="0.0">
                  <c:v>0.20000000000000284</c:v>
                </c:pt>
                <c:pt idx="1258" formatCode="0.0">
                  <c:v>0.30000000000000426</c:v>
                </c:pt>
                <c:pt idx="1259" formatCode="0.0">
                  <c:v>0.79999999999999716</c:v>
                </c:pt>
                <c:pt idx="1260" formatCode="0.0">
                  <c:v>1.6999999999999957</c:v>
                </c:pt>
                <c:pt idx="1261" formatCode="0.0">
                  <c:v>2.0999999999999943</c:v>
                </c:pt>
                <c:pt idx="1262" formatCode="0.0">
                  <c:v>2.3999999999999986</c:v>
                </c:pt>
                <c:pt idx="1263" formatCode="0.0">
                  <c:v>2.6999999999999993</c:v>
                </c:pt>
                <c:pt idx="1264" formatCode="0.0">
                  <c:v>2.8999999999999986</c:v>
                </c:pt>
                <c:pt idx="1265" formatCode="0.0">
                  <c:v>2.6000000000000014</c:v>
                </c:pt>
                <c:pt idx="1266" formatCode="0.0">
                  <c:v>2.6999999999999993</c:v>
                </c:pt>
                <c:pt idx="1267" formatCode="0.0">
                  <c:v>2.5</c:v>
                </c:pt>
                <c:pt idx="1268" formatCode="0.0">
                  <c:v>1.7999999999999989</c:v>
                </c:pt>
                <c:pt idx="1269" formatCode="0.0">
                  <c:v>1.5999999999999996</c:v>
                </c:pt>
                <c:pt idx="1270" formatCode="0.0">
                  <c:v>1.8000000000000007</c:v>
                </c:pt>
                <c:pt idx="1271" formatCode="0.0">
                  <c:v>1.6999999999999993</c:v>
                </c:pt>
                <c:pt idx="1272" formatCode="0.0">
                  <c:v>1.6000000000000014</c:v>
                </c:pt>
                <c:pt idx="1273" formatCode="0.0">
                  <c:v>1.7000000000000011</c:v>
                </c:pt>
                <c:pt idx="1274" formatCode="0.0">
                  <c:v>1.6999999999999993</c:v>
                </c:pt>
                <c:pt idx="1275" formatCode="0.0">
                  <c:v>1.5</c:v>
                </c:pt>
                <c:pt idx="1276" formatCode="0.0">
                  <c:v>1.3000000000000007</c:v>
                </c:pt>
                <c:pt idx="1277" formatCode="0.0">
                  <c:v>1.1000000000000014</c:v>
                </c:pt>
                <c:pt idx="1278" formatCode="0.0">
                  <c:v>0.69999999999999929</c:v>
                </c:pt>
                <c:pt idx="1279" formatCode="0.0">
                  <c:v>0.69999999999999574</c:v>
                </c:pt>
                <c:pt idx="1280" formatCode="0.0">
                  <c:v>0.70000000000000284</c:v>
                </c:pt>
                <c:pt idx="1281" formatCode="0.0">
                  <c:v>0.89999999999999858</c:v>
                </c:pt>
                <c:pt idx="1282" formatCode="0.0">
                  <c:v>2.1000000000000014</c:v>
                </c:pt>
                <c:pt idx="1283" formatCode="0.0">
                  <c:v>3.1000000000000014</c:v>
                </c:pt>
                <c:pt idx="1284" formatCode="0.0">
                  <c:v>3.4000000000000057</c:v>
                </c:pt>
                <c:pt idx="1285" formatCode="0.0">
                  <c:v>3.7000000000000028</c:v>
                </c:pt>
                <c:pt idx="1286" formatCode="0.0">
                  <c:v>4</c:v>
                </c:pt>
                <c:pt idx="1287" formatCode="0.0">
                  <c:v>4</c:v>
                </c:pt>
                <c:pt idx="1288" formatCode="0.0">
                  <c:v>3.9000000000000021</c:v>
                </c:pt>
                <c:pt idx="1289" formatCode="0.0">
                  <c:v>3.8000000000000007</c:v>
                </c:pt>
                <c:pt idx="1290" formatCode="0.0">
                  <c:v>2.7999999999999989</c:v>
                </c:pt>
                <c:pt idx="1291" formatCode="0.0">
                  <c:v>1.7999999999999989</c:v>
                </c:pt>
                <c:pt idx="1292" formatCode="0.0">
                  <c:v>1.5999999999999996</c:v>
                </c:pt>
                <c:pt idx="1293" formatCode="0.0">
                  <c:v>1.1999999999999993</c:v>
                </c:pt>
                <c:pt idx="1294" formatCode="0.0">
                  <c:v>1.0999999999999996</c:v>
                </c:pt>
                <c:pt idx="1295" formatCode="0.0">
                  <c:v>1</c:v>
                </c:pt>
                <c:pt idx="1296" formatCode="0.0">
                  <c:v>0.90000000000000036</c:v>
                </c:pt>
                <c:pt idx="1297" formatCode="0.0">
                  <c:v>0.89999999999999858</c:v>
                </c:pt>
                <c:pt idx="1298" formatCode="0.0">
                  <c:v>0.80000000000000071</c:v>
                </c:pt>
                <c:pt idx="1299" formatCode="0.0">
                  <c:v>0.80000000000000071</c:v>
                </c:pt>
                <c:pt idx="1300" formatCode="0.0">
                  <c:v>0.69999999999999929</c:v>
                </c:pt>
                <c:pt idx="1301" formatCode="0.0">
                  <c:v>0.80000000000000071</c:v>
                </c:pt>
                <c:pt idx="1302" formatCode="0.0">
                  <c:v>0.80000000000000071</c:v>
                </c:pt>
                <c:pt idx="1303" formatCode="0.0">
                  <c:v>0.69999999999999929</c:v>
                </c:pt>
                <c:pt idx="1304" formatCode="0.0">
                  <c:v>0.79999999999999716</c:v>
                </c:pt>
                <c:pt idx="1305" formatCode="0.0">
                  <c:v>0.89999999999999858</c:v>
                </c:pt>
                <c:pt idx="1306" formatCode="0.0">
                  <c:v>0.80000000000000426</c:v>
                </c:pt>
                <c:pt idx="1307" formatCode="0.0">
                  <c:v>0.80000000000000426</c:v>
                </c:pt>
                <c:pt idx="1308" formatCode="0.0">
                  <c:v>1.3000000000000043</c:v>
                </c:pt>
                <c:pt idx="1309" formatCode="0.0">
                  <c:v>1.3999999999999986</c:v>
                </c:pt>
                <c:pt idx="1310" formatCode="0.0">
                  <c:v>1.3999999999999986</c:v>
                </c:pt>
                <c:pt idx="1311" formatCode="0.0">
                  <c:v>1.7000000000000028</c:v>
                </c:pt>
                <c:pt idx="1312" formatCode="0.0">
                  <c:v>2.1000000000000014</c:v>
                </c:pt>
                <c:pt idx="1313" formatCode="0.0">
                  <c:v>2.5</c:v>
                </c:pt>
                <c:pt idx="1314" formatCode="0.0">
                  <c:v>2.7999999999999972</c:v>
                </c:pt>
                <c:pt idx="1315" formatCode="0.0">
                  <c:v>3</c:v>
                </c:pt>
                <c:pt idx="1316" formatCode="0.0">
                  <c:v>2.9000000000000021</c:v>
                </c:pt>
                <c:pt idx="1317" formatCode="0.0">
                  <c:v>3.6999999999999993</c:v>
                </c:pt>
                <c:pt idx="1318" formatCode="0.0">
                  <c:v>3.5</c:v>
                </c:pt>
                <c:pt idx="1319" formatCode="0.0">
                  <c:v>3.6999999999999993</c:v>
                </c:pt>
                <c:pt idx="1320" formatCode="0.0">
                  <c:v>3</c:v>
                </c:pt>
                <c:pt idx="1321" formatCode="0.0">
                  <c:v>2.1999999999999993</c:v>
                </c:pt>
                <c:pt idx="1322" formatCode="0.0">
                  <c:v>1.6000000000000014</c:v>
                </c:pt>
                <c:pt idx="1323" formatCode="0.0">
                  <c:v>1.1999999999999993</c:v>
                </c:pt>
                <c:pt idx="1324" formatCode="0.0">
                  <c:v>0.59999999999999787</c:v>
                </c:pt>
                <c:pt idx="1325" formatCode="0.0">
                  <c:v>-0.39999999999999858</c:v>
                </c:pt>
                <c:pt idx="1326" formatCode="0.0">
                  <c:v>-0.21016042780748734</c:v>
                </c:pt>
                <c:pt idx="1327" formatCode="0.0">
                  <c:v>-0.10458221024258307</c:v>
                </c:pt>
                <c:pt idx="1328" formatCode="0.0">
                  <c:v>0</c:v>
                </c:pt>
                <c:pt idx="1329" formatCode="0.0">
                  <c:v>0.29619289340101318</c:v>
                </c:pt>
                <c:pt idx="1330" formatCode="0.0">
                  <c:v>0.49360613810741683</c:v>
                </c:pt>
                <c:pt idx="1331" formatCode="0.0">
                  <c:v>0.59360000000000213</c:v>
                </c:pt>
                <c:pt idx="1332" formatCode="0.0">
                  <c:v>0.88968481375358266</c:v>
                </c:pt>
                <c:pt idx="1333" formatCode="0.0">
                  <c:v>0.98452012383900467</c:v>
                </c:pt>
                <c:pt idx="1334" formatCode="0.0">
                  <c:v>0.98045602605862925</c:v>
                </c:pt>
                <c:pt idx="1335" formatCode="0.0">
                  <c:v>0.97658862876254204</c:v>
                </c:pt>
                <c:pt idx="1336" formatCode="0.0">
                  <c:v>0.97288135593220204</c:v>
                </c:pt>
                <c:pt idx="1337" formatCode="0.0">
                  <c:v>1.155405405405407</c:v>
                </c:pt>
                <c:pt idx="1338" formatCode="0.0">
                  <c:v>1.243097643097645</c:v>
                </c:pt>
                <c:pt idx="1339" formatCode="0.0">
                  <c:v>1.3299999999999983</c:v>
                </c:pt>
                <c:pt idx="1340" formatCode="0.0">
                  <c:v>1.1405940594059416</c:v>
                </c:pt>
                <c:pt idx="1341" formatCode="0.0">
                  <c:v>1.2333333333333343</c:v>
                </c:pt>
                <c:pt idx="1342" formatCode="0.0">
                  <c:v>1.3304347826086982</c:v>
                </c:pt>
                <c:pt idx="1343" formatCode="0.0">
                  <c:v>1.3287425149700596</c:v>
                </c:pt>
                <c:pt idx="1344" formatCode="0.0">
                  <c:v>1.1197674418604606</c:v>
                </c:pt>
                <c:pt idx="1345" formatCode="0.0">
                  <c:v>1.0412921348314654</c:v>
                </c:pt>
                <c:pt idx="1346" formatCode="0.0">
                  <c:v>0.9619565217391326</c:v>
                </c:pt>
                <c:pt idx="1347" formatCode="0.0">
                  <c:v>0.87619047619048018</c:v>
                </c:pt>
                <c:pt idx="1348" formatCode="0.0">
                  <c:v>0.68909090909090764</c:v>
                </c:pt>
                <c:pt idx="1349" formatCode="0.0">
                  <c:v>0.59536082474226504</c:v>
                </c:pt>
                <c:pt idx="1350" formatCode="0.0">
                  <c:v>0.49872122762148052</c:v>
                </c:pt>
                <c:pt idx="1351" formatCode="0.0">
                  <c:v>0.40102564102564031</c:v>
                </c:pt>
                <c:pt idx="1352" formatCode="0.0">
                  <c:v>0.79797979797980645</c:v>
                </c:pt>
                <c:pt idx="1353" formatCode="0.0">
                  <c:v>1.1968992248062094</c:v>
                </c:pt>
                <c:pt idx="1354" formatCode="0.0">
                  <c:v>1.5874015748031525</c:v>
                </c:pt>
                <c:pt idx="1355" formatCode="0.0">
                  <c:v>3.0424403183023898</c:v>
                </c:pt>
                <c:pt idx="1356" formatCode="0.0">
                  <c:v>3.4255319148936181</c:v>
                </c:pt>
                <c:pt idx="1357" formatCode="0.0">
                  <c:v>3.9760989010989007</c:v>
                </c:pt>
                <c:pt idx="1358" formatCode="0.0">
                  <c:v>4.018443804034586</c:v>
                </c:pt>
                <c:pt idx="1359" formatCode="0.0">
                  <c:v>4.4642633228840118</c:v>
                </c:pt>
                <c:pt idx="1360" formatCode="0.0">
                  <c:v>4.7111913357400717</c:v>
                </c:pt>
                <c:pt idx="1361" formatCode="0.0">
                  <c:v>4.1215189873417692</c:v>
                </c:pt>
                <c:pt idx="1362" formatCode="0.0">
                  <c:v>3.7862244897959201</c:v>
                </c:pt>
                <c:pt idx="1363" formatCode="0.0">
                  <c:v>2.4256097560975594</c:v>
                </c:pt>
                <c:pt idx="1364" formatCode="0.0">
                  <c:v>1.8507462686567155</c:v>
                </c:pt>
                <c:pt idx="1365" formatCode="0.0">
                  <c:v>1.4102564102564106</c:v>
                </c:pt>
                <c:pt idx="1366" formatCode="0.0">
                  <c:v>1.238095238095239</c:v>
                </c:pt>
                <c:pt idx="1367" formatCode="0.0">
                  <c:v>0.68679245283018808</c:v>
                </c:pt>
                <c:pt idx="1368" formatCode="0.0">
                  <c:v>0.10243902439024488</c:v>
                </c:pt>
                <c:pt idx="1369" formatCode="0.0">
                  <c:v>1.7763568394002505E-15</c:v>
                </c:pt>
                <c:pt idx="1370" formatCode="0.0">
                  <c:v>0.10476190476190439</c:v>
                </c:pt>
                <c:pt idx="1371" formatCode="0.0">
                  <c:v>0.52212389380530766</c:v>
                </c:pt>
                <c:pt idx="1372" formatCode="0.0">
                  <c:v>0.63011583011582672</c:v>
                </c:pt>
                <c:pt idx="1373" formatCode="0.0">
                  <c:v>0.63505154639175387</c:v>
                </c:pt>
                <c:pt idx="1374" formatCode="0.0">
                  <c:v>0.84376899696048469</c:v>
                </c:pt>
                <c:pt idx="1375" formatCode="0.0">
                  <c:v>1.1535135135135164</c:v>
                </c:pt>
                <c:pt idx="1376" formatCode="0.0">
                  <c:v>1.5552825552825524</c:v>
                </c:pt>
                <c:pt idx="1377" formatCode="0.0">
                  <c:v>1.9438799076212518</c:v>
                </c:pt>
                <c:pt idx="1378" formatCode="0.0">
                  <c:v>1.9392201834862348</c:v>
                </c:pt>
                <c:pt idx="1379" formatCode="0.0">
                  <c:v>1.7237762237762198</c:v>
                </c:pt>
                <c:pt idx="1380" formatCode="0.0">
                  <c:v>1.7123188405797123</c:v>
                </c:pt>
                <c:pt idx="1381" formatCode="0.0">
                  <c:v>1.6957286432160785</c:v>
                </c:pt>
                <c:pt idx="1382" formatCode="0.0">
                  <c:v>1.5870967741935473</c:v>
                </c:pt>
                <c:pt idx="1383" formatCode="0.0">
                  <c:v>1.2883582089552199</c:v>
                </c:pt>
                <c:pt idx="1384" formatCode="0.0">
                  <c:v>1.3711340206185589</c:v>
                </c:pt>
                <c:pt idx="1385" formatCode="0.0">
                  <c:v>0.98393574297188735</c:v>
                </c:pt>
                <c:pt idx="1386" formatCode="0.0">
                  <c:v>0.98198198198198128</c:v>
                </c:pt>
                <c:pt idx="1387" formatCode="0.0">
                  <c:v>1.07720207253886</c:v>
                </c:pt>
                <c:pt idx="1388" formatCode="0.0">
                  <c:v>0.88343558282208612</c:v>
                </c:pt>
                <c:pt idx="1389" formatCode="0.0">
                  <c:v>0.77538461538461512</c:v>
                </c:pt>
                <c:pt idx="1390" formatCode="0.0">
                  <c:v>0.67254901960784252</c:v>
                </c:pt>
                <c:pt idx="1391" formatCode="0.0">
                  <c:v>0.66744186046511622</c:v>
                </c:pt>
                <c:pt idx="1392" formatCode="0.0">
                  <c:v>0.40000000000000036</c:v>
                </c:pt>
                <c:pt idx="1393" formatCode="0.0">
                  <c:v>0.3100000000000005</c:v>
                </c:pt>
                <c:pt idx="1394" formatCode="0.0">
                  <c:v>0.31401869158878526</c:v>
                </c:pt>
                <c:pt idx="1395" formatCode="0.0">
                  <c:v>0.10681818181818237</c:v>
                </c:pt>
                <c:pt idx="1396" formatCode="0.0">
                  <c:v>0.31896551724137723</c:v>
                </c:pt>
                <c:pt idx="1397" formatCode="0.0">
                  <c:v>0.32162162162162033</c:v>
                </c:pt>
                <c:pt idx="1398" formatCode="0.0">
                  <c:v>0.53518518518518121</c:v>
                </c:pt>
                <c:pt idx="1399" formatCode="0.0">
                  <c:v>0.53322784810126223</c:v>
                </c:pt>
                <c:pt idx="1400" formatCode="0.0">
                  <c:v>0.63220338983050794</c:v>
                </c:pt>
                <c:pt idx="1401" formatCode="0.0">
                  <c:v>0.73107049608354657</c:v>
                </c:pt>
                <c:pt idx="1402" formatCode="0.0">
                  <c:v>1.0366748166259185</c:v>
                </c:pt>
                <c:pt idx="1403" formatCode="0.0">
                  <c:v>1.6408352668213482</c:v>
                </c:pt>
                <c:pt idx="1404" formatCode="0.0">
                  <c:v>1.7289537712895395</c:v>
                </c:pt>
                <c:pt idx="1405" formatCode="0.0">
                  <c:v>1.8296703296703285</c:v>
                </c:pt>
                <c:pt idx="1406" formatCode="0.0">
                  <c:v>2.2195266272189293</c:v>
                </c:pt>
                <c:pt idx="1407" formatCode="0.0">
                  <c:v>2.4236842105263143</c:v>
                </c:pt>
                <c:pt idx="1408" formatCode="0.0">
                  <c:v>2.6895348837209276</c:v>
                </c:pt>
                <c:pt idx="1409" formatCode="0.0">
                  <c:v>2.4634146341463428</c:v>
                </c:pt>
                <c:pt idx="1410" formatCode="0.0">
                  <c:v>2.0159999999999982</c:v>
                </c:pt>
                <c:pt idx="1411" formatCode="0.0">
                  <c:v>1.5597938144329895</c:v>
                </c:pt>
                <c:pt idx="1412" formatCode="0.0">
                  <c:v>1.2297297297297298</c:v>
                </c:pt>
                <c:pt idx="1413" formatCode="0.0">
                  <c:v>0.97599999999999998</c:v>
                </c:pt>
                <c:pt idx="1414" formatCode="0.0">
                  <c:v>0.62678571428571361</c:v>
                </c:pt>
                <c:pt idx="1415" formatCode="0.0">
                  <c:v>0.28571428571428559</c:v>
                </c:pt>
                <c:pt idx="1416" formatCode="0.0">
                  <c:v>0.27200000000000024</c:v>
                </c:pt>
                <c:pt idx="1417" formatCode="0.0">
                  <c:v>0.24461538461538446</c:v>
                </c:pt>
                <c:pt idx="1418" formatCode="0.0">
                  <c:v>0.36734693877551017</c:v>
                </c:pt>
                <c:pt idx="1419" formatCode="0.0">
                  <c:v>0.29318181818181621</c:v>
                </c:pt>
                <c:pt idx="1420" formatCode="0.0">
                  <c:v>0.40425531914893753</c:v>
                </c:pt>
                <c:pt idx="1421" formatCode="0.0">
                  <c:v>0.51176470588234935</c:v>
                </c:pt>
                <c:pt idx="1422" formatCode="0.0">
                  <c:v>0.61801801801801304</c:v>
                </c:pt>
                <c:pt idx="1423" formatCode="0.0">
                  <c:v>0.51551312649164771</c:v>
                </c:pt>
                <c:pt idx="1424" formatCode="0.0">
                  <c:v>0.71515748031495718</c:v>
                </c:pt>
                <c:pt idx="1425" formatCode="0.0">
                  <c:v>1.2121008403361415</c:v>
                </c:pt>
                <c:pt idx="1426" formatCode="0.0">
                  <c:v>1.4064814814814852</c:v>
                </c:pt>
                <c:pt idx="1427" formatCode="0.0">
                  <c:v>1.4956521739130437</c:v>
                </c:pt>
                <c:pt idx="1428" formatCode="0.0">
                  <c:v>1.6855524079320077</c:v>
                </c:pt>
                <c:pt idx="1429" formatCode="0.0">
                  <c:v>1.9689703808180496</c:v>
                </c:pt>
                <c:pt idx="1430" formatCode="0.0">
                  <c:v>3.3267241379310235</c:v>
                </c:pt>
                <c:pt idx="1431" formatCode="0.0">
                  <c:v>3.6203076923076978</c:v>
                </c:pt>
                <c:pt idx="1432" formatCode="0.0">
                  <c:v>3.4365942028985472</c:v>
                </c:pt>
                <c:pt idx="1433" formatCode="0.0">
                  <c:v>3.0588495575221231</c:v>
                </c:pt>
                <c:pt idx="1434" formatCode="0.0">
                  <c:v>2.7693150684931496</c:v>
                </c:pt>
                <c:pt idx="1435" formatCode="0.0">
                  <c:v>2.6716783216783249</c:v>
                </c:pt>
                <c:pt idx="1436" formatCode="0.0">
                  <c:v>2.5637209302325594</c:v>
                </c:pt>
                <c:pt idx="1437" formatCode="0.0">
                  <c:v>2.2682758620689665</c:v>
                </c:pt>
                <c:pt idx="1438" formatCode="0.0">
                  <c:v>0.78987341772151964</c:v>
                </c:pt>
                <c:pt idx="1439" formatCode="0.0">
                  <c:v>0.46341463414634099</c:v>
                </c:pt>
                <c:pt idx="1440" formatCode="0.0">
                  <c:v>0.55862068965517242</c:v>
                </c:pt>
                <c:pt idx="1441" formatCode="0.0">
                  <c:v>0.5808510638297868</c:v>
                </c:pt>
                <c:pt idx="1442" formatCode="0.0">
                  <c:v>0.69503546099290681</c:v>
                </c:pt>
                <c:pt idx="1443" formatCode="0.0">
                  <c:v>0.7137254901960759</c:v>
                </c:pt>
                <c:pt idx="1444" formatCode="0.0">
                  <c:v>0.81584158415841301</c:v>
                </c:pt>
                <c:pt idx="1445" formatCode="0.0">
                  <c:v>0.91980440097799487</c:v>
                </c:pt>
                <c:pt idx="1446" formatCode="0.0">
                  <c:v>1.1258317025440263</c:v>
                </c:pt>
                <c:pt idx="1447" formatCode="0.0">
                  <c:v>1.1216039279869108</c:v>
                </c:pt>
                <c:pt idx="1448" formatCode="0.0">
                  <c:v>1.2170212765957444</c:v>
                </c:pt>
                <c:pt idx="1449" formatCode="0.0">
                  <c:v>1.2091719745222917</c:v>
                </c:pt>
                <c:pt idx="1450" formatCode="0.0">
                  <c:v>1.3031137724550916</c:v>
                </c:pt>
                <c:pt idx="1451" formatCode="0.0">
                  <c:v>1.494761350407444</c:v>
                </c:pt>
                <c:pt idx="1452" formatCode="0.0">
                  <c:v>2.6742857142857162</c:v>
                </c:pt>
                <c:pt idx="1453" formatCode="0.0">
                  <c:v>4.3505000000000109</c:v>
                </c:pt>
                <c:pt idx="1454" formatCode="0.0">
                  <c:v>4.7369250985545364</c:v>
                </c:pt>
                <c:pt idx="1455" formatCode="0.0">
                  <c:v>5.3163380281690138</c:v>
                </c:pt>
                <c:pt idx="1456" formatCode="0.0">
                  <c:v>6.1525741029641168</c:v>
                </c:pt>
                <c:pt idx="1457" formatCode="0.0">
                  <c:v>6.544741532976829</c:v>
                </c:pt>
                <c:pt idx="1458" formatCode="0.0">
                  <c:v>6.8339920948616637</c:v>
                </c:pt>
                <c:pt idx="1459" formatCode="0.0">
                  <c:v>7.3034934497816622</c:v>
                </c:pt>
                <c:pt idx="1460" formatCode="0.0">
                  <c:v>6.8313253012048207</c:v>
                </c:pt>
                <c:pt idx="1461" formatCode="0.0">
                  <c:v>5.2578947368421041</c:v>
                </c:pt>
                <c:pt idx="1462" formatCode="0.0">
                  <c:v>5.2736842105263158</c:v>
                </c:pt>
                <c:pt idx="1463" formatCode="0.0">
                  <c:v>4.4137380191693296</c:v>
                </c:pt>
                <c:pt idx="1464" formatCode="0.0">
                  <c:v>3.7122923588039889</c:v>
                </c:pt>
                <c:pt idx="1465" formatCode="0.0">
                  <c:v>2.9581939799331103</c:v>
                </c:pt>
                <c:pt idx="1466" formatCode="0.0">
                  <c:v>2.7970588235294152</c:v>
                </c:pt>
                <c:pt idx="1467" formatCode="0.0">
                  <c:v>2.0984615384615424</c:v>
                </c:pt>
                <c:pt idx="1468" formatCode="0.0">
                  <c:v>1.4790960451977426</c:v>
                </c:pt>
                <c:pt idx="1469" formatCode="0.0">
                  <c:v>1.2738461538461578</c:v>
                </c:pt>
                <c:pt idx="1470" formatCode="0.0">
                  <c:v>0.84618937644341941</c:v>
                </c:pt>
                <c:pt idx="1471" formatCode="0.0">
                  <c:v>0.949893390191896</c:v>
                </c:pt>
                <c:pt idx="1472" formatCode="0.0">
                  <c:v>1.5671206225680976</c:v>
                </c:pt>
                <c:pt idx="1473" formatCode="0.0">
                  <c:v>2.2672325976230852</c:v>
                </c:pt>
                <c:pt idx="1474" formatCode="0.0">
                  <c:v>2.5418569254185712</c:v>
                </c:pt>
                <c:pt idx="1475" formatCode="0.0">
                  <c:v>2.9169096209912482</c:v>
                </c:pt>
                <c:pt idx="1476" formatCode="0.0">
                  <c:v>4.0999999999999943</c:v>
                </c:pt>
                <c:pt idx="1477" formatCode="0.0">
                  <c:v>5.3759999999999977</c:v>
                </c:pt>
                <c:pt idx="1478" formatCode="0.0">
                  <c:v>6.1522342064714977</c:v>
                </c:pt>
                <c:pt idx="1479" formatCode="0.0">
                  <c:v>6.326072607260727</c:v>
                </c:pt>
                <c:pt idx="1480" formatCode="0.0">
                  <c:v>5.9440298507462686</c:v>
                </c:pt>
                <c:pt idx="1481" formatCode="0.0">
                  <c:v>5.3619718309859152</c:v>
                </c:pt>
                <c:pt idx="1482" formatCode="0.0">
                  <c:v>5.0999999999999979</c:v>
                </c:pt>
                <c:pt idx="1483" formatCode="0.0">
                  <c:v>5.1217948717948723</c:v>
                </c:pt>
                <c:pt idx="1484" formatCode="0.0">
                  <c:v>3.621176470588237</c:v>
                </c:pt>
                <c:pt idx="1485" formatCode="0.0">
                  <c:v>2.1378378378378375</c:v>
                </c:pt>
                <c:pt idx="1486" formatCode="0.0">
                  <c:v>1.2176470588235295</c:v>
                </c:pt>
                <c:pt idx="1487" formatCode="0.0">
                  <c:v>0.86170212765957466</c:v>
                </c:pt>
                <c:pt idx="1488" formatCode="0.0">
                  <c:v>0.90000000000000036</c:v>
                </c:pt>
                <c:pt idx="1489" formatCode="0.0">
                  <c:v>0.91343283582089541</c:v>
                </c:pt>
                <c:pt idx="1490" formatCode="0.0">
                  <c:v>0.85217391304347778</c:v>
                </c:pt>
                <c:pt idx="1491" formatCode="0.0">
                  <c:v>0.43333333333333179</c:v>
                </c:pt>
                <c:pt idx="1492" formatCode="0.0">
                  <c:v>0.4299065420560737</c:v>
                </c:pt>
                <c:pt idx="1493" formatCode="0.0">
                  <c:v>0.73900928792568976</c:v>
                </c:pt>
                <c:pt idx="1494" formatCode="0.0">
                  <c:v>1.6521739130434838</c:v>
                </c:pt>
                <c:pt idx="1495" formatCode="0.0">
                  <c:v>1.8519524617996623</c:v>
                </c:pt>
                <c:pt idx="1496" formatCode="0.0">
                  <c:v>2.2307692307692406</c:v>
                </c:pt>
                <c:pt idx="1497" formatCode="0.0">
                  <c:v>2.1153098420412988</c:v>
                </c:pt>
                <c:pt idx="1498" formatCode="0.0">
                  <c:v>2.3946067415730283</c:v>
                </c:pt>
                <c:pt idx="1499" formatCode="0.0">
                  <c:v>2.5771929824561397</c:v>
                </c:pt>
                <c:pt idx="1500" formatCode="0.0">
                  <c:v>3.5432432432432392</c:v>
                </c:pt>
                <c:pt idx="1501" formatCode="0.0">
                  <c:v>4.0119331742243389</c:v>
                </c:pt>
                <c:pt idx="1502" formatCode="0.0">
                  <c:v>4.0073138297872362</c:v>
                </c:pt>
                <c:pt idx="1503" formatCode="0.0">
                  <c:v>3.3200626959247614</c:v>
                </c:pt>
                <c:pt idx="1504" formatCode="0.0">
                  <c:v>2.8249003984063776</c:v>
                </c:pt>
                <c:pt idx="1505" formatCode="0.0">
                  <c:v>2.8064516129032313</c:v>
                </c:pt>
                <c:pt idx="1506" formatCode="0.0">
                  <c:v>2.6116363636363644</c:v>
                </c:pt>
                <c:pt idx="1507" formatCode="0.0">
                  <c:v>2.3294117647058812</c:v>
                </c:pt>
                <c:pt idx="1508" formatCode="0.0">
                  <c:v>1.2542253521126749</c:v>
                </c:pt>
                <c:pt idx="1509" formatCode="0.0">
                  <c:v>0.57108433734939812</c:v>
                </c:pt>
                <c:pt idx="1510" formatCode="0.0">
                  <c:v>-0.1875</c:v>
                </c:pt>
                <c:pt idx="1511" formatCode="0.0">
                  <c:v>8.3333333333333481E-2</c:v>
                </c:pt>
                <c:pt idx="1512" formatCode="0.0">
                  <c:v>9.6428571428571086E-2</c:v>
                </c:pt>
                <c:pt idx="1513" formatCode="0.0">
                  <c:v>0.10312500000000124</c:v>
                </c:pt>
                <c:pt idx="1514" formatCode="0.0">
                  <c:v>0</c:v>
                </c:pt>
                <c:pt idx="1515" formatCode="0.0">
                  <c:v>0</c:v>
                </c:pt>
                <c:pt idx="1516" formatCode="0.0">
                  <c:v>0.72775330396475724</c:v>
                </c:pt>
                <c:pt idx="1517" formatCode="0.0">
                  <c:v>0.93282674772036245</c:v>
                </c:pt>
                <c:pt idx="1518" formatCode="0.0">
                  <c:v>1.12966292134832</c:v>
                </c:pt>
                <c:pt idx="1519" formatCode="0.0">
                  <c:v>1.027559055118104</c:v>
                </c:pt>
                <c:pt idx="1520" formatCode="0.0">
                  <c:v>1.1253546099290759</c:v>
                </c:pt>
                <c:pt idx="1521" formatCode="0.0">
                  <c:v>1.3220338983050866</c:v>
                </c:pt>
                <c:pt idx="1522" formatCode="0.0">
                  <c:v>1.411475409836072</c:v>
                </c:pt>
                <c:pt idx="1523" formatCode="0.0">
                  <c:v>1.4022801302931569</c:v>
                </c:pt>
                <c:pt idx="1524" formatCode="0.0">
                  <c:v>0.99661590524534915</c:v>
                </c:pt>
                <c:pt idx="1525" formatCode="0.0">
                  <c:v>0.9869646182495373</c:v>
                </c:pt>
                <c:pt idx="1526" formatCode="0.0">
                  <c:v>1.2719827586206875</c:v>
                </c:pt>
                <c:pt idx="1527" formatCode="0.0">
                  <c:v>1.3554545454545419</c:v>
                </c:pt>
                <c:pt idx="1528" formatCode="0.0">
                  <c:v>1.6269689737470117</c:v>
                </c:pt>
                <c:pt idx="1529" formatCode="0.0">
                  <c:v>1.7095477386934661</c:v>
                </c:pt>
                <c:pt idx="1530" formatCode="0.0">
                  <c:v>1.8879999999999981</c:v>
                </c:pt>
                <c:pt idx="1531" formatCode="0.0">
                  <c:v>2.3642857142857139</c:v>
                </c:pt>
                <c:pt idx="1532" formatCode="0.0">
                  <c:v>2.0907284768211909</c:v>
                </c:pt>
                <c:pt idx="1533" formatCode="0.0">
                  <c:v>1.9929411764705911</c:v>
                </c:pt>
                <c:pt idx="1534" formatCode="0.0">
                  <c:v>1.5165876777251199</c:v>
                </c:pt>
                <c:pt idx="1535" formatCode="0.0">
                  <c:v>1.6433333333333326</c:v>
                </c:pt>
                <c:pt idx="1536" formatCode="0.0">
                  <c:v>1.3913580246913568</c:v>
                </c:pt>
                <c:pt idx="1537" formatCode="0.0">
                  <c:v>0.92980132450331254</c:v>
                </c:pt>
                <c:pt idx="1538" formatCode="0.0">
                  <c:v>0.74575163398692901</c:v>
                </c:pt>
                <c:pt idx="1539" formatCode="0.0">
                  <c:v>-0.10892857142856727</c:v>
                </c:pt>
                <c:pt idx="1540" formatCode="0.0">
                  <c:v>0</c:v>
                </c:pt>
                <c:pt idx="1541" formatCode="0.0">
                  <c:v>-0.1071428571428541</c:v>
                </c:pt>
                <c:pt idx="1542" formatCode="0.0">
                  <c:v>0</c:v>
                </c:pt>
                <c:pt idx="1543" formatCode="0.0">
                  <c:v>-0.31826086956521493</c:v>
                </c:pt>
                <c:pt idx="1544" formatCode="0.0">
                  <c:v>-0.21114206128134327</c:v>
                </c:pt>
                <c:pt idx="1545" formatCode="0.0">
                  <c:v>0</c:v>
                </c:pt>
                <c:pt idx="1546" formatCode="0.0">
                  <c:v>0.10368271954673958</c:v>
                </c:pt>
                <c:pt idx="1547" formatCode="0.0">
                  <c:v>0.51186943620177772</c:v>
                </c:pt>
                <c:pt idx="1548" formatCode="0.0">
                  <c:v>0.70891719745223014</c:v>
                </c:pt>
                <c:pt idx="1549" formatCode="0.0">
                  <c:v>1.3000000000000007</c:v>
                </c:pt>
                <c:pt idx="1550" formatCode="0.0">
                  <c:v>1.5822878228782322</c:v>
                </c:pt>
                <c:pt idx="1551" formatCode="0.0">
                  <c:v>1.9606299212598408</c:v>
                </c:pt>
                <c:pt idx="1552" formatCode="0.0">
                  <c:v>2.6103734439834057</c:v>
                </c:pt>
                <c:pt idx="1553" formatCode="0.0">
                  <c:v>3.0514767932489448</c:v>
                </c:pt>
                <c:pt idx="1554" formatCode="0.0">
                  <c:v>3.3080168776371295</c:v>
                </c:pt>
                <c:pt idx="1555" formatCode="0.0">
                  <c:v>3.3882352941176492</c:v>
                </c:pt>
                <c:pt idx="1556" formatCode="0.0">
                  <c:v>3.4658227848101255</c:v>
                </c:pt>
                <c:pt idx="1557" formatCode="0.0">
                  <c:v>3.3559322033898304</c:v>
                </c:pt>
                <c:pt idx="1558" formatCode="0.0">
                  <c:v>3.1685106382978709</c:v>
                </c:pt>
                <c:pt idx="1559" formatCode="0.0">
                  <c:v>2.630303030303029</c:v>
                </c:pt>
                <c:pt idx="1560" formatCode="0.0">
                  <c:v>1.824669603524228</c:v>
                </c:pt>
                <c:pt idx="1561" formatCode="0.0">
                  <c:v>1.1788546255506596</c:v>
                </c:pt>
                <c:pt idx="1562" formatCode="0.0">
                  <c:v>0.75574468085106616</c:v>
                </c:pt>
                <c:pt idx="1563" formatCode="0.0">
                  <c:v>-0.75879828326180387</c:v>
                </c:pt>
                <c:pt idx="1564" formatCode="0.0">
                  <c:v>-0.91056910569105654</c:v>
                </c:pt>
                <c:pt idx="1565" formatCode="0.0">
                  <c:v>-0.97452471482889536</c:v>
                </c:pt>
                <c:pt idx="1566" formatCode="0.0">
                  <c:v>-0.97338129496402814</c:v>
                </c:pt>
                <c:pt idx="1567" formatCode="0.0">
                  <c:v>-0.70810810810810665</c:v>
                </c:pt>
                <c:pt idx="1568" formatCode="0.0">
                  <c:v>-0.52761904761904788</c:v>
                </c:pt>
                <c:pt idx="1569" formatCode="0.0">
                  <c:v>-8.6280487804877737E-2</c:v>
                </c:pt>
                <c:pt idx="1570" formatCode="0.0">
                  <c:v>0</c:v>
                </c:pt>
                <c:pt idx="1571" formatCode="0.0">
                  <c:v>0.26079027355622841</c:v>
                </c:pt>
                <c:pt idx="1572" formatCode="0.0">
                  <c:v>0.26918429003021416</c:v>
                </c:pt>
                <c:pt idx="1573" formatCode="0.0">
                  <c:v>0.36737160120845758</c:v>
                </c:pt>
                <c:pt idx="1574" formatCode="0.0">
                  <c:v>0.55315315315314706</c:v>
                </c:pt>
                <c:pt idx="1575" formatCode="0.0">
                  <c:v>0.64744744744744409</c:v>
                </c:pt>
                <c:pt idx="1576" formatCode="0.0">
                  <c:v>0.74128440366972725</c:v>
                </c:pt>
                <c:pt idx="1577" formatCode="0.0">
                  <c:v>0.92211838006230451</c:v>
                </c:pt>
                <c:pt idx="1578" formatCode="0.0">
                  <c:v>0.92012779552715784</c:v>
                </c:pt>
                <c:pt idx="1579" formatCode="0.0">
                  <c:v>0.82894736842105132</c:v>
                </c:pt>
                <c:pt idx="1580" formatCode="0.0">
                  <c:v>0.91780821917808453</c:v>
                </c:pt>
                <c:pt idx="1581" formatCode="0.0">
                  <c:v>0.9184397163120579</c:v>
                </c:pt>
                <c:pt idx="1582" formatCode="0.0">
                  <c:v>0.82826086956522005</c:v>
                </c:pt>
                <c:pt idx="1583" formatCode="0.0">
                  <c:v>1.1050359712230211</c:v>
                </c:pt>
                <c:pt idx="1584" formatCode="0.0">
                  <c:v>0.9340659340659343</c:v>
                </c:pt>
                <c:pt idx="1585" formatCode="0.0">
                  <c:v>0.85143884892086419</c:v>
                </c:pt>
                <c:pt idx="1586" formatCode="0.0">
                  <c:v>0.86808510638297776</c:v>
                </c:pt>
                <c:pt idx="1587" formatCode="0.0">
                  <c:v>0.97902097902098006</c:v>
                </c:pt>
                <c:pt idx="1588" formatCode="0.0">
                  <c:v>0.89695945945945965</c:v>
                </c:pt>
                <c:pt idx="1589" formatCode="0.0">
                  <c:v>1.3041533546325894</c:v>
                </c:pt>
                <c:pt idx="1590" formatCode="0.0">
                  <c:v>1.4128440366972477</c:v>
                </c:pt>
                <c:pt idx="1591" formatCode="0.0">
                  <c:v>1.0238095238095255</c:v>
                </c:pt>
                <c:pt idx="1592" formatCode="0.0">
                  <c:v>1.3181564245810051</c:v>
                </c:pt>
                <c:pt idx="1593" formatCode="0.0">
                  <c:v>1.4151761517615142</c:v>
                </c:pt>
                <c:pt idx="1594" formatCode="0.0">
                  <c:v>1.49609375</c:v>
                </c:pt>
                <c:pt idx="1595" formatCode="0.0">
                  <c:v>2.2766497461928878</c:v>
                </c:pt>
                <c:pt idx="1596" formatCode="0.0">
                  <c:v>2.5448275862068996</c:v>
                </c:pt>
                <c:pt idx="1597" formatCode="0.0">
                  <c:v>2.2519402985074635</c:v>
                </c:pt>
                <c:pt idx="1598" formatCode="0.0">
                  <c:v>2.056401384083042</c:v>
                </c:pt>
                <c:pt idx="1599" formatCode="0.0">
                  <c:v>2.1469879518072297</c:v>
                </c:pt>
                <c:pt idx="1600" formatCode="0.0">
                  <c:v>2.0524886877828088</c:v>
                </c:pt>
                <c:pt idx="1601" formatCode="0.0">
                  <c:v>2.2326829268292663</c:v>
                </c:pt>
                <c:pt idx="1602" formatCode="0.0">
                  <c:v>2.2422110552763783</c:v>
                </c:pt>
                <c:pt idx="1603" formatCode="0.0">
                  <c:v>1.3721393034825908</c:v>
                </c:pt>
                <c:pt idx="1604" formatCode="0.0">
                  <c:v>1.1786666666666648</c:v>
                </c:pt>
                <c:pt idx="1605" formatCode="0.0">
                  <c:v>1.070498084291188</c:v>
                </c:pt>
                <c:pt idx="1606" formatCode="0.0">
                  <c:v>1.2478260869565183</c:v>
                </c:pt>
                <c:pt idx="1607" formatCode="0.0">
                  <c:v>1.3400611620795111</c:v>
                </c:pt>
                <c:pt idx="1608" formatCode="0.0">
                  <c:v>1.1541176470588255</c:v>
                </c:pt>
                <c:pt idx="1609" formatCode="0.0">
                  <c:v>1.0653295128939817</c:v>
                </c:pt>
                <c:pt idx="1610" formatCode="0.0">
                  <c:v>1.0717142857142861</c:v>
                </c:pt>
                <c:pt idx="1611" formatCode="0.0">
                  <c:v>1.0811965811965862</c:v>
                </c:pt>
                <c:pt idx="1612" formatCode="0.0">
                  <c:v>1.0907821229050256</c:v>
                </c:pt>
                <c:pt idx="1613" formatCode="0.0">
                  <c:v>1.1000000000000014</c:v>
                </c:pt>
                <c:pt idx="1614" formatCode="0.0">
                  <c:v>0.80820512820512391</c:v>
                </c:pt>
                <c:pt idx="1615" formatCode="0.0">
                  <c:v>0.9107913669064871</c:v>
                </c:pt>
                <c:pt idx="1616" formatCode="0.0">
                  <c:v>1.013483146067415</c:v>
                </c:pt>
                <c:pt idx="1617" formatCode="0.0">
                  <c:v>1.3083155650319824</c:v>
                </c:pt>
                <c:pt idx="1618" formatCode="0.0">
                  <c:v>1.3026859504132275</c:v>
                </c:pt>
                <c:pt idx="1619" formatCode="0.0">
                  <c:v>1.1999999999999957</c:v>
                </c:pt>
                <c:pt idx="1620" formatCode="0.0">
                  <c:v>1.1950207468879697</c:v>
                </c:pt>
                <c:pt idx="1621" formatCode="0.0">
                  <c:v>1.2888888888888843</c:v>
                </c:pt>
                <c:pt idx="1622" formatCode="0.0">
                  <c:v>1.6809417040358809</c:v>
                </c:pt>
                <c:pt idx="1623" formatCode="0.0">
                  <c:v>1.9665871121718368</c:v>
                </c:pt>
                <c:pt idx="1624" formatCode="0.0">
                  <c:v>2.0568123393316213</c:v>
                </c:pt>
                <c:pt idx="1625" formatCode="0.0">
                  <c:v>1.9551820728291318</c:v>
                </c:pt>
                <c:pt idx="1626" formatCode="0.0">
                  <c:v>2.2287925696594399</c:v>
                </c:pt>
                <c:pt idx="1627" formatCode="0.0">
                  <c:v>2.5081272084805661</c:v>
                </c:pt>
                <c:pt idx="1628" formatCode="0.0">
                  <c:v>2.8620689655172384</c:v>
                </c:pt>
                <c:pt idx="1629" formatCode="0.0">
                  <c:v>3.1205020920502058</c:v>
                </c:pt>
                <c:pt idx="1630" formatCode="0.0">
                  <c:v>3.09</c:v>
                </c:pt>
                <c:pt idx="1631" formatCode="0.0">
                  <c:v>2.9980582524271888</c:v>
                </c:pt>
                <c:pt idx="1632" formatCode="0.0">
                  <c:v>2.7347150259067377</c:v>
                </c:pt>
                <c:pt idx="1633" formatCode="0.0">
                  <c:v>2.6005263157894731</c:v>
                </c:pt>
                <c:pt idx="1634" formatCode="0.0">
                  <c:v>2.3638190954773854</c:v>
                </c:pt>
                <c:pt idx="1635" formatCode="0.0">
                  <c:v>1.8915555555555521</c:v>
                </c:pt>
                <c:pt idx="1636" formatCode="0.0">
                  <c:v>1.4170040485829958</c:v>
                </c:pt>
                <c:pt idx="1637" formatCode="0.0">
                  <c:v>1.1160000000000032</c:v>
                </c:pt>
                <c:pt idx="1638" formatCode="0.0">
                  <c:v>0.81333333333333613</c:v>
                </c:pt>
                <c:pt idx="1639" formatCode="0.0">
                  <c:v>0.71337579617834379</c:v>
                </c:pt>
                <c:pt idx="1640" formatCode="0.0">
                  <c:v>0.50764525993884035</c:v>
                </c:pt>
                <c:pt idx="1641" formatCode="0.0">
                  <c:v>0.50447761194029539</c:v>
                </c:pt>
                <c:pt idx="1642" formatCode="0.0">
                  <c:v>0.6017804154302695</c:v>
                </c:pt>
                <c:pt idx="1643" formatCode="0.0">
                  <c:v>0.99090909090909207</c:v>
                </c:pt>
                <c:pt idx="1644" formatCode="0.0">
                  <c:v>1.7607476635514026</c:v>
                </c:pt>
                <c:pt idx="1645" formatCode="0.0">
                  <c:v>2.1421052631578945</c:v>
                </c:pt>
                <c:pt idx="1646" formatCode="0.0">
                  <c:v>2.6153310104529623</c:v>
                </c:pt>
                <c:pt idx="1647" formatCode="0.0">
                  <c:v>3.0836363636363622</c:v>
                </c:pt>
                <c:pt idx="1648" formatCode="0.0">
                  <c:v>3.1500000000000021</c:v>
                </c:pt>
                <c:pt idx="1649" formatCode="0.0">
                  <c:v>3.2193236714975839</c:v>
                </c:pt>
                <c:pt idx="1650" formatCode="0.0">
                  <c:v>3.1103448275862071</c:v>
                </c:pt>
                <c:pt idx="1651" formatCode="0.0">
                  <c:v>2.9808219178082194</c:v>
                </c:pt>
                <c:pt idx="1652" formatCode="0.0">
                  <c:v>2.247272727272728</c:v>
                </c:pt>
                <c:pt idx="1653" formatCode="0.0">
                  <c:v>1.6632911392405072</c:v>
                </c:pt>
                <c:pt idx="1654" formatCode="0.0">
                  <c:v>1.0846153846153848</c:v>
                </c:pt>
                <c:pt idx="1655" formatCode="0.0">
                  <c:v>0.37037037037037068</c:v>
                </c:pt>
                <c:pt idx="1656" formatCode="0.0">
                  <c:v>0.41176470588235237</c:v>
                </c:pt>
                <c:pt idx="1657" formatCode="0.0">
                  <c:v>0.21153846153846168</c:v>
                </c:pt>
                <c:pt idx="1658" formatCode="0.0">
                  <c:v>-0.10909090909090757</c:v>
                </c:pt>
                <c:pt idx="1659" formatCode="0.0">
                  <c:v>-0.21565217391304259</c:v>
                </c:pt>
                <c:pt idx="1660" formatCode="0.0">
                  <c:v>0.10531914893617511</c:v>
                </c:pt>
                <c:pt idx="1661" formatCode="0.0">
                  <c:v>0.4114285714285657</c:v>
                </c:pt>
                <c:pt idx="1662" formatCode="0.0">
                  <c:v>0.40952380952381162</c:v>
                </c:pt>
                <c:pt idx="1663" formatCode="0.0">
                  <c:v>0.60873180873181099</c:v>
                </c:pt>
                <c:pt idx="1664" formatCode="0.0">
                  <c:v>0.70506329113923272</c:v>
                </c:pt>
                <c:pt idx="1665" formatCode="0.0">
                  <c:v>0.89851239669421545</c:v>
                </c:pt>
                <c:pt idx="1666" formatCode="0.0">
                  <c:v>1.3871362940275631</c:v>
                </c:pt>
                <c:pt idx="1667" formatCode="0.0">
                  <c:v>1.5720930232558032</c:v>
                </c:pt>
                <c:pt idx="1668" formatCode="0.0">
                  <c:v>1.369026548672565</c:v>
                </c:pt>
                <c:pt idx="1669" formatCode="0.0">
                  <c:v>1.3633281972265081</c:v>
                </c:pt>
                <c:pt idx="1670" formatCode="0.0">
                  <c:v>2.2240924092409244</c:v>
                </c:pt>
                <c:pt idx="1671" formatCode="0.0">
                  <c:v>2.4978571428571428</c:v>
                </c:pt>
                <c:pt idx="1672" formatCode="0.0">
                  <c:v>3.4317757009345797</c:v>
                </c:pt>
                <c:pt idx="1673" formatCode="0.0">
                  <c:v>4.37799227799227</c:v>
                </c:pt>
                <c:pt idx="1674" formatCode="0.0">
                  <c:v>4.622993492407808</c:v>
                </c:pt>
                <c:pt idx="1675" formatCode="0.0">
                  <c:v>5.8421052631578974</c:v>
                </c:pt>
                <c:pt idx="1676" formatCode="0.0">
                  <c:v>7.0144254278728582</c:v>
                </c:pt>
                <c:pt idx="1677" formatCode="0.0">
                  <c:v>7.112285714285715</c:v>
                </c:pt>
                <c:pt idx="1678" formatCode="0.0">
                  <c:v>8.2550432276657091</c:v>
                </c:pt>
                <c:pt idx="1679" formatCode="0.0">
                  <c:v>8.2046511627906966</c:v>
                </c:pt>
                <c:pt idx="1680" formatCode="0.0">
                  <c:v>7.4342105263157912</c:v>
                </c:pt>
                <c:pt idx="1681" formatCode="0.0">
                  <c:v>6.3181556195965456</c:v>
                </c:pt>
                <c:pt idx="1682" formatCode="0.0">
                  <c:v>5.9242424242424221</c:v>
                </c:pt>
                <c:pt idx="1683" formatCode="0.0">
                  <c:v>4.7131221719457059</c:v>
                </c:pt>
                <c:pt idx="1684" formatCode="0.0">
                  <c:v>3.5</c:v>
                </c:pt>
                <c:pt idx="1685" formatCode="0.0">
                  <c:v>3.1884892086331007</c:v>
                </c:pt>
                <c:pt idx="1686" formatCode="0.0">
                  <c:v>1.0051635111876038</c:v>
                </c:pt>
                <c:pt idx="1687" formatCode="0.0">
                  <c:v>0.70350000000000534</c:v>
                </c:pt>
                <c:pt idx="1688" formatCode="0.0">
                  <c:v>0.80129449838187838</c:v>
                </c:pt>
                <c:pt idx="1689" formatCode="0.0">
                  <c:v>0.69776714513557181</c:v>
                </c:pt>
                <c:pt idx="1690" formatCode="0.0">
                  <c:v>0.39808917197451876</c:v>
                </c:pt>
                <c:pt idx="1691" formatCode="0.0">
                  <c:v>0.4943273905996719</c:v>
                </c:pt>
                <c:pt idx="1692" formatCode="0.0">
                  <c:v>0.68710217755444347</c:v>
                </c:pt>
                <c:pt idx="1693" formatCode="0.0">
                  <c:v>1.0716494845360884</c:v>
                </c:pt>
                <c:pt idx="1694" formatCode="0.0">
                  <c:v>1.5437609841827751</c:v>
                </c:pt>
                <c:pt idx="1695" formatCode="0.0">
                  <c:v>1.9160583941605864</c:v>
                </c:pt>
                <c:pt idx="1696" formatCode="0.0">
                  <c:v>2.1885658914728694</c:v>
                </c:pt>
                <c:pt idx="1697" formatCode="0.0">
                  <c:v>2.2864197530864203</c:v>
                </c:pt>
                <c:pt idx="1698" formatCode="0.0">
                  <c:v>2.4748358862144428</c:v>
                </c:pt>
                <c:pt idx="1699" formatCode="0.0">
                  <c:v>2.4727272727272762</c:v>
                </c:pt>
                <c:pt idx="1700" formatCode="0.0">
                  <c:v>2.2022499999999994</c:v>
                </c:pt>
                <c:pt idx="1701" formatCode="0.0">
                  <c:v>1.8167123287671245</c:v>
                </c:pt>
                <c:pt idx="1702" formatCode="0.0">
                  <c:v>1.4419642857142847</c:v>
                </c:pt>
                <c:pt idx="1703" formatCode="0.0">
                  <c:v>1.0620689655172413</c:v>
                </c:pt>
                <c:pt idx="1704" formatCode="0.0">
                  <c:v>0.68233438485804498</c:v>
                </c:pt>
                <c:pt idx="1705" formatCode="0.0">
                  <c:v>0.47805642633229084</c:v>
                </c:pt>
                <c:pt idx="1706" formatCode="0.0">
                  <c:v>0.46165644171779263</c:v>
                </c:pt>
                <c:pt idx="1707" formatCode="0.0">
                  <c:v>0.37999999999999901</c:v>
                </c:pt>
                <c:pt idx="1708" formatCode="0.0">
                  <c:v>0.68631284916200741</c:v>
                </c:pt>
                <c:pt idx="1709" formatCode="0.0">
                  <c:v>0.71292875989445292</c:v>
                </c:pt>
                <c:pt idx="1710" formatCode="0.0">
                  <c:v>0.94987951807228654</c:v>
                </c:pt>
                <c:pt idx="1711" formatCode="0.0">
                  <c:v>1.0860927152317856</c:v>
                </c:pt>
                <c:pt idx="1712" formatCode="0.0">
                  <c:v>1.1025104602510538</c:v>
                </c:pt>
                <c:pt idx="1713" formatCode="0.0">
                  <c:v>1.2673346693386733</c:v>
                </c:pt>
                <c:pt idx="1714" formatCode="0.0">
                  <c:v>1.2282352941176455</c:v>
                </c:pt>
                <c:pt idx="1715" formatCode="0.0">
                  <c:v>1.2262425447316119</c:v>
                </c:pt>
                <c:pt idx="1716" formatCode="0.0">
                  <c:v>1.2222680412371147</c:v>
                </c:pt>
                <c:pt idx="1717" formatCode="0.0">
                  <c:v>1.1218543046357539</c:v>
                </c:pt>
                <c:pt idx="1718" formatCode="0.0">
                  <c:v>0.91947115384614619</c:v>
                </c:pt>
                <c:pt idx="1719" formatCode="0.0">
                  <c:v>0.81715817694369974</c:v>
                </c:pt>
                <c:pt idx="1720" formatCode="0.0">
                  <c:v>0.81424332344214179</c:v>
                </c:pt>
                <c:pt idx="1721" formatCode="0.0">
                  <c:v>0.81605351170568596</c:v>
                </c:pt>
                <c:pt idx="1722" formatCode="0.0">
                  <c:v>0.71561338289962606</c:v>
                </c:pt>
                <c:pt idx="1723" formatCode="0.0">
                  <c:v>0.61757322175731844</c:v>
                </c:pt>
                <c:pt idx="1724" formatCode="0.0">
                  <c:v>0.61421800947867666</c:v>
                </c:pt>
                <c:pt idx="1725" formatCode="0.0">
                  <c:v>0.70729166666666288</c:v>
                </c:pt>
                <c:pt idx="1726" formatCode="0.0">
                  <c:v>1.0999999999999979</c:v>
                </c:pt>
                <c:pt idx="1727" formatCode="0.0">
                  <c:v>1.0999999999999996</c:v>
                </c:pt>
                <c:pt idx="1728" formatCode="0.0">
                  <c:v>1.1149659863945587</c:v>
                </c:pt>
                <c:pt idx="1729" formatCode="0.0">
                  <c:v>1.0328947368421044</c:v>
                </c:pt>
                <c:pt idx="1730" formatCode="0.0">
                  <c:v>1.0562500000000004</c:v>
                </c:pt>
                <c:pt idx="1731" formatCode="0.0">
                  <c:v>1.2709677419354861</c:v>
                </c:pt>
                <c:pt idx="1732" formatCode="0.0">
                  <c:v>1.1730088495575224</c:v>
                </c:pt>
                <c:pt idx="1733" formatCode="0.0">
                  <c:v>0.97026022304832438</c:v>
                </c:pt>
                <c:pt idx="1734" formatCode="0.0">
                  <c:v>0.85993485342019937</c:v>
                </c:pt>
                <c:pt idx="1735" formatCode="0.0">
                  <c:v>0.75177514792898847</c:v>
                </c:pt>
                <c:pt idx="1736" formatCode="0.0">
                  <c:v>0.64345403899721987</c:v>
                </c:pt>
                <c:pt idx="1737" formatCode="0.0">
                  <c:v>0.7472972972973011</c:v>
                </c:pt>
                <c:pt idx="1738" formatCode="0.0">
                  <c:v>0.952380952380949</c:v>
                </c:pt>
                <c:pt idx="1739" formatCode="0.0">
                  <c:v>0.94812834224598674</c:v>
                </c:pt>
                <c:pt idx="1740" formatCode="0.0">
                  <c:v>0.94334277620396279</c:v>
                </c:pt>
                <c:pt idx="1741" formatCode="0.0">
                  <c:v>0.83926380368098563</c:v>
                </c:pt>
                <c:pt idx="1742" formatCode="0.0">
                  <c:v>0.94131147540983662</c:v>
                </c:pt>
                <c:pt idx="1743" formatCode="0.0">
                  <c:v>1.1430604982206418</c:v>
                </c:pt>
                <c:pt idx="1744" formatCode="0.0">
                  <c:v>1.2463320463320464</c:v>
                </c:pt>
                <c:pt idx="1745" formatCode="0.0">
                  <c:v>1.1419491525423737</c:v>
                </c:pt>
                <c:pt idx="1746" formatCode="0.0">
                  <c:v>0.93894230769231157</c:v>
                </c:pt>
                <c:pt idx="1747" formatCode="0.0">
                  <c:v>0.83870967741935587</c:v>
                </c:pt>
                <c:pt idx="1748" formatCode="0.0">
                  <c:v>0.83720930232558288</c:v>
                </c:pt>
                <c:pt idx="1749" formatCode="0.0">
                  <c:v>0.93396226415094397</c:v>
                </c:pt>
                <c:pt idx="1750" formatCode="0.0">
                  <c:v>0.83287671232876725</c:v>
                </c:pt>
                <c:pt idx="1751" formatCode="0.0">
                  <c:v>0.52857142857142847</c:v>
                </c:pt>
                <c:pt idx="1752" formatCode="0.0">
                  <c:v>0.42647058823529527</c:v>
                </c:pt>
                <c:pt idx="1753" formatCode="0.0">
                  <c:v>0.32627737226277276</c:v>
                </c:pt>
                <c:pt idx="1754" formatCode="0.0">
                  <c:v>0.44109589041095809</c:v>
                </c:pt>
                <c:pt idx="1755" formatCode="0.0">
                  <c:v>0.22484472049689685</c:v>
                </c:pt>
                <c:pt idx="1756" formatCode="0.0">
                  <c:v>0.33829787234042641</c:v>
                </c:pt>
                <c:pt idx="1757" formatCode="0.0">
                  <c:v>0.11312217194570096</c:v>
                </c:pt>
                <c:pt idx="1758" formatCode="0.0">
                  <c:v>0.22490272373540776</c:v>
                </c:pt>
                <c:pt idx="1759" formatCode="0.0">
                  <c:v>0.22380952380952124</c:v>
                </c:pt>
                <c:pt idx="1760" formatCode="0.0">
                  <c:v>0.22249240121580272</c:v>
                </c:pt>
                <c:pt idx="1761" formatCode="0.0">
                  <c:v>0.43934426229508006</c:v>
                </c:pt>
                <c:pt idx="1762" formatCode="0.0">
                  <c:v>0.54385964912280826</c:v>
                </c:pt>
                <c:pt idx="1763" formatCode="0.0">
                  <c:v>1.1748826291079837</c:v>
                </c:pt>
                <c:pt idx="1764" formatCode="0.0">
                  <c:v>1.2801980198019791</c:v>
                </c:pt>
                <c:pt idx="1765" formatCode="0.0">
                  <c:v>1.7055408970976274</c:v>
                </c:pt>
                <c:pt idx="1766" formatCode="0.0">
                  <c:v>1.8130057803468276</c:v>
                </c:pt>
                <c:pt idx="1767" formatCode="0.0">
                  <c:v>2.2291262135922274</c:v>
                </c:pt>
                <c:pt idx="1768" formatCode="0.0">
                  <c:v>2.4388679245283029</c:v>
                </c:pt>
                <c:pt idx="1769" formatCode="0.0">
                  <c:v>2.3239436619718319</c:v>
                </c:pt>
                <c:pt idx="1770" formatCode="0.0">
                  <c:v>2.3857142857142861</c:v>
                </c:pt>
                <c:pt idx="1771" formatCode="0.0">
                  <c:v>1.8509433962264144</c:v>
                </c:pt>
                <c:pt idx="1772" formatCode="0.0">
                  <c:v>1.6626373626373621</c:v>
                </c:pt>
                <c:pt idx="1773" formatCode="0.0">
                  <c:v>1.3860759493670889</c:v>
                </c:pt>
                <c:pt idx="1774" formatCode="0.0">
                  <c:v>1.1115942028985515</c:v>
                </c:pt>
                <c:pt idx="1775" formatCode="0.0">
                  <c:v>0.97846153846153872</c:v>
                </c:pt>
                <c:pt idx="1776" formatCode="0.0">
                  <c:v>0.66666666666666696</c:v>
                </c:pt>
                <c:pt idx="1777" formatCode="0.0">
                  <c:v>0.62999999999999989</c:v>
                </c:pt>
                <c:pt idx="1778" formatCode="0.0">
                  <c:v>0.67499999999999893</c:v>
                </c:pt>
                <c:pt idx="1779" formatCode="0.0">
                  <c:v>0.70000000000000107</c:v>
                </c:pt>
                <c:pt idx="1780" formatCode="0.0">
                  <c:v>1.0095693779904309</c:v>
                </c:pt>
                <c:pt idx="1781" formatCode="0.0">
                  <c:v>1.017793594306049</c:v>
                </c:pt>
                <c:pt idx="1782" formatCode="0.0">
                  <c:v>1.019718309859158</c:v>
                </c:pt>
                <c:pt idx="1783" formatCode="0.0">
                  <c:v>1.2224824355971862</c:v>
                </c:pt>
                <c:pt idx="1784" formatCode="0.0">
                  <c:v>1.5177865612648276</c:v>
                </c:pt>
                <c:pt idx="1785" formatCode="0.0">
                  <c:v>1.9130584192439954</c:v>
                </c:pt>
                <c:pt idx="1786" formatCode="0.0">
                  <c:v>2.1000000000000014</c:v>
                </c:pt>
                <c:pt idx="1787" formatCode="0.0">
                  <c:v>2.1903790087463477</c:v>
                </c:pt>
                <c:pt idx="1788" formatCode="0.0">
                  <c:v>1.9829059829059759</c:v>
                </c:pt>
                <c:pt idx="1789" formatCode="0.0">
                  <c:v>2.1747126436781485</c:v>
                </c:pt>
                <c:pt idx="1790" formatCode="0.0">
                  <c:v>3.1484626647145006</c:v>
                </c:pt>
                <c:pt idx="1791" formatCode="0.0">
                  <c:v>3.5452054794520578</c:v>
                </c:pt>
                <c:pt idx="1792" formatCode="0.0">
                  <c:v>3.6405144694533789</c:v>
                </c:pt>
                <c:pt idx="1793" formatCode="0.0">
                  <c:v>3.4339622641509422</c:v>
                </c:pt>
                <c:pt idx="1794" formatCode="0.0">
                  <c:v>3.6094161958568733</c:v>
                </c:pt>
                <c:pt idx="1795" formatCode="0.0">
                  <c:v>3.7103004291845565</c:v>
                </c:pt>
                <c:pt idx="1796" formatCode="0.0">
                  <c:v>3.722646310432566</c:v>
                </c:pt>
                <c:pt idx="1797" formatCode="0.0">
                  <c:v>3.6092024539877308</c:v>
                </c:pt>
                <c:pt idx="1798" formatCode="0.0">
                  <c:v>2.628679245283017</c:v>
                </c:pt>
                <c:pt idx="1799" formatCode="0.0">
                  <c:v>1.9380530973451329</c:v>
                </c:pt>
                <c:pt idx="1800" formatCode="0.0">
                  <c:v>1.7727272727272734</c:v>
                </c:pt>
                <c:pt idx="1801" formatCode="0.0">
                  <c:v>1.7181818181818151</c:v>
                </c:pt>
                <c:pt idx="1802" formatCode="0.0">
                  <c:v>1.2466019417475778</c:v>
                </c:pt>
                <c:pt idx="1803" formatCode="0.0">
                  <c:v>1.1419847328244259</c:v>
                </c:pt>
                <c:pt idx="1804" formatCode="0.0">
                  <c:v>1.1346704871060211</c:v>
                </c:pt>
                <c:pt idx="1805" formatCode="0.0">
                  <c:v>1.1336980306345765</c:v>
                </c:pt>
                <c:pt idx="1806" formatCode="0.0">
                  <c:v>1.7352941176470509</c:v>
                </c:pt>
                <c:pt idx="1807" formatCode="0.0">
                  <c:v>2.1275510204081627</c:v>
                </c:pt>
                <c:pt idx="1808" formatCode="0.0">
                  <c:v>2.4092903225806452</c:v>
                </c:pt>
                <c:pt idx="1809" formatCode="0.0">
                  <c:v>2.686956521739134</c:v>
                </c:pt>
                <c:pt idx="1810" formatCode="0.0">
                  <c:v>2.674407582938386</c:v>
                </c:pt>
                <c:pt idx="1811" formatCode="0.0">
                  <c:v>3.1471698113207509</c:v>
                </c:pt>
                <c:pt idx="1812" formatCode="0.0">
                  <c:v>4.4014598540146039</c:v>
                </c:pt>
                <c:pt idx="1813" formatCode="0.0">
                  <c:v>6.0387516254876488</c:v>
                </c:pt>
                <c:pt idx="1814" formatCode="0.0">
                  <c:v>6.4103448275862007</c:v>
                </c:pt>
                <c:pt idx="1815" formatCode="0.0">
                  <c:v>6.6940298507462686</c:v>
                </c:pt>
                <c:pt idx="1816" formatCode="0.0">
                  <c:v>6.1641176470588235</c:v>
                </c:pt>
                <c:pt idx="1817" formatCode="0.0">
                  <c:v>6.0660907127429766</c:v>
                </c:pt>
                <c:pt idx="1818" formatCode="0.0">
                  <c:v>6.4229268292682917</c:v>
                </c:pt>
                <c:pt idx="1819" formatCode="0.0">
                  <c:v>5.8749999999999964</c:v>
                </c:pt>
                <c:pt idx="1820" formatCode="0.0">
                  <c:v>4.4664179104477633</c:v>
                </c:pt>
                <c:pt idx="1821" formatCode="0.0">
                  <c:v>2.5243902439024382</c:v>
                </c:pt>
                <c:pt idx="1822" formatCode="0.0">
                  <c:v>1.6490797546012281</c:v>
                </c:pt>
                <c:pt idx="1823" formatCode="0.0">
                  <c:v>1.1455172413793093</c:v>
                </c:pt>
                <c:pt idx="1824" formatCode="0.0">
                  <c:v>1.5490196078431353</c:v>
                </c:pt>
                <c:pt idx="1825" formatCode="0.0">
                  <c:v>1.3890410958904091</c:v>
                </c:pt>
                <c:pt idx="1826" formatCode="0.0">
                  <c:v>0.97627118644067679</c:v>
                </c:pt>
                <c:pt idx="1827" formatCode="0.0">
                  <c:v>0.85690376569037241</c:v>
                </c:pt>
                <c:pt idx="1828" formatCode="0.0">
                  <c:v>1.0509554140127406</c:v>
                </c:pt>
                <c:pt idx="1829" formatCode="0.0">
                  <c:v>1.16526610644258</c:v>
                </c:pt>
                <c:pt idx="1830" formatCode="0.0">
                  <c:v>0.88929384965830849</c:v>
                </c:pt>
                <c:pt idx="1831" formatCode="0.0">
                  <c:v>0.95730337078651928</c:v>
                </c:pt>
                <c:pt idx="1832" formatCode="0.0">
                  <c:v>1.2371941272430718</c:v>
                </c:pt>
                <c:pt idx="1833" formatCode="0.0">
                  <c:v>1.5278207109737281</c:v>
                </c:pt>
                <c:pt idx="1834" formatCode="0.0">
                  <c:v>1.8134932533733092</c:v>
                </c:pt>
                <c:pt idx="1835" formatCode="0.0">
                  <c:v>2.4999999999999929</c:v>
                </c:pt>
                <c:pt idx="1836" formatCode="0.0">
                  <c:v>2.9286184210526258</c:v>
                </c:pt>
                <c:pt idx="1837" formatCode="0.0">
                  <c:v>2.5769503546099273</c:v>
                </c:pt>
                <c:pt idx="1838" formatCode="0.0">
                  <c:v>2.8661478599221795</c:v>
                </c:pt>
                <c:pt idx="1839" formatCode="0.0">
                  <c:v>2.7692982456140385</c:v>
                </c:pt>
                <c:pt idx="1840" formatCode="0.0">
                  <c:v>2.5734693877551038</c:v>
                </c:pt>
                <c:pt idx="1841" formatCode="0.0">
                  <c:v>2.4723756906077341</c:v>
                </c:pt>
                <c:pt idx="1842" formatCode="0.0">
                  <c:v>2.4699699699699664</c:v>
                </c:pt>
                <c:pt idx="1843" formatCode="0.0">
                  <c:v>2.292358803986712</c:v>
                </c:pt>
                <c:pt idx="1844" formatCode="0.0">
                  <c:v>2.2920138888888921</c:v>
                </c:pt>
                <c:pt idx="1845" formatCode="0.0">
                  <c:v>2.3911111111111083</c:v>
                </c:pt>
                <c:pt idx="1846" formatCode="0.0">
                  <c:v>2.2915750915750941</c:v>
                </c:pt>
                <c:pt idx="1847" formatCode="0.0">
                  <c:v>2.2081481481481475</c:v>
                </c:pt>
                <c:pt idx="1848" formatCode="0.0">
                  <c:v>2.2216216216216154</c:v>
                </c:pt>
                <c:pt idx="1849" formatCode="0.0">
                  <c:v>2.3455252918287925</c:v>
                </c:pt>
                <c:pt idx="1850" formatCode="0.0">
                  <c:v>2.0428571428571409</c:v>
                </c:pt>
                <c:pt idx="1851" formatCode="0.0">
                  <c:v>1.689473684210526</c:v>
                </c:pt>
                <c:pt idx="1852" formatCode="0.0">
                  <c:v>1.030054644808736</c:v>
                </c:pt>
                <c:pt idx="1853" formatCode="0.0">
                  <c:v>0.90418604651162582</c:v>
                </c:pt>
                <c:pt idx="1854" formatCode="0.0">
                  <c:v>0.79657387580299854</c:v>
                </c:pt>
                <c:pt idx="1855" formatCode="0.0">
                  <c:v>0.78593750000000284</c:v>
                </c:pt>
                <c:pt idx="1856" formatCode="0.0">
                  <c:v>0.40992366412213954</c:v>
                </c:pt>
                <c:pt idx="1857" formatCode="0.0">
                  <c:v>0.40714285714285836</c:v>
                </c:pt>
                <c:pt idx="1858" formatCode="0.0">
                  <c:v>0.60617495711834835</c:v>
                </c:pt>
                <c:pt idx="1859" formatCode="0.0">
                  <c:v>1.5051194539249195</c:v>
                </c:pt>
                <c:pt idx="1860" formatCode="0.0">
                  <c:v>2.2959649122806951</c:v>
                </c:pt>
                <c:pt idx="1861" formatCode="0.0">
                  <c:v>2.7898734177215161</c:v>
                </c:pt>
                <c:pt idx="1862" formatCode="0.0">
                  <c:v>3.5593984962405969</c:v>
                </c:pt>
                <c:pt idx="1863" formatCode="0.0">
                  <c:v>3.5844827586206875</c:v>
                </c:pt>
                <c:pt idx="1864" formatCode="0.0">
                  <c:v>3.9588688946015438</c:v>
                </c:pt>
                <c:pt idx="1865" formatCode="0.0">
                  <c:v>3.8747572815533964</c:v>
                </c:pt>
                <c:pt idx="1866" formatCode="0.0">
                  <c:v>3.4144680851063818</c:v>
                </c:pt>
                <c:pt idx="1867" formatCode="0.0">
                  <c:v>2.6448275862068922</c:v>
                </c:pt>
                <c:pt idx="1868" formatCode="0.0">
                  <c:v>1.8442622950819647</c:v>
                </c:pt>
                <c:pt idx="1869" formatCode="0.0">
                  <c:v>1.2676056338028161</c:v>
                </c:pt>
                <c:pt idx="1870" formatCode="0.0">
                  <c:v>0.3576923076923082</c:v>
                </c:pt>
                <c:pt idx="1871" formatCode="0.0">
                  <c:v>0.20952380952380967</c:v>
                </c:pt>
                <c:pt idx="1872" formatCode="0.0">
                  <c:v>0.10666666666666691</c:v>
                </c:pt>
                <c:pt idx="1873" formatCode="0.0">
                  <c:v>8.8817841970012523E-16</c:v>
                </c:pt>
                <c:pt idx="1874" formatCode="0.0">
                  <c:v>0.10886075949367147</c:v>
                </c:pt>
                <c:pt idx="1875" formatCode="0.0">
                  <c:v>0.10468750000000071</c:v>
                </c:pt>
                <c:pt idx="1876" formatCode="0.0">
                  <c:v>0.20909090909090722</c:v>
                </c:pt>
                <c:pt idx="1877" formatCode="0.0">
                  <c:v>0.20797342192691204</c:v>
                </c:pt>
                <c:pt idx="1878" formatCode="0.0">
                  <c:v>0.4103529411764697</c:v>
                </c:pt>
                <c:pt idx="1879" formatCode="0.0">
                  <c:v>0.608727272727279</c:v>
                </c:pt>
                <c:pt idx="1880" formatCode="0.0">
                  <c:v>0.80868217054262459</c:v>
                </c:pt>
                <c:pt idx="1881" formatCode="0.0">
                  <c:v>1.1030726256983172</c:v>
                </c:pt>
                <c:pt idx="1882" formatCode="0.0">
                  <c:v>1.2000000000000028</c:v>
                </c:pt>
                <c:pt idx="1883" formatCode="0.0">
                  <c:v>1.4035578144853957</c:v>
                </c:pt>
                <c:pt idx="1884" formatCode="0.0">
                  <c:v>1.69566878980892</c:v>
                </c:pt>
                <c:pt idx="1885" formatCode="0.0">
                  <c:v>2.5790322580645295</c:v>
                </c:pt>
                <c:pt idx="1886" formatCode="0.0">
                  <c:v>3.3646359583952474</c:v>
                </c:pt>
                <c:pt idx="1887" formatCode="0.0">
                  <c:v>2.8947558770343562</c:v>
                </c:pt>
                <c:pt idx="1888" formatCode="0.0">
                  <c:v>3.0932461873638388</c:v>
                </c:pt>
                <c:pt idx="1889" formatCode="0.0">
                  <c:v>2.9919137466307291</c:v>
                </c:pt>
                <c:pt idx="1890" formatCode="0.0">
                  <c:v>2.7999999999999972</c:v>
                </c:pt>
                <c:pt idx="1891" formatCode="0.0">
                  <c:v>2.5112612612612644</c:v>
                </c:pt>
                <c:pt idx="1892" formatCode="0.0">
                  <c:v>2.2428571428571438</c:v>
                </c:pt>
                <c:pt idx="1893" formatCode="0.0">
                  <c:v>1.4608695652173918</c:v>
                </c:pt>
                <c:pt idx="1894" formatCode="0.0">
                  <c:v>0.35675675675675667</c:v>
                </c:pt>
                <c:pt idx="1895" formatCode="0.0">
                  <c:v>0.625</c:v>
                </c:pt>
                <c:pt idx="1896" formatCode="0.0">
                  <c:v>0.12894736842105203</c:v>
                </c:pt>
                <c:pt idx="1897" formatCode="0.0">
                  <c:v>0.47179487179487012</c:v>
                </c:pt>
                <c:pt idx="1898" formatCode="0.0">
                  <c:v>0.45454545454545325</c:v>
                </c:pt>
                <c:pt idx="1899" formatCode="0.0">
                  <c:v>0.44421052631578561</c:v>
                </c:pt>
                <c:pt idx="1900" formatCode="0.0">
                  <c:v>0.43831417624521407</c:v>
                </c:pt>
                <c:pt idx="1901" formatCode="0.0">
                  <c:v>0.64897959183672782</c:v>
                </c:pt>
                <c:pt idx="1902" formatCode="0.0">
                  <c:v>0.74918032786884936</c:v>
                </c:pt>
                <c:pt idx="1903" formatCode="0.0">
                  <c:v>1.0581395348837148</c:v>
                </c:pt>
                <c:pt idx="1904" formatCode="0.0">
                  <c:v>1.2545454545454575</c:v>
                </c:pt>
                <c:pt idx="1905" formatCode="0.0">
                  <c:v>2.0694006309148207</c:v>
                </c:pt>
                <c:pt idx="1906" formatCode="0.0">
                  <c:v>3.5969230769230762</c:v>
                </c:pt>
                <c:pt idx="1907" formatCode="0.0">
                  <c:v>4.3464506172839563</c:v>
                </c:pt>
                <c:pt idx="1908" formatCode="0.0">
                  <c:v>4.1421232876712395</c:v>
                </c:pt>
                <c:pt idx="1909" formatCode="0.0">
                  <c:v>4.2496062992125943</c:v>
                </c:pt>
                <c:pt idx="1910" formatCode="0.0">
                  <c:v>4.5518433179723559</c:v>
                </c:pt>
                <c:pt idx="1911" formatCode="0.0">
                  <c:v>4.6653409090909115</c:v>
                </c:pt>
                <c:pt idx="1912" formatCode="0.0">
                  <c:v>4.8346570397111925</c:v>
                </c:pt>
                <c:pt idx="1913" formatCode="0.0">
                  <c:v>3.9593908629441614</c:v>
                </c:pt>
                <c:pt idx="1914" formatCode="0.0">
                  <c:v>3.0428571428571427</c:v>
                </c:pt>
                <c:pt idx="1915" formatCode="0.0">
                  <c:v>2.4224719101123595</c:v>
                </c:pt>
                <c:pt idx="1916" formatCode="0.0">
                  <c:v>2.4172839506172838</c:v>
                </c:pt>
                <c:pt idx="1917" formatCode="0.0">
                  <c:v>2.4135802469135808</c:v>
                </c:pt>
                <c:pt idx="1918" formatCode="0.0">
                  <c:v>2.4296296296296287</c:v>
                </c:pt>
                <c:pt idx="1919" formatCode="0.0">
                  <c:v>2.2505747126436777</c:v>
                </c:pt>
                <c:pt idx="1920" formatCode="0.0">
                  <c:v>2.2071428571428573</c:v>
                </c:pt>
                <c:pt idx="1921" formatCode="0.0">
                  <c:v>2.0031007751937988</c:v>
                </c:pt>
                <c:pt idx="1922" formatCode="0.0">
                  <c:v>1.1785714285714288</c:v>
                </c:pt>
                <c:pt idx="1923" formatCode="0.0">
                  <c:v>1.2723618090452291</c:v>
                </c:pt>
                <c:pt idx="1924" formatCode="0.0">
                  <c:v>1.261660079051385</c:v>
                </c:pt>
                <c:pt idx="1925" formatCode="0.0">
                  <c:v>0.84252491694352472</c:v>
                </c:pt>
                <c:pt idx="1926" formatCode="0.0">
                  <c:v>0.41965317919074607</c:v>
                </c:pt>
                <c:pt idx="1927" formatCode="0.0">
                  <c:v>0.31233933161954042</c:v>
                </c:pt>
                <c:pt idx="1928" formatCode="0.0">
                  <c:v>0.20811455847255189</c:v>
                </c:pt>
                <c:pt idx="1929" formatCode="0.0">
                  <c:v>0.41247216035635148</c:v>
                </c:pt>
                <c:pt idx="1930" formatCode="0.0">
                  <c:v>0.41043478260869648</c:v>
                </c:pt>
                <c:pt idx="1931" formatCode="0.0">
                  <c:v>0.71222707423580545</c:v>
                </c:pt>
                <c:pt idx="1932" formatCode="0.0">
                  <c:v>0.80892857142857366</c:v>
                </c:pt>
                <c:pt idx="1933" formatCode="0.0">
                  <c:v>1.0045977011494216</c:v>
                </c:pt>
                <c:pt idx="1934" formatCode="0.0">
                  <c:v>0.90000000000000568</c:v>
                </c:pt>
                <c:pt idx="1935" formatCode="0.0">
                  <c:v>0.89539641943733983</c:v>
                </c:pt>
                <c:pt idx="1936" formatCode="0.0">
                  <c:v>0.98898071625344386</c:v>
                </c:pt>
                <c:pt idx="1937" formatCode="0.0">
                  <c:v>1.0000000000000036</c:v>
                </c:pt>
                <c:pt idx="1938" formatCode="0.0">
                  <c:v>1.3133105802047815</c:v>
                </c:pt>
                <c:pt idx="1939" formatCode="0.0">
                  <c:v>1.2362264150943396</c:v>
                </c:pt>
                <c:pt idx="1940" formatCode="0.0">
                  <c:v>1.6669456066945578</c:v>
                </c:pt>
                <c:pt idx="1941" formatCode="0.0">
                  <c:v>1.9103773584905674</c:v>
                </c:pt>
                <c:pt idx="1942" formatCode="0.0">
                  <c:v>2.1604278074866308</c:v>
                </c:pt>
                <c:pt idx="1943" formatCode="0.0">
                  <c:v>2.2275449101796418</c:v>
                </c:pt>
                <c:pt idx="1944" formatCode="0.0">
                  <c:v>2.2658227848101262</c:v>
                </c:pt>
                <c:pt idx="1945" formatCode="0.0">
                  <c:v>2.1714285714285708</c:v>
                </c:pt>
                <c:pt idx="1946" formatCode="0.0">
                  <c:v>1.8343949044585983</c:v>
                </c:pt>
                <c:pt idx="1947" formatCode="0.0">
                  <c:v>1.4957831325301179</c:v>
                </c:pt>
                <c:pt idx="1948" formatCode="0.0">
                  <c:v>0.9303370786516858</c:v>
                </c:pt>
                <c:pt idx="1949" formatCode="0.0">
                  <c:v>0.58205128205128531</c:v>
                </c:pt>
                <c:pt idx="1950" formatCode="0.0">
                  <c:v>0.23364485981308292</c:v>
                </c:pt>
                <c:pt idx="1951" formatCode="0.0">
                  <c:v>0.23122362869198554</c:v>
                </c:pt>
                <c:pt idx="1952" formatCode="0.0">
                  <c:v>0.11500000000000199</c:v>
                </c:pt>
                <c:pt idx="1953" formatCode="0.0">
                  <c:v>0.11324041811846541</c:v>
                </c:pt>
                <c:pt idx="1954" formatCode="0.0">
                  <c:v>0.33592233009708394</c:v>
                </c:pt>
                <c:pt idx="1955" formatCode="0.0">
                  <c:v>0.33596214511041467</c:v>
                </c:pt>
                <c:pt idx="1956" formatCode="0.0">
                  <c:v>0.67284345047923466</c:v>
                </c:pt>
                <c:pt idx="1957" formatCode="0.0">
                  <c:v>1.3354838709677423</c:v>
                </c:pt>
                <c:pt idx="1958" formatCode="0.0">
                  <c:v>1.6921708185053426</c:v>
                </c:pt>
                <c:pt idx="1959" formatCode="0.0">
                  <c:v>1.6284518828451873</c:v>
                </c:pt>
                <c:pt idx="1960" formatCode="0.0">
                  <c:v>1.9536842105263155</c:v>
                </c:pt>
                <c:pt idx="1961" formatCode="0.0">
                  <c:v>2.0732394366197155</c:v>
                </c:pt>
                <c:pt idx="1962" formatCode="0.0">
                  <c:v>2.3319148936170215</c:v>
                </c:pt>
                <c:pt idx="1963" formatCode="0.0">
                  <c:v>1.6551724137931032</c:v>
                </c:pt>
                <c:pt idx="1964" formatCode="0.0">
                  <c:v>1.3812500000000005</c:v>
                </c:pt>
                <c:pt idx="1965" formatCode="0.0">
                  <c:v>0.87749999999999995</c:v>
                </c:pt>
                <c:pt idx="1966" formatCode="0.0">
                  <c:v>0.71351351351351378</c:v>
                </c:pt>
                <c:pt idx="1967" formatCode="0.0">
                  <c:v>0.75348837209302344</c:v>
                </c:pt>
                <c:pt idx="1968" formatCode="0.0">
                  <c:v>0.54444444444444517</c:v>
                </c:pt>
                <c:pt idx="1969" formatCode="0.0">
                  <c:v>0.5</c:v>
                </c:pt>
                <c:pt idx="1970" formatCode="0.0">
                  <c:v>0.32117647058823628</c:v>
                </c:pt>
                <c:pt idx="1971" formatCode="0.0">
                  <c:v>0.11052631578947469</c:v>
                </c:pt>
                <c:pt idx="1972" formatCode="0.0">
                  <c:v>0</c:v>
                </c:pt>
                <c:pt idx="1973" formatCode="0.0">
                  <c:v>-0.11116279069767643</c:v>
                </c:pt>
                <c:pt idx="1974" formatCode="0.0">
                  <c:v>-0.33031358885017426</c:v>
                </c:pt>
                <c:pt idx="1975" formatCode="0.0">
                  <c:v>-0.43788300835654326</c:v>
                </c:pt>
                <c:pt idx="1976" formatCode="0.0">
                  <c:v>-0.10829383886255073</c:v>
                </c:pt>
                <c:pt idx="1977" formatCode="0.0">
                  <c:v>0.10694736842104646</c:v>
                </c:pt>
                <c:pt idx="1978" formatCode="0.0">
                  <c:v>0.42339181286548921</c:v>
                </c:pt>
                <c:pt idx="1979" formatCode="0.0">
                  <c:v>0.73421052631579897</c:v>
                </c:pt>
                <c:pt idx="1980" formatCode="0.0">
                  <c:v>0.93898305084745459</c:v>
                </c:pt>
                <c:pt idx="1981" formatCode="0.0">
                  <c:v>1.2468750000000028</c:v>
                </c:pt>
                <c:pt idx="1982" formatCode="0.0">
                  <c:v>1.8634361233480163</c:v>
                </c:pt>
                <c:pt idx="1983" formatCode="0.0">
                  <c:v>2.0712468193384197</c:v>
                </c:pt>
                <c:pt idx="1984" formatCode="0.0">
                  <c:v>2.0683229813664603</c:v>
                </c:pt>
                <c:pt idx="1985" formatCode="0.0">
                  <c:v>2.0700389105058363</c:v>
                </c:pt>
                <c:pt idx="1986" formatCode="0.0">
                  <c:v>1.9567164179104495</c:v>
                </c:pt>
                <c:pt idx="1987" formatCode="0.0">
                  <c:v>1.7335526315789451</c:v>
                </c:pt>
                <c:pt idx="1988" formatCode="0.0">
                  <c:v>1.5855855855855854</c:v>
                </c:pt>
                <c:pt idx="1989" formatCode="0.0">
                  <c:v>1.4220779220779223</c:v>
                </c:pt>
                <c:pt idx="1990" formatCode="0.0">
                  <c:v>0.87692307692307736</c:v>
                </c:pt>
                <c:pt idx="1991" formatCode="0.0">
                  <c:v>0.57931034482758648</c:v>
                </c:pt>
                <c:pt idx="1992" formatCode="0.0">
                  <c:v>0.35324675324675336</c:v>
                </c:pt>
                <c:pt idx="1993" formatCode="0.0">
                  <c:v>0.38181818181818095</c:v>
                </c:pt>
                <c:pt idx="1994" formatCode="0.0">
                  <c:v>0.29999999999999893</c:v>
                </c:pt>
                <c:pt idx="1995" formatCode="0.0">
                  <c:v>0.30849056603773661</c:v>
                </c:pt>
                <c:pt idx="1996" formatCode="0.0">
                  <c:v>0.20771929824561042</c:v>
                </c:pt>
                <c:pt idx="1997" formatCode="0.0">
                  <c:v>0.20962566844919195</c:v>
                </c:pt>
                <c:pt idx="1998" formatCode="0.0">
                  <c:v>0.31377870563674293</c:v>
                </c:pt>
                <c:pt idx="1999" formatCode="0.0">
                  <c:v>0.72881646655231691</c:v>
                </c:pt>
                <c:pt idx="2000" formatCode="0.0">
                  <c:v>1.1367781155015138</c:v>
                </c:pt>
                <c:pt idx="2001" formatCode="0.0">
                  <c:v>1.4362068965517238</c:v>
                </c:pt>
                <c:pt idx="2002" formatCode="0.0">
                  <c:v>1.7311267605633844</c:v>
                </c:pt>
                <c:pt idx="2003" formatCode="0.0">
                  <c:v>1.8233093525179811</c:v>
                </c:pt>
                <c:pt idx="2004" formatCode="0.0">
                  <c:v>2.0152207001521987</c:v>
                </c:pt>
                <c:pt idx="2005" formatCode="0.0">
                  <c:v>2.003355704697988</c:v>
                </c:pt>
                <c:pt idx="2006" formatCode="0.0">
                  <c:v>2.0919999999999987</c:v>
                </c:pt>
                <c:pt idx="2007" formatCode="0.0">
                  <c:v>2.5767337807606268</c:v>
                </c:pt>
                <c:pt idx="2008" formatCode="0.0">
                  <c:v>2.5641873278236886</c:v>
                </c:pt>
                <c:pt idx="2009" formatCode="0.0">
                  <c:v>2.1771626297577846</c:v>
                </c:pt>
                <c:pt idx="2010" formatCode="0.0">
                  <c:v>1.9825327510917035</c:v>
                </c:pt>
                <c:pt idx="2011" formatCode="0.0">
                  <c:v>1.8000000000000007</c:v>
                </c:pt>
                <c:pt idx="2012" formatCode="0.0">
                  <c:v>1.6228571428571428</c:v>
                </c:pt>
                <c:pt idx="2013" formatCode="0.0">
                  <c:v>1.5432692307692299</c:v>
                </c:pt>
                <c:pt idx="2014" formatCode="0.0">
                  <c:v>1.4000000000000004</c:v>
                </c:pt>
                <c:pt idx="2015" formatCode="0.0">
                  <c:v>0.51891891891891984</c:v>
                </c:pt>
                <c:pt idx="2016" formatCode="0.0">
                  <c:v>0.27450980392156854</c:v>
                </c:pt>
                <c:pt idx="2017" formatCode="0.0">
                  <c:v>0.51219512195121908</c:v>
                </c:pt>
                <c:pt idx="2018" formatCode="0.0">
                  <c:v>0.50175438596491162</c:v>
                </c:pt>
                <c:pt idx="2019" formatCode="0.0">
                  <c:v>0.71636363636363498</c:v>
                </c:pt>
                <c:pt idx="2020" formatCode="0.0">
                  <c:v>0.80370370370370026</c:v>
                </c:pt>
                <c:pt idx="2021" formatCode="0.0">
                  <c:v>1.4373983739837328</c:v>
                </c:pt>
                <c:pt idx="2022" formatCode="0.0">
                  <c:v>1.7358178053830144</c:v>
                </c:pt>
                <c:pt idx="2023" formatCode="0.0">
                  <c:v>1.8355285961871743</c:v>
                </c:pt>
                <c:pt idx="2024" formatCode="0.0">
                  <c:v>1.7097560975609696</c:v>
                </c:pt>
                <c:pt idx="2025" formatCode="0.0">
                  <c:v>1.5956090651557986</c:v>
                </c:pt>
                <c:pt idx="2026" formatCode="0.0">
                  <c:v>1.481571815718155</c:v>
                </c:pt>
                <c:pt idx="2027" formatCode="0.0">
                  <c:v>1.5829959514170042</c:v>
                </c:pt>
                <c:pt idx="2028" formatCode="0.0">
                  <c:v>1.7907303370786565</c:v>
                </c:pt>
                <c:pt idx="2029" formatCode="0.0">
                  <c:v>1.7944444444444514</c:v>
                </c:pt>
                <c:pt idx="2030" formatCode="0.0">
                  <c:v>1.6963503649635001</c:v>
                </c:pt>
                <c:pt idx="2031" formatCode="0.0">
                  <c:v>1.7932489451476741</c:v>
                </c:pt>
                <c:pt idx="2032" formatCode="0.0">
                  <c:v>1.7906091370558315</c:v>
                </c:pt>
                <c:pt idx="2033" formatCode="0.0">
                  <c:v>1.8852071005917139</c:v>
                </c:pt>
                <c:pt idx="2034" formatCode="0.0">
                  <c:v>1.8787878787878753</c:v>
                </c:pt>
                <c:pt idx="2035" formatCode="0.0">
                  <c:v>1.6669201520912544</c:v>
                </c:pt>
                <c:pt idx="2036" formatCode="0.0">
                  <c:v>1.4543103448275829</c:v>
                </c:pt>
                <c:pt idx="2037" formatCode="0.0">
                  <c:v>0.72886597938144249</c:v>
                </c:pt>
                <c:pt idx="2038" formatCode="0.0">
                  <c:v>0.51851851851851904</c:v>
                </c:pt>
                <c:pt idx="2039" formatCode="0.0">
                  <c:v>0.41503759398496243</c:v>
                </c:pt>
                <c:pt idx="2040" formatCode="0.0">
                  <c:v>0.41355932203389756</c:v>
                </c:pt>
                <c:pt idx="2041" formatCode="0.0">
                  <c:v>0.31981132075471663</c:v>
                </c:pt>
                <c:pt idx="2042" formatCode="0.0">
                  <c:v>0.21923076923076934</c:v>
                </c:pt>
                <c:pt idx="2043" formatCode="0.0">
                  <c:v>0</c:v>
                </c:pt>
                <c:pt idx="2044" formatCode="0.0">
                  <c:v>0</c:v>
                </c:pt>
                <c:pt idx="2045" formatCode="0.0">
                  <c:v>0.10798122065727611</c:v>
                </c:pt>
                <c:pt idx="2046" formatCode="0.0">
                  <c:v>0.10681003584229032</c:v>
                </c:pt>
                <c:pt idx="2047" formatCode="0.0">
                  <c:v>0</c:v>
                </c:pt>
                <c:pt idx="2048" formatCode="0.0">
                  <c:v>-0.20523560209423408</c:v>
                </c:pt>
                <c:pt idx="2049" formatCode="0.0">
                  <c:v>-0.20146699266504697</c:v>
                </c:pt>
                <c:pt idx="2050" formatCode="0.0">
                  <c:v>0</c:v>
                </c:pt>
                <c:pt idx="2051" formatCode="0.0">
                  <c:v>0.29154929577465083</c:v>
                </c:pt>
                <c:pt idx="2052" formatCode="0.0">
                  <c:v>1.049271844660197</c:v>
                </c:pt>
                <c:pt idx="2053" formatCode="0.0">
                  <c:v>1.681266490765168</c:v>
                </c:pt>
                <c:pt idx="2054" formatCode="0.0">
                  <c:v>2.0982456140350898</c:v>
                </c:pt>
                <c:pt idx="2055" formatCode="0.0">
                  <c:v>2.5275167785234878</c:v>
                </c:pt>
                <c:pt idx="2056" formatCode="0.0">
                  <c:v>2.7635658914728687</c:v>
                </c:pt>
                <c:pt idx="2057" formatCode="0.0">
                  <c:v>2.9381578947368432</c:v>
                </c:pt>
                <c:pt idx="2058" formatCode="0.0">
                  <c:v>3.0403846153846175</c:v>
                </c:pt>
                <c:pt idx="2059" formatCode="0.0">
                  <c:v>3.2504854368932037</c:v>
                </c:pt>
                <c:pt idx="2060" formatCode="0.0">
                  <c:v>2.927999999999999</c:v>
                </c:pt>
                <c:pt idx="2061" formatCode="0.0">
                  <c:v>2.6478260869565222</c:v>
                </c:pt>
                <c:pt idx="2062" formatCode="0.0">
                  <c:v>2.4023391812865516</c:v>
                </c:pt>
                <c:pt idx="2063" formatCode="0.0">
                  <c:v>2.4164705882352937</c:v>
                </c:pt>
                <c:pt idx="2064" formatCode="0.0">
                  <c:v>2.2698795180722904</c:v>
                </c:pt>
                <c:pt idx="2065" formatCode="0.0">
                  <c:v>2.0236363636363635</c:v>
                </c:pt>
                <c:pt idx="2066" formatCode="0.0">
                  <c:v>1.9401197604790426</c:v>
                </c:pt>
                <c:pt idx="2067" formatCode="0.0">
                  <c:v>1.5675675675675684</c:v>
                </c:pt>
                <c:pt idx="2068" formatCode="0.0">
                  <c:v>1.3786259541984727</c:v>
                </c:pt>
                <c:pt idx="2069" formatCode="0.0">
                  <c:v>0.99180327868852558</c:v>
                </c:pt>
                <c:pt idx="2070" formatCode="0.0">
                  <c:v>0.90000000000000036</c:v>
                </c:pt>
                <c:pt idx="2071" formatCode="0.0">
                  <c:v>0.60857142857142854</c:v>
                </c:pt>
                <c:pt idx="2072" formatCode="0.0">
                  <c:v>0.70445859872611472</c:v>
                </c:pt>
                <c:pt idx="2073" formatCode="0.0">
                  <c:v>0.89479768786127423</c:v>
                </c:pt>
                <c:pt idx="2074" formatCode="0.0">
                  <c:v>1.0760869565217348</c:v>
                </c:pt>
                <c:pt idx="2075" formatCode="0.0">
                  <c:v>1.0717948717948751</c:v>
                </c:pt>
                <c:pt idx="2076" formatCode="0.0">
                  <c:v>1.0790476190476213</c:v>
                </c:pt>
                <c:pt idx="2077" formatCode="0.0">
                  <c:v>1.1792207792207812</c:v>
                </c:pt>
                <c:pt idx="2078" formatCode="0.0">
                  <c:v>1.1745762711864423</c:v>
                </c:pt>
                <c:pt idx="2079" formatCode="0.0">
                  <c:v>1.260087719298248</c:v>
                </c:pt>
                <c:pt idx="2080" formatCode="0.0">
                  <c:v>1.3502222222222215</c:v>
                </c:pt>
                <c:pt idx="2081" formatCode="0.0">
                  <c:v>1.3560538116591943</c:v>
                </c:pt>
                <c:pt idx="2082" formatCode="0.0">
                  <c:v>1.2651785714285673</c:v>
                </c:pt>
                <c:pt idx="2083" formatCode="0.0">
                  <c:v>1.2653333333333343</c:v>
                </c:pt>
                <c:pt idx="2084" formatCode="0.0">
                  <c:v>1.2656387665198245</c:v>
                </c:pt>
                <c:pt idx="2085" formatCode="0.0">
                  <c:v>1.3517241379310327</c:v>
                </c:pt>
                <c:pt idx="2086" formatCode="0.0">
                  <c:v>1.3470588235294123</c:v>
                </c:pt>
                <c:pt idx="2087" formatCode="0.0">
                  <c:v>1.1655737704918039</c:v>
                </c:pt>
                <c:pt idx="2088" formatCode="0.0">
                  <c:v>0.98406374501992033</c:v>
                </c:pt>
                <c:pt idx="2089" formatCode="0.0">
                  <c:v>0.90350194552529217</c:v>
                </c:pt>
                <c:pt idx="2090" formatCode="0.0">
                  <c:v>0.91730769230769127</c:v>
                </c:pt>
                <c:pt idx="2091" formatCode="0.0">
                  <c:v>0.72671755725190934</c:v>
                </c:pt>
                <c:pt idx="2092" formatCode="0.0">
                  <c:v>0.73698113207547067</c:v>
                </c:pt>
                <c:pt idx="2093" formatCode="0.0">
                  <c:v>0.53745318352060067</c:v>
                </c:pt>
                <c:pt idx="2094" formatCode="0.0">
                  <c:v>0.65454545454545965</c:v>
                </c:pt>
                <c:pt idx="2095" formatCode="0.0">
                  <c:v>0.875</c:v>
                </c:pt>
                <c:pt idx="2096" formatCode="0.0">
                  <c:v>1.0942760942760934</c:v>
                </c:pt>
                <c:pt idx="2097" formatCode="0.0">
                  <c:v>1.1884244372990338</c:v>
                </c:pt>
                <c:pt idx="2098" formatCode="0.0">
                  <c:v>1.2851851851851848</c:v>
                </c:pt>
                <c:pt idx="2099" formatCode="0.0">
                  <c:v>1.7971428571428518</c:v>
                </c:pt>
                <c:pt idx="2100" formatCode="0.0">
                  <c:v>1.7901060070671377</c:v>
                </c:pt>
                <c:pt idx="2101" formatCode="0.0">
                  <c:v>1.7883999999999993</c:v>
                </c:pt>
                <c:pt idx="2102" formatCode="0.0">
                  <c:v>1.8663594470046085</c:v>
                </c:pt>
                <c:pt idx="2103" formatCode="0.0">
                  <c:v>1.6539325842696648</c:v>
                </c:pt>
                <c:pt idx="2104" formatCode="0.0">
                  <c:v>1.611347517730497</c:v>
                </c:pt>
                <c:pt idx="2105" formatCode="0.0">
                  <c:v>1.4536082474226806</c:v>
                </c:pt>
                <c:pt idx="2106" formatCode="0.0">
                  <c:v>1.2035087719298252</c:v>
                </c:pt>
                <c:pt idx="2107" formatCode="0.0">
                  <c:v>0.58378378378378404</c:v>
                </c:pt>
                <c:pt idx="2108" formatCode="0.0">
                  <c:v>0.52</c:v>
                </c:pt>
                <c:pt idx="2109" formatCode="0.0">
                  <c:v>0.3666666666666667</c:v>
                </c:pt>
                <c:pt idx="2110" formatCode="0.0">
                  <c:v>0.24878048780487783</c:v>
                </c:pt>
                <c:pt idx="2111" formatCode="0.0">
                  <c:v>0.28000000000000003</c:v>
                </c:pt>
                <c:pt idx="2112" formatCode="0.0">
                  <c:v>0.35636363636363644</c:v>
                </c:pt>
                <c:pt idx="2113" formatCode="0.0">
                  <c:v>0.44000000000000039</c:v>
                </c:pt>
                <c:pt idx="2114" formatCode="0.0">
                  <c:v>0.34392523364485861</c:v>
                </c:pt>
                <c:pt idx="2115" formatCode="0.0">
                  <c:v>0.65541401273885214</c:v>
                </c:pt>
                <c:pt idx="2116" formatCode="0.0">
                  <c:v>0.7776744186046507</c:v>
                </c:pt>
                <c:pt idx="2117" formatCode="0.0">
                  <c:v>0.99280575539568261</c:v>
                </c:pt>
                <c:pt idx="2118" formatCode="0.0">
                  <c:v>0.90815709969788827</c:v>
                </c:pt>
                <c:pt idx="2119" formatCode="0.0">
                  <c:v>0.91443850267379645</c:v>
                </c:pt>
                <c:pt idx="2120" formatCode="0.0">
                  <c:v>0.9108958837772434</c:v>
                </c:pt>
                <c:pt idx="2121" formatCode="0.0">
                  <c:v>1</c:v>
                </c:pt>
                <c:pt idx="2122" formatCode="0.0">
                  <c:v>1.1920704845814925</c:v>
                </c:pt>
                <c:pt idx="2123" formatCode="0.0">
                  <c:v>0.98657718120804816</c:v>
                </c:pt>
                <c:pt idx="2124" formatCode="0.0">
                  <c:v>0.78691588785046207</c:v>
                </c:pt>
                <c:pt idx="2125" formatCode="0.0">
                  <c:v>0.77848410757945885</c:v>
                </c:pt>
                <c:pt idx="2126" formatCode="0.0">
                  <c:v>0.67889447236180445</c:v>
                </c:pt>
                <c:pt idx="2127" formatCode="0.0">
                  <c:v>0.67690355329948915</c:v>
                </c:pt>
                <c:pt idx="2128" formatCode="0.0">
                  <c:v>0.58149100257069364</c:v>
                </c:pt>
                <c:pt idx="2129" formatCode="0.0">
                  <c:v>0.68549222797927456</c:v>
                </c:pt>
                <c:pt idx="2130" formatCode="0.0">
                  <c:v>0.79368421052631533</c:v>
                </c:pt>
                <c:pt idx="2131" formatCode="0.0">
                  <c:v>0.7056300268096507</c:v>
                </c:pt>
                <c:pt idx="2132" formatCode="0.0">
                  <c:v>0.91716621253406316</c:v>
                </c:pt>
                <c:pt idx="2133" formatCode="0.0">
                  <c:v>0.9326815642458115</c:v>
                </c:pt>
                <c:pt idx="2134" formatCode="0.0">
                  <c:v>0.9487179487179489</c:v>
                </c:pt>
                <c:pt idx="2135" formatCode="0.0">
                  <c:v>0.96242774566474054</c:v>
                </c:pt>
                <c:pt idx="2136" formatCode="0.0">
                  <c:v>1.0863095238095255</c:v>
                </c:pt>
                <c:pt idx="2137" formatCode="0.0">
                  <c:v>0.55607476635513819</c:v>
                </c:pt>
                <c:pt idx="2138" formatCode="0.0">
                  <c:v>0.44952380952380366</c:v>
                </c:pt>
                <c:pt idx="2139" formatCode="0.0">
                  <c:v>0.45350318471336948</c:v>
                </c:pt>
                <c:pt idx="2140" formatCode="0.0">
                  <c:v>0.34326018808776837</c:v>
                </c:pt>
                <c:pt idx="2141" formatCode="0.0">
                  <c:v>0.23012048192771317</c:v>
                </c:pt>
                <c:pt idx="2142" formatCode="0.0">
                  <c:v>0.57443820224718678</c:v>
                </c:pt>
                <c:pt idx="2143" formatCode="0.0">
                  <c:v>0.68730158730157598</c:v>
                </c:pt>
                <c:pt idx="2144" formatCode="0.0">
                  <c:v>0.79625000000000767</c:v>
                </c:pt>
                <c:pt idx="2145" formatCode="0.0">
                  <c:v>1.1213592233009706</c:v>
                </c:pt>
                <c:pt idx="2146" formatCode="0.0">
                  <c:v>1.2267156862745026</c:v>
                </c:pt>
                <c:pt idx="2147" formatCode="0.0">
                  <c:v>1.1162790697674438</c:v>
                </c:pt>
                <c:pt idx="2148" formatCode="0.0">
                  <c:v>1.117647058823529</c:v>
                </c:pt>
                <c:pt idx="2149" formatCode="0.0">
                  <c:v>1.2218461538461582</c:v>
                </c:pt>
                <c:pt idx="2150" formatCode="0.0">
                  <c:v>1.1099290780141864</c:v>
                </c:pt>
                <c:pt idx="2151" formatCode="0.0">
                  <c:v>0.998319327731096</c:v>
                </c:pt>
                <c:pt idx="2152" formatCode="0.0">
                  <c:v>0.78090452261306709</c:v>
                </c:pt>
                <c:pt idx="2153" formatCode="0.0">
                  <c:v>0.88888888888888928</c:v>
                </c:pt>
                <c:pt idx="2154" formatCode="0.0">
                  <c:v>0.98598726114649438</c:v>
                </c:pt>
                <c:pt idx="2155" formatCode="0.0">
                  <c:v>1.0700636942675175</c:v>
                </c:pt>
                <c:pt idx="2156" formatCode="0.0">
                  <c:v>1.1536585365853647</c:v>
                </c:pt>
                <c:pt idx="2157" formatCode="0.0">
                  <c:v>1.2294478527607389</c:v>
                </c:pt>
                <c:pt idx="2158" formatCode="0.0">
                  <c:v>1.1207547169811303</c:v>
                </c:pt>
                <c:pt idx="2159" formatCode="0.0">
                  <c:v>1.0256410256410238</c:v>
                </c:pt>
                <c:pt idx="2160" formatCode="0.0">
                  <c:v>0.93576158940397391</c:v>
                </c:pt>
                <c:pt idx="2161" formatCode="0.0">
                  <c:v>0.74575163398692901</c:v>
                </c:pt>
                <c:pt idx="2162" formatCode="0.0">
                  <c:v>0.76645569620253085</c:v>
                </c:pt>
                <c:pt idx="2163" formatCode="0.0">
                  <c:v>0.67317073170731234</c:v>
                </c:pt>
                <c:pt idx="2164" formatCode="0.0">
                  <c:v>0.46390532544378615</c:v>
                </c:pt>
                <c:pt idx="2165" formatCode="0.0">
                  <c:v>0.58839779005524662</c:v>
                </c:pt>
                <c:pt idx="2166" formatCode="0.0">
                  <c:v>0.59793814432989834</c:v>
                </c:pt>
                <c:pt idx="2167" formatCode="0.0">
                  <c:v>0.48309178743961212</c:v>
                </c:pt>
                <c:pt idx="2168" formatCode="0.0">
                  <c:v>0.59955752212389513</c:v>
                </c:pt>
                <c:pt idx="2169" formatCode="0.0">
                  <c:v>0.71065573770491852</c:v>
                </c:pt>
                <c:pt idx="2170" formatCode="0.0">
                  <c:v>0.70038910505836327</c:v>
                </c:pt>
                <c:pt idx="2171" formatCode="0.0">
                  <c:v>0.81388888888888644</c:v>
                </c:pt>
                <c:pt idx="2172" formatCode="0.0">
                  <c:v>0.70169491525424021</c:v>
                </c:pt>
                <c:pt idx="2173" formatCode="0.0">
                  <c:v>1.0351931330472155</c:v>
                </c:pt>
                <c:pt idx="2174" formatCode="0.0">
                  <c:v>2.0260089686098688</c:v>
                </c:pt>
                <c:pt idx="2175" formatCode="0.0">
                  <c:v>2.3183168316831662</c:v>
                </c:pt>
                <c:pt idx="2176" formatCode="0.0">
                  <c:v>2.7118644067796609</c:v>
                </c:pt>
                <c:pt idx="2177" formatCode="0.0">
                  <c:v>2.5690140845070424</c:v>
                </c:pt>
                <c:pt idx="2178" formatCode="0.0">
                  <c:v>2.8702702702702698</c:v>
                </c:pt>
                <c:pt idx="2179" formatCode="0.0">
                  <c:v>2.6578947368421053</c:v>
                </c:pt>
                <c:pt idx="2180" formatCode="0.0">
                  <c:v>2.8629213483146074</c:v>
                </c:pt>
                <c:pt idx="2181" formatCode="0.0">
                  <c:v>2.3365079365079362</c:v>
                </c:pt>
                <c:pt idx="2182" formatCode="0.0">
                  <c:v>1.3906976744186048</c:v>
                </c:pt>
                <c:pt idx="2183" formatCode="0.0">
                  <c:v>1.1428571428571432</c:v>
                </c:pt>
                <c:pt idx="2184" formatCode="0.0">
                  <c:v>0.66176470588235325</c:v>
                </c:pt>
                <c:pt idx="2185" formatCode="0.0">
                  <c:v>0.8779661016949154</c:v>
                </c:pt>
                <c:pt idx="2186" formatCode="0.0">
                  <c:v>0.71400000000000041</c:v>
                </c:pt>
                <c:pt idx="2187" formatCode="0.0">
                  <c:v>0.80694444444444535</c:v>
                </c:pt>
                <c:pt idx="2188" formatCode="0.0">
                  <c:v>0.57880434782608603</c:v>
                </c:pt>
                <c:pt idx="2189" formatCode="0.0">
                  <c:v>1.0224000000000011</c:v>
                </c:pt>
                <c:pt idx="2190" formatCode="0.0">
                  <c:v>1.348148148148141</c:v>
                </c:pt>
                <c:pt idx="2191" formatCode="0.0">
                  <c:v>1.6616541353383454</c:v>
                </c:pt>
                <c:pt idx="2192" formatCode="0.0">
                  <c:v>2.0760000000000005</c:v>
                </c:pt>
                <c:pt idx="2193" formatCode="0.0">
                  <c:v>2.0545286506469509</c:v>
                </c:pt>
                <c:pt idx="2194" formatCode="0.0">
                  <c:v>3.102210884353731</c:v>
                </c:pt>
                <c:pt idx="2195" formatCode="0.0">
                  <c:v>4.6605263157894754</c:v>
                </c:pt>
                <c:pt idx="2196" formatCode="0.0">
                  <c:v>5.7281249999999986</c:v>
                </c:pt>
                <c:pt idx="2197" formatCode="0.0">
                  <c:v>5.9567567567567536</c:v>
                </c:pt>
                <c:pt idx="2198" formatCode="0.0">
                  <c:v>5.6557046979865859</c:v>
                </c:pt>
                <c:pt idx="2199" formatCode="0.0">
                  <c:v>5.5764075067024095</c:v>
                </c:pt>
                <c:pt idx="2200" formatCode="0.0">
                  <c:v>5.1986159169550135</c:v>
                </c:pt>
                <c:pt idx="2201" formatCode="0.0">
                  <c:v>4.9318181818181834</c:v>
                </c:pt>
                <c:pt idx="2202" formatCode="0.0">
                  <c:v>4.0360360360360374</c:v>
                </c:pt>
                <c:pt idx="2203" formatCode="0.0">
                  <c:v>2.8346153846153843</c:v>
                </c:pt>
                <c:pt idx="2204" formatCode="0.0">
                  <c:v>1.7830188679245289</c:v>
                </c:pt>
                <c:pt idx="2205" formatCode="0.0">
                  <c:v>1.902857142857143</c:v>
                </c:pt>
                <c:pt idx="2206" formatCode="0.0">
                  <c:v>2.3999999999999995</c:v>
                </c:pt>
                <c:pt idx="2207" formatCode="0.0">
                  <c:v>2.5739999999999998</c:v>
                </c:pt>
                <c:pt idx="2208" formatCode="0.0">
                  <c:v>2.7999999999999989</c:v>
                </c:pt>
                <c:pt idx="2209" formatCode="0.0">
                  <c:v>3.1065088757396424</c:v>
                </c:pt>
                <c:pt idx="2210" formatCode="0.0">
                  <c:v>3.2469194312796219</c:v>
                </c:pt>
                <c:pt idx="2211" formatCode="0.0">
                  <c:v>3.177865612648219</c:v>
                </c:pt>
                <c:pt idx="2212" formatCode="0.0">
                  <c:v>2.8727272727272748</c:v>
                </c:pt>
                <c:pt idx="2213" formatCode="0.0">
                  <c:v>2.1529411764705912</c:v>
                </c:pt>
                <c:pt idx="2214" formatCode="0.0">
                  <c:v>1.6221374045801511</c:v>
                </c:pt>
                <c:pt idx="2215" formatCode="0.0">
                  <c:v>1.2906666666666666</c:v>
                </c:pt>
                <c:pt idx="2216" formatCode="0.0">
                  <c:v>1.606490872210955</c:v>
                </c:pt>
                <c:pt idx="2217" formatCode="0.0">
                  <c:v>2.432774674115457</c:v>
                </c:pt>
                <c:pt idx="2218" formatCode="0.0">
                  <c:v>4.9300699300699264</c:v>
                </c:pt>
                <c:pt idx="2219" formatCode="0.0">
                  <c:v>6.1151041666666686</c:v>
                </c:pt>
                <c:pt idx="2220" formatCode="0.0">
                  <c:v>6.0127413127413121</c:v>
                </c:pt>
                <c:pt idx="2221" formatCode="0.0">
                  <c:v>5.915812917594657</c:v>
                </c:pt>
                <c:pt idx="2222" formatCode="0.0">
                  <c:v>5.8965517241379359</c:v>
                </c:pt>
                <c:pt idx="2223" formatCode="0.0">
                  <c:v>5.9889250814332264</c:v>
                </c:pt>
                <c:pt idx="2224" formatCode="0.0">
                  <c:v>5.5629310344827552</c:v>
                </c:pt>
                <c:pt idx="2225" formatCode="0.0">
                  <c:v>4.5165562913907298</c:v>
                </c:pt>
                <c:pt idx="2226" formatCode="0.0">
                  <c:v>1.8514285714285705</c:v>
                </c:pt>
                <c:pt idx="2227" formatCode="0.0">
                  <c:v>0.35294117647058831</c:v>
                </c:pt>
                <c:pt idx="2228" formatCode="0.0">
                  <c:v>0.35789473684210527</c:v>
                </c:pt>
                <c:pt idx="2229" formatCode="0.0">
                  <c:v>0.21818181818181825</c:v>
                </c:pt>
                <c:pt idx="2230" formatCode="0.0">
                  <c:v>0.22399999999999998</c:v>
                </c:pt>
                <c:pt idx="2231" formatCode="0.0">
                  <c:v>0.13846153846153864</c:v>
                </c:pt>
                <c:pt idx="2232" formatCode="0.0">
                  <c:v>0.19714285714285706</c:v>
                </c:pt>
                <c:pt idx="2233" formatCode="0.0">
                  <c:v>0.26785714285714235</c:v>
                </c:pt>
                <c:pt idx="2234" formatCode="0.0">
                  <c:v>0.40000000000000036</c:v>
                </c:pt>
                <c:pt idx="2235" formatCode="0.0">
                  <c:v>0.62222222222222179</c:v>
                </c:pt>
                <c:pt idx="2236" formatCode="0.0">
                  <c:v>0.74221105527638187</c:v>
                </c:pt>
                <c:pt idx="2237" formatCode="0.0">
                  <c:v>0.74539249146758024</c:v>
                </c:pt>
                <c:pt idx="2238" formatCode="0.0">
                  <c:v>0.95461165048543961</c:v>
                </c:pt>
                <c:pt idx="2239" formatCode="0.0">
                  <c:v>1.1575700934579416</c:v>
                </c:pt>
                <c:pt idx="2240" formatCode="0.0">
                  <c:v>1.5617378048780495</c:v>
                </c:pt>
                <c:pt idx="2241" formatCode="0.0">
                  <c:v>2.1580263157894564</c:v>
                </c:pt>
                <c:pt idx="2242" formatCode="0.0">
                  <c:v>2.2443653618030908</c:v>
                </c:pt>
                <c:pt idx="2243" formatCode="0.0">
                  <c:v>2.63693989071038</c:v>
                </c:pt>
                <c:pt idx="2244" formatCode="0.0">
                  <c:v>3.1193347193347307</c:v>
                </c:pt>
                <c:pt idx="2245" formatCode="0.0">
                  <c:v>4.3045073375262177</c:v>
                </c:pt>
                <c:pt idx="2246" formatCode="0.0">
                  <c:v>6.8539488320355986</c:v>
                </c:pt>
                <c:pt idx="2247" formatCode="0.0">
                  <c:v>6.7741444866920233</c:v>
                </c:pt>
                <c:pt idx="2248" formatCode="0.0">
                  <c:v>6.570447761194032</c:v>
                </c:pt>
                <c:pt idx="2249" formatCode="0.0">
                  <c:v>6.088929219600729</c:v>
                </c:pt>
                <c:pt idx="2250" formatCode="0.0">
                  <c:v>5.7734553775743791</c:v>
                </c:pt>
                <c:pt idx="2251" formatCode="0.0">
                  <c:v>5.3495327102803749</c:v>
                </c:pt>
                <c:pt idx="2252" formatCode="0.0">
                  <c:v>4.7311004784688979</c:v>
                </c:pt>
                <c:pt idx="2253" formatCode="0.0">
                  <c:v>3.2606557377049175</c:v>
                </c:pt>
                <c:pt idx="2254" formatCode="0.0">
                  <c:v>0.65172413793103434</c:v>
                </c:pt>
                <c:pt idx="2255" formatCode="0.0">
                  <c:v>0.53617021276595755</c:v>
                </c:pt>
                <c:pt idx="2256" formatCode="0.0">
                  <c:v>0.49199999999999955</c:v>
                </c:pt>
                <c:pt idx="2257" formatCode="0.0">
                  <c:v>0.74352941176470555</c:v>
                </c:pt>
                <c:pt idx="2258" formatCode="0.0">
                  <c:v>1.0850340136054406</c:v>
                </c:pt>
                <c:pt idx="2259" formatCode="0.0">
                  <c:v>1.2115942028985494</c:v>
                </c:pt>
                <c:pt idx="2260" formatCode="0.0">
                  <c:v>0.83440860215053192</c:v>
                </c:pt>
                <c:pt idx="2261" formatCode="0.0">
                  <c:v>0.84278074866310249</c:v>
                </c:pt>
                <c:pt idx="2262" formatCode="0.0">
                  <c:v>1.0503144654088032</c:v>
                </c:pt>
                <c:pt idx="2263" formatCode="0.0">
                  <c:v>1.25969125214408</c:v>
                </c:pt>
                <c:pt idx="2264" formatCode="0.0">
                  <c:v>1.0436681222707307</c:v>
                </c:pt>
                <c:pt idx="2265" formatCode="0.0">
                  <c:v>1.0333778371161628</c:v>
                </c:pt>
                <c:pt idx="2266" formatCode="0.0">
                  <c:v>1.3334620334620269</c:v>
                </c:pt>
                <c:pt idx="2267" formatCode="0.0">
                  <c:v>2.2414572864321372</c:v>
                </c:pt>
                <c:pt idx="2268" formatCode="0.0">
                  <c:v>3.3332493702771018</c:v>
                </c:pt>
                <c:pt idx="2269" formatCode="0.0">
                  <c:v>4.2219607843137368</c:v>
                </c:pt>
                <c:pt idx="2270" formatCode="0.0">
                  <c:v>4.5061643835616536</c:v>
                </c:pt>
                <c:pt idx="2271" formatCode="0.0">
                  <c:v>4.413707165109038</c:v>
                </c:pt>
                <c:pt idx="2272" formatCode="0.0">
                  <c:v>4.7733333333333334</c:v>
                </c:pt>
                <c:pt idx="2273" formatCode="0.0">
                  <c:v>4.6357630979498765</c:v>
                </c:pt>
                <c:pt idx="2274" formatCode="0.0">
                  <c:v>4.0527377521613843</c:v>
                </c:pt>
                <c:pt idx="2275" formatCode="0.0">
                  <c:v>3.1283582089552233</c:v>
                </c:pt>
                <c:pt idx="2276" formatCode="0.0">
                  <c:v>2.1949238578680195</c:v>
                </c:pt>
                <c:pt idx="2277" formatCode="0.0">
                  <c:v>1.2610687022900766</c:v>
                </c:pt>
                <c:pt idx="2278" formatCode="0.0">
                  <c:v>0.81230769230769218</c:v>
                </c:pt>
                <c:pt idx="2279" formatCode="0.0">
                  <c:v>0.43999999999999995</c:v>
                </c:pt>
                <c:pt idx="2280" formatCode="0.0">
                  <c:v>0.11999999999999988</c:v>
                </c:pt>
                <c:pt idx="2281" formatCode="0.0">
                  <c:v>7.3214285714285232E-2</c:v>
                </c:pt>
                <c:pt idx="2282" formatCode="0.0">
                  <c:v>0</c:v>
                </c:pt>
                <c:pt idx="2283" formatCode="0.0">
                  <c:v>0</c:v>
                </c:pt>
                <c:pt idx="2284" formatCode="0.0">
                  <c:v>0.20284360189574002</c:v>
                </c:pt>
                <c:pt idx="2285" formatCode="0.0">
                  <c:v>0.20687285223367624</c:v>
                </c:pt>
                <c:pt idx="2286" formatCode="0.0">
                  <c:v>0.20901856763926219</c:v>
                </c:pt>
                <c:pt idx="2287" formatCode="0.0">
                  <c:v>0.3136363636363626</c:v>
                </c:pt>
                <c:pt idx="2288" formatCode="0.0">
                  <c:v>0.31376673040153236</c:v>
                </c:pt>
                <c:pt idx="2289" formatCode="0.0">
                  <c:v>0.62135231316725736</c:v>
                </c:pt>
                <c:pt idx="2290" formatCode="0.0">
                  <c:v>0.6164948453608261</c:v>
                </c:pt>
                <c:pt idx="2291" formatCode="0.0">
                  <c:v>0.61124361158432805</c:v>
                </c:pt>
                <c:pt idx="2292" formatCode="0.0">
                  <c:v>0.70867256637168197</c:v>
                </c:pt>
                <c:pt idx="2293" formatCode="0.0">
                  <c:v>0.8030131826742064</c:v>
                </c:pt>
                <c:pt idx="2294" formatCode="0.0">
                  <c:v>0.8944672131147513</c:v>
                </c:pt>
                <c:pt idx="2295" formatCode="0.0">
                  <c:v>0.79097065462753591</c:v>
                </c:pt>
                <c:pt idx="2296" formatCode="0.0">
                  <c:v>1.0787951807228922</c:v>
                </c:pt>
                <c:pt idx="2297" formatCode="0.0">
                  <c:v>1.0858247422680307</c:v>
                </c:pt>
                <c:pt idx="2298" formatCode="0.0">
                  <c:v>1.1933701657458613</c:v>
                </c:pt>
                <c:pt idx="2299" formatCode="0.0">
                  <c:v>1.3077151335311612</c:v>
                </c:pt>
                <c:pt idx="2300" formatCode="0.0">
                  <c:v>1.316613418530352</c:v>
                </c:pt>
                <c:pt idx="2301" formatCode="0.0">
                  <c:v>1.4397163120567349</c:v>
                </c:pt>
                <c:pt idx="2302" formatCode="0.0">
                  <c:v>1.3662745098039224</c:v>
                </c:pt>
                <c:pt idx="2303" formatCode="0.0">
                  <c:v>1.2946058091286332</c:v>
                </c:pt>
                <c:pt idx="2304" formatCode="0.0">
                  <c:v>1.2232758620689594</c:v>
                </c:pt>
                <c:pt idx="2305" formatCode="0.0">
                  <c:v>1.1277533039647594</c:v>
                </c:pt>
                <c:pt idx="2306" formatCode="0.0">
                  <c:v>1.032589285714284</c:v>
                </c:pt>
                <c:pt idx="2307" formatCode="0.0">
                  <c:v>0.81718061674008879</c:v>
                </c:pt>
                <c:pt idx="2308" formatCode="0.0">
                  <c:v>0.59071729957805985</c:v>
                </c:pt>
                <c:pt idx="2309" formatCode="0.0">
                  <c:v>0.47500000000000497</c:v>
                </c:pt>
                <c:pt idx="2310" formatCode="0.0">
                  <c:v>0.35494505494505901</c:v>
                </c:pt>
                <c:pt idx="2311" formatCode="0.0">
                  <c:v>0.35523465703970913</c:v>
                </c:pt>
                <c:pt idx="2312" formatCode="0.0">
                  <c:v>0.23754512635378688</c:v>
                </c:pt>
                <c:pt idx="2313" formatCode="0.0">
                  <c:v>0.47142857142856798</c:v>
                </c:pt>
                <c:pt idx="2314" formatCode="0.0">
                  <c:v>0.46666666666666146</c:v>
                </c:pt>
                <c:pt idx="2315" formatCode="0.0">
                  <c:v>0.57706093189964136</c:v>
                </c:pt>
                <c:pt idx="2316" formatCode="0.0">
                  <c:v>0.68823529411764639</c:v>
                </c:pt>
                <c:pt idx="2317" formatCode="0.0">
                  <c:v>0.68181818181817988</c:v>
                </c:pt>
                <c:pt idx="2318" formatCode="0.0">
                  <c:v>0.78410852713178159</c:v>
                </c:pt>
                <c:pt idx="2319" formatCode="0.0">
                  <c:v>0.87874015748031198</c:v>
                </c:pt>
                <c:pt idx="2320" formatCode="0.0">
                  <c:v>0.99036144578313312</c:v>
                </c:pt>
                <c:pt idx="2321" formatCode="0.0">
                  <c:v>1.1020408163265323</c:v>
                </c:pt>
                <c:pt idx="2322" formatCode="0.0">
                  <c:v>1.1120331950207465</c:v>
                </c:pt>
                <c:pt idx="2323" formatCode="0.0">
                  <c:v>1.2288702928870272</c:v>
                </c:pt>
                <c:pt idx="2324" formatCode="0.0">
                  <c:v>1.3474576271186471</c:v>
                </c:pt>
                <c:pt idx="2325" formatCode="0.0">
                  <c:v>1.4737068965517288</c:v>
                </c:pt>
                <c:pt idx="2326" formatCode="0.0">
                  <c:v>1.4947136563876668</c:v>
                </c:pt>
                <c:pt idx="2327" formatCode="0.0">
                  <c:v>1.4127272727272704</c:v>
                </c:pt>
                <c:pt idx="2328" formatCode="0.0">
                  <c:v>1.4201834862385319</c:v>
                </c:pt>
                <c:pt idx="2329" formatCode="0.0">
                  <c:v>1.2000000000000028</c:v>
                </c:pt>
                <c:pt idx="2330" formatCode="0.0">
                  <c:v>1.0976635514018653</c:v>
                </c:pt>
                <c:pt idx="2331" formatCode="0.0">
                  <c:v>0.87581395348837177</c:v>
                </c:pt>
                <c:pt idx="2332" formatCode="0.0">
                  <c:v>0.76071428571428612</c:v>
                </c:pt>
                <c:pt idx="2333" formatCode="0.0">
                  <c:v>0.58193277310924429</c:v>
                </c:pt>
                <c:pt idx="2334" formatCode="0.0">
                  <c:v>0.54069767441860606</c:v>
                </c:pt>
                <c:pt idx="2335" formatCode="0.0">
                  <c:v>0.40851063829786938</c:v>
                </c:pt>
                <c:pt idx="2336" formatCode="0.0">
                  <c:v>0.58415841584158557</c:v>
                </c:pt>
                <c:pt idx="2337" formatCode="0.0">
                  <c:v>0.75107033639144305</c:v>
                </c:pt>
                <c:pt idx="2338" formatCode="0.0">
                  <c:v>0.99737609329445576</c:v>
                </c:pt>
                <c:pt idx="2339" formatCode="0.0">
                  <c:v>1.2280701754385994</c:v>
                </c:pt>
                <c:pt idx="2340" formatCode="0.0">
                  <c:v>1.4388405797101491</c:v>
                </c:pt>
                <c:pt idx="2341" formatCode="0.0">
                  <c:v>1.431831831831829</c:v>
                </c:pt>
                <c:pt idx="2342" formatCode="0.0">
                  <c:v>1.5873817034700295</c:v>
                </c:pt>
                <c:pt idx="2343" formatCode="0.0">
                  <c:v>1.6486577181208055</c:v>
                </c:pt>
                <c:pt idx="2344" formatCode="0.0">
                  <c:v>1.5999999999999979</c:v>
                </c:pt>
                <c:pt idx="2345" formatCode="0.0">
                  <c:v>1.5171755725190827</c:v>
                </c:pt>
                <c:pt idx="2346" formatCode="0.0">
                  <c:v>1.3210526315789473</c:v>
                </c:pt>
                <c:pt idx="2347" formatCode="0.0">
                  <c:v>1.310699588477366</c:v>
                </c:pt>
                <c:pt idx="2348" formatCode="0.0">
                  <c:v>1.013157894736846</c:v>
                </c:pt>
                <c:pt idx="2349" formatCode="0.0">
                  <c:v>1.1048888888888904</c:v>
                </c:pt>
                <c:pt idx="2350" formatCode="0.0">
                  <c:v>1.095045045045044</c:v>
                </c:pt>
                <c:pt idx="2351" formatCode="0.0">
                  <c:v>1.288073394495413</c:v>
                </c:pt>
                <c:pt idx="2352" formatCode="0.0">
                  <c:v>1.2754716981132077</c:v>
                </c:pt>
                <c:pt idx="2353" formatCode="0.0">
                  <c:v>1.379710144927536</c:v>
                </c:pt>
                <c:pt idx="2354" formatCode="0.0">
                  <c:v>1.3930348258706502</c:v>
                </c:pt>
                <c:pt idx="2355" formatCode="0.0">
                  <c:v>1.1000000000000014</c:v>
                </c:pt>
                <c:pt idx="2356" formatCode="0.0">
                  <c:v>0.89999999999999858</c:v>
                </c:pt>
                <c:pt idx="2357" formatCode="0.0">
                  <c:v>0.90000000000000213</c:v>
                </c:pt>
                <c:pt idx="2358" formatCode="0.0">
                  <c:v>1.0999999999999979</c:v>
                </c:pt>
                <c:pt idx="2359" formatCode="0.0">
                  <c:v>1.1999999999999993</c:v>
                </c:pt>
                <c:pt idx="2360" formatCode="0.0">
                  <c:v>1.4000000000000021</c:v>
                </c:pt>
                <c:pt idx="2361" formatCode="0.0">
                  <c:v>0.5</c:v>
                </c:pt>
                <c:pt idx="2362" formatCode="0.0">
                  <c:v>0.84820846905537195</c:v>
                </c:pt>
                <c:pt idx="2363" formatCode="0.0">
                  <c:v>0.90754098360655888</c:v>
                </c:pt>
                <c:pt idx="2364" formatCode="0.0">
                  <c:v>1.4250859106529212</c:v>
                </c:pt>
                <c:pt idx="2365" formatCode="0.0">
                  <c:v>1.6538461538461533</c:v>
                </c:pt>
                <c:pt idx="2366" formatCode="0.0">
                  <c:v>1.8753968253968232</c:v>
                </c:pt>
                <c:pt idx="2367" formatCode="0.0">
                  <c:v>2.0916666666666686</c:v>
                </c:pt>
                <c:pt idx="2368" formatCode="0.0">
                  <c:v>2.1980198019801982</c:v>
                </c:pt>
                <c:pt idx="2369" formatCode="0.0">
                  <c:v>2.3147727272727288</c:v>
                </c:pt>
                <c:pt idx="2370" formatCode="0.0">
                  <c:v>2.3240000000000016</c:v>
                </c:pt>
                <c:pt idx="2371" formatCode="0.0">
                  <c:v>2.3130434782608713</c:v>
                </c:pt>
                <c:pt idx="2372" formatCode="0.0">
                  <c:v>2.1641791044776131</c:v>
                </c:pt>
                <c:pt idx="2373" formatCode="0.0">
                  <c:v>2.1639344262295079</c:v>
                </c:pt>
                <c:pt idx="2374" formatCode="0.0">
                  <c:v>1.9885714285714275</c:v>
                </c:pt>
                <c:pt idx="2375" formatCode="0.0">
                  <c:v>1.9032608695652176</c:v>
                </c:pt>
                <c:pt idx="2376" formatCode="0.0">
                  <c:v>1.8418604651162784</c:v>
                </c:pt>
                <c:pt idx="2377" formatCode="0.0">
                  <c:v>1.9056179775280899</c:v>
                </c:pt>
                <c:pt idx="2378" formatCode="0.0">
                  <c:v>1.8058252427184467</c:v>
                </c:pt>
                <c:pt idx="2379" formatCode="0.0">
                  <c:v>1.6692307692307704</c:v>
                </c:pt>
                <c:pt idx="2380" formatCode="0.0">
                  <c:v>1.5303797468354432</c:v>
                </c:pt>
                <c:pt idx="2381" formatCode="0.0">
                  <c:v>1.171875</c:v>
                </c:pt>
                <c:pt idx="2382" formatCode="0.0">
                  <c:v>1.2663865546218496</c:v>
                </c:pt>
                <c:pt idx="2383" formatCode="0.0">
                  <c:v>1.3619377162629789</c:v>
                </c:pt>
                <c:pt idx="2384" formatCode="0.0">
                  <c:v>1.2358823529411822</c:v>
                </c:pt>
                <c:pt idx="2385" formatCode="0.0">
                  <c:v>1.3261538461538507</c:v>
                </c:pt>
                <c:pt idx="2386" formatCode="0.0">
                  <c:v>2.8297674418604686</c:v>
                </c:pt>
                <c:pt idx="2387" formatCode="0.0">
                  <c:v>2.3156479217603874</c:v>
                </c:pt>
                <c:pt idx="2388" formatCode="0.0">
                  <c:v>3.1738498789346252</c:v>
                </c:pt>
                <c:pt idx="2389" formatCode="0.0">
                  <c:v>2.7486559139784958</c:v>
                </c:pt>
                <c:pt idx="2390" formatCode="0.0">
                  <c:v>2.8583850931676977</c:v>
                </c:pt>
                <c:pt idx="2391" formatCode="0.0">
                  <c:v>2.8726591760299591</c:v>
                </c:pt>
                <c:pt idx="2392" formatCode="0.0">
                  <c:v>2.8170731707317067</c:v>
                </c:pt>
                <c:pt idx="2393" formatCode="0.0">
                  <c:v>2.871621621621621</c:v>
                </c:pt>
                <c:pt idx="2394" formatCode="0.0">
                  <c:v>1.3049019607843135</c:v>
                </c:pt>
                <c:pt idx="2395" formatCode="0.0">
                  <c:v>1.6282051282051295</c:v>
                </c:pt>
                <c:pt idx="2396" formatCode="0.0">
                  <c:v>0.95142857142857196</c:v>
                </c:pt>
                <c:pt idx="2397" formatCode="0.0">
                  <c:v>1.2193548387096786</c:v>
                </c:pt>
                <c:pt idx="2398" formatCode="0.0">
                  <c:v>1.1162962962962943</c:v>
                </c:pt>
                <c:pt idx="2399" formatCode="0.0">
                  <c:v>1.0063291139240498</c:v>
                </c:pt>
                <c:pt idx="2400" formatCode="0.0">
                  <c:v>1.1999999999999993</c:v>
                </c:pt>
                <c:pt idx="2401" formatCode="0.0">
                  <c:v>1.1154929577464827</c:v>
                </c:pt>
                <c:pt idx="2402" formatCode="0.0">
                  <c:v>1.23116883116883</c:v>
                </c:pt>
                <c:pt idx="2403" formatCode="0.0">
                  <c:v>1.04471544715447</c:v>
                </c:pt>
                <c:pt idx="2404" formatCode="0.0">
                  <c:v>1.0601503759398483</c:v>
                </c:pt>
                <c:pt idx="2405" formatCode="0.0">
                  <c:v>0.85827814569536542</c:v>
                </c:pt>
                <c:pt idx="2406" formatCode="0.0">
                  <c:v>1.1708683473389314</c:v>
                </c:pt>
                <c:pt idx="2407" formatCode="0.0">
                  <c:v>1.1725888324873068</c:v>
                </c:pt>
                <c:pt idx="2408" formatCode="0.0">
                  <c:v>1.1719626168224266</c:v>
                </c:pt>
                <c:pt idx="2409" formatCode="0.0">
                  <c:v>1.2708971553610482</c:v>
                </c:pt>
                <c:pt idx="2410" formatCode="0.0">
                  <c:v>1.7771134020618575</c:v>
                </c:pt>
                <c:pt idx="2411" formatCode="0.0">
                  <c:v>2.2940936863543797</c:v>
                </c:pt>
                <c:pt idx="2412" formatCode="0.0">
                  <c:v>2.9068273092369523</c:v>
                </c:pt>
                <c:pt idx="2413" formatCode="0.0">
                  <c:v>3.2002020202020205</c:v>
                </c:pt>
                <c:pt idx="2414" formatCode="0.0">
                  <c:v>3.582795698924734</c:v>
                </c:pt>
                <c:pt idx="2415" formatCode="0.0">
                  <c:v>3.9636363636363683</c:v>
                </c:pt>
                <c:pt idx="2416" formatCode="0.0">
                  <c:v>3.7692513368983924</c:v>
                </c:pt>
                <c:pt idx="2417" formatCode="0.0">
                  <c:v>3.8813455657492426</c:v>
                </c:pt>
                <c:pt idx="2418" formatCode="0.0">
                  <c:v>3.8930069930069955</c:v>
                </c:pt>
                <c:pt idx="2419" formatCode="0.0">
                  <c:v>3.5058365758754846</c:v>
                </c:pt>
                <c:pt idx="2420" formatCode="0.0">
                  <c:v>3.1960176991150462</c:v>
                </c:pt>
                <c:pt idx="2421" formatCode="0.0">
                  <c:v>3.0085561497326196</c:v>
                </c:pt>
                <c:pt idx="2422" formatCode="0.0">
                  <c:v>2.652439024390242</c:v>
                </c:pt>
                <c:pt idx="2423" formatCode="0.0">
                  <c:v>2.3602649006622514</c:v>
                </c:pt>
                <c:pt idx="2424" formatCode="0.0">
                  <c:v>2.3714285714285737</c:v>
                </c:pt>
                <c:pt idx="2425" formatCode="0.0">
                  <c:v>2.1097402597402599</c:v>
                </c:pt>
                <c:pt idx="2426" formatCode="0.0">
                  <c:v>1.5006711409395983</c:v>
                </c:pt>
                <c:pt idx="2427" formatCode="0.0">
                  <c:v>1.1788079470198696</c:v>
                </c:pt>
                <c:pt idx="2428" formatCode="0.0">
                  <c:v>0.96000000000000085</c:v>
                </c:pt>
                <c:pt idx="2429" formatCode="0.0">
                  <c:v>0.84318181818182225</c:v>
                </c:pt>
                <c:pt idx="2430" formatCode="0.0">
                  <c:v>0.6055276381909529</c:v>
                </c:pt>
                <c:pt idx="2431" formatCode="0.0">
                  <c:v>0.48177777777777919</c:v>
                </c:pt>
                <c:pt idx="2432" formatCode="0.0">
                  <c:v>0.59288537549407039</c:v>
                </c:pt>
                <c:pt idx="2433" formatCode="0.0">
                  <c:v>0.58422939068100277</c:v>
                </c:pt>
                <c:pt idx="2434" formatCode="0.0">
                  <c:v>1.0341059602648954</c:v>
                </c:pt>
                <c:pt idx="2435" formatCode="0.0">
                  <c:v>1.3597402597402635</c:v>
                </c:pt>
                <c:pt idx="2436" formatCode="0.0">
                  <c:v>1.9103678929765877</c:v>
                </c:pt>
                <c:pt idx="2437" formatCode="0.0">
                  <c:v>2.2145328719723167</c:v>
                </c:pt>
                <c:pt idx="2438" formatCode="0.0">
                  <c:v>2.6373626373626422</c:v>
                </c:pt>
                <c:pt idx="2439" formatCode="0.0">
                  <c:v>2.8363636363636395</c:v>
                </c:pt>
                <c:pt idx="2440" formatCode="0.0">
                  <c:v>3.1427312775330378</c:v>
                </c:pt>
                <c:pt idx="2441" formatCode="0.0">
                  <c:v>3.4206896551724135</c:v>
                </c:pt>
                <c:pt idx="2442" formatCode="0.0">
                  <c:v>3.0999999999999996</c:v>
                </c:pt>
                <c:pt idx="2443" formatCode="0.0">
                  <c:v>3.0993750000000002</c:v>
                </c:pt>
                <c:pt idx="2444" formatCode="0.0">
                  <c:v>2.6923076923076916</c:v>
                </c:pt>
                <c:pt idx="2445" formatCode="0.0">
                  <c:v>2.6910828025477702</c:v>
                </c:pt>
                <c:pt idx="2446" formatCode="0.0">
                  <c:v>2.3561290322580639</c:v>
                </c:pt>
                <c:pt idx="2447" formatCode="0.0">
                  <c:v>2.2680000000000007</c:v>
                </c:pt>
                <c:pt idx="2448" formatCode="0.0">
                  <c:v>2.0727272727272741</c:v>
                </c:pt>
                <c:pt idx="2449" formatCode="0.0">
                  <c:v>1.7834394904458613</c:v>
                </c:pt>
                <c:pt idx="2450" formatCode="0.0">
                  <c:v>1.6952662721893468</c:v>
                </c:pt>
                <c:pt idx="2451" formatCode="0.0">
                  <c:v>1.3836065573770497</c:v>
                </c:pt>
                <c:pt idx="2452" formatCode="0.0">
                  <c:v>1.1641791044776113</c:v>
                </c:pt>
                <c:pt idx="2453" formatCode="0.0">
                  <c:v>0.94181818181818144</c:v>
                </c:pt>
                <c:pt idx="2454" formatCode="0.0">
                  <c:v>0.71065573770491852</c:v>
                </c:pt>
                <c:pt idx="2455" formatCode="0.0">
                  <c:v>0.47205882352941231</c:v>
                </c:pt>
                <c:pt idx="2456" formatCode="0.0">
                  <c:v>0.47003367003366492</c:v>
                </c:pt>
                <c:pt idx="2457" formatCode="0.0">
                  <c:v>0.46604361370716418</c:v>
                </c:pt>
                <c:pt idx="2458" formatCode="0.0">
                  <c:v>0.57748538011695416</c:v>
                </c:pt>
                <c:pt idx="2459" formatCode="0.0">
                  <c:v>0.68379888268156463</c:v>
                </c:pt>
                <c:pt idx="2460" formatCode="0.0">
                  <c:v>0.78484848484848158</c:v>
                </c:pt>
                <c:pt idx="2461" formatCode="0.0">
                  <c:v>0.88642659279778968</c:v>
                </c:pt>
                <c:pt idx="2462" formatCode="0.0">
                  <c:v>0.87415730337079367</c:v>
                </c:pt>
                <c:pt idx="2463" formatCode="0.0">
                  <c:v>0.65028901734103783</c:v>
                </c:pt>
                <c:pt idx="2464" formatCode="0.0">
                  <c:v>0.75290697674417828</c:v>
                </c:pt>
                <c:pt idx="2465" formatCode="0.0">
                  <c:v>0.84720496894410502</c:v>
                </c:pt>
                <c:pt idx="2466" formatCode="0.0">
                  <c:v>0.83783783783784216</c:v>
                </c:pt>
                <c:pt idx="2467" formatCode="0.0">
                  <c:v>0.93599999999999994</c:v>
                </c:pt>
                <c:pt idx="2468" formatCode="0.0">
                  <c:v>1.0386100386100416</c:v>
                </c:pt>
                <c:pt idx="2469" formatCode="0.0">
                  <c:v>1.3369918699187018</c:v>
                </c:pt>
                <c:pt idx="2470" formatCode="0.0">
                  <c:v>1.6413793103448242</c:v>
                </c:pt>
                <c:pt idx="2471" formatCode="0.0">
                  <c:v>1.6509090909090922</c:v>
                </c:pt>
                <c:pt idx="2472" formatCode="0.0">
                  <c:v>1.5613636363636374</c:v>
                </c:pt>
                <c:pt idx="2473" formatCode="0.0">
                  <c:v>1.5736607142857117</c:v>
                </c:pt>
                <c:pt idx="2474" formatCode="0.0">
                  <c:v>1.4859649122807035</c:v>
                </c:pt>
                <c:pt idx="2475" formatCode="0.0">
                  <c:v>1.2970212765957427</c:v>
                </c:pt>
                <c:pt idx="2476" formatCode="0.0">
                  <c:v>1.0979591836734706</c:v>
                </c:pt>
                <c:pt idx="2477" formatCode="0.0">
                  <c:v>0.89375000000000071</c:v>
                </c:pt>
                <c:pt idx="2478" formatCode="0.0">
                  <c:v>0.6794117647058826</c:v>
                </c:pt>
                <c:pt idx="2479" formatCode="0.0">
                  <c:v>0.90410958904109862</c:v>
                </c:pt>
                <c:pt idx="2480" formatCode="0.0">
                  <c:v>1.0165048543689323</c:v>
                </c:pt>
                <c:pt idx="2481" formatCode="0.0">
                  <c:v>1.1312500000000014</c:v>
                </c:pt>
                <c:pt idx="2482" formatCode="0.0">
                  <c:v>1.2379204892966413</c:v>
                </c:pt>
                <c:pt idx="2483" formatCode="0.0">
                  <c:v>1.6833855799373083</c:v>
                </c:pt>
                <c:pt idx="2484" formatCode="0.0">
                  <c:v>2.3279605263157848</c:v>
                </c:pt>
                <c:pt idx="2485" formatCode="0.0">
                  <c:v>2.543430656934305</c:v>
                </c:pt>
                <c:pt idx="2486" formatCode="0.0">
                  <c:v>2.4266094420600872</c:v>
                </c:pt>
                <c:pt idx="2487" formatCode="0.0">
                  <c:v>2.3198952879581185</c:v>
                </c:pt>
                <c:pt idx="2488" formatCode="0.0">
                  <c:v>2.1040268456375824</c:v>
                </c:pt>
                <c:pt idx="2489" formatCode="0.0">
                  <c:v>1.9621621621621621</c:v>
                </c:pt>
                <c:pt idx="2490" formatCode="0.0">
                  <c:v>1.7263157894736834</c:v>
                </c:pt>
                <c:pt idx="2491" formatCode="0.0">
                  <c:v>1.3709090909090911</c:v>
                </c:pt>
                <c:pt idx="2492" formatCode="0.0">
                  <c:v>0.83999999999999986</c:v>
                </c:pt>
                <c:pt idx="2493" formatCode="0.0">
                  <c:v>0.6837209302325582</c:v>
                </c:pt>
                <c:pt idx="2494" formatCode="0.0">
                  <c:v>0.75384615384615383</c:v>
                </c:pt>
                <c:pt idx="2495" formatCode="0.0">
                  <c:v>0.91666666666666696</c:v>
                </c:pt>
                <c:pt idx="2496" formatCode="0.0">
                  <c:v>0.66911764705882337</c:v>
                </c:pt>
                <c:pt idx="2497" formatCode="0.0">
                  <c:v>0.70000000000000018</c:v>
                </c:pt>
                <c:pt idx="2498" formatCode="0.0">
                  <c:v>0.73962264150943291</c:v>
                </c:pt>
                <c:pt idx="2499" formatCode="0.0">
                  <c:v>0.65999999999999837</c:v>
                </c:pt>
                <c:pt idx="2500" formatCode="0.0">
                  <c:v>0.56493506493506729</c:v>
                </c:pt>
                <c:pt idx="2501" formatCode="0.0">
                  <c:v>0.34309392265193495</c:v>
                </c:pt>
                <c:pt idx="2502" formatCode="0.0">
                  <c:v>0.45849056603773164</c:v>
                </c:pt>
                <c:pt idx="2503" formatCode="0.0">
                  <c:v>0.34549180327868712</c:v>
                </c:pt>
                <c:pt idx="2504" formatCode="0.0">
                  <c:v>0.79466192170819028</c:v>
                </c:pt>
                <c:pt idx="2505" formatCode="0.0">
                  <c:v>1.1214057507987221</c:v>
                </c:pt>
                <c:pt idx="2506" formatCode="0.0">
                  <c:v>2.328398791540792</c:v>
                </c:pt>
                <c:pt idx="2507" formatCode="0.0">
                  <c:v>3.8303834808259651</c:v>
                </c:pt>
                <c:pt idx="2508" formatCode="0.0">
                  <c:v>4.3323076923076904</c:v>
                </c:pt>
                <c:pt idx="2509" formatCode="0.0">
                  <c:v>4.3333333333333321</c:v>
                </c:pt>
                <c:pt idx="2510" formatCode="0.0">
                  <c:v>4.138461538461538</c:v>
                </c:pt>
                <c:pt idx="2511" formatCode="0.0">
                  <c:v>4.2187500000000036</c:v>
                </c:pt>
                <c:pt idx="2512" formatCode="0.0">
                  <c:v>4.0217391304347831</c:v>
                </c:pt>
                <c:pt idx="2513" formatCode="0.0">
                  <c:v>3.4935779816513772</c:v>
                </c:pt>
                <c:pt idx="2514" formatCode="0.0">
                  <c:v>2.3913043478260869</c:v>
                </c:pt>
                <c:pt idx="2515" formatCode="0.0">
                  <c:v>0.765625</c:v>
                </c:pt>
                <c:pt idx="2516" formatCode="0.0">
                  <c:v>0.21428571428571441</c:v>
                </c:pt>
                <c:pt idx="2517" formatCode="0.0">
                  <c:v>0.18666666666666676</c:v>
                </c:pt>
                <c:pt idx="2518" formatCode="0.0">
                  <c:v>8.1250000000000044E-2</c:v>
                </c:pt>
                <c:pt idx="2519" formatCode="0.0">
                  <c:v>7.6470588235294068E-2</c:v>
                </c:pt>
                <c:pt idx="2520" formatCode="0.0">
                  <c:v>0</c:v>
                </c:pt>
                <c:pt idx="2521" formatCode="0.0">
                  <c:v>-0.10857142857142854</c:v>
                </c:pt>
                <c:pt idx="2522" formatCode="0.0">
                  <c:v>-0.34426229508196826</c:v>
                </c:pt>
                <c:pt idx="2523" formatCode="0.0">
                  <c:v>-0.34838709677419288</c:v>
                </c:pt>
                <c:pt idx="2524" formatCode="0.0">
                  <c:v>-0.11470588235293988</c:v>
                </c:pt>
                <c:pt idx="2525" formatCode="0.0">
                  <c:v>-0.11373626373626422</c:v>
                </c:pt>
                <c:pt idx="2526" formatCode="0.0">
                  <c:v>0.2231759656652379</c:v>
                </c:pt>
                <c:pt idx="2527" formatCode="0.0">
                  <c:v>0.22173913043478422</c:v>
                </c:pt>
                <c:pt idx="2528" formatCode="0.0">
                  <c:v>0.32903225806452241</c:v>
                </c:pt>
                <c:pt idx="2529" formatCode="0.0">
                  <c:v>0.64545454545454817</c:v>
                </c:pt>
                <c:pt idx="2530" formatCode="0.0">
                  <c:v>1.1691616766467092</c:v>
                </c:pt>
                <c:pt idx="2531" formatCode="0.0">
                  <c:v>1.6894409937888213</c:v>
                </c:pt>
                <c:pt idx="2532" formatCode="0.0">
                  <c:v>2.301650165016504</c:v>
                </c:pt>
                <c:pt idx="2533" formatCode="0.0">
                  <c:v>2.3836363636363629</c:v>
                </c:pt>
                <c:pt idx="2534" formatCode="0.0">
                  <c:v>2.3738955823293146</c:v>
                </c:pt>
                <c:pt idx="2535" formatCode="0.0">
                  <c:v>2.552966101694917</c:v>
                </c:pt>
                <c:pt idx="2536" formatCode="0.0">
                  <c:v>2.4519480519480545</c:v>
                </c:pt>
                <c:pt idx="2537" formatCode="0.0">
                  <c:v>2.5999999999999979</c:v>
                </c:pt>
                <c:pt idx="2538" formatCode="0.0">
                  <c:v>2.446363636363639</c:v>
                </c:pt>
                <c:pt idx="2539" formatCode="0.0">
                  <c:v>2.0493449781659372</c:v>
                </c:pt>
                <c:pt idx="2540" formatCode="0.0">
                  <c:v>1.4245833333333309</c:v>
                </c:pt>
                <c:pt idx="2541" formatCode="0.0">
                  <c:v>1.4467741935483858</c:v>
                </c:pt>
                <c:pt idx="2542" formatCode="0.0">
                  <c:v>1.2526530612244926</c:v>
                </c:pt>
                <c:pt idx="2543" formatCode="0.0">
                  <c:v>1.1659574468085125</c:v>
                </c:pt>
                <c:pt idx="2544" formatCode="0.0">
                  <c:v>1.0899082568807366</c:v>
                </c:pt>
                <c:pt idx="2545" formatCode="0.0">
                  <c:v>1.1183168316831633</c:v>
                </c:pt>
                <c:pt idx="2546" formatCode="0.0">
                  <c:v>0.89839572192513373</c:v>
                </c:pt>
                <c:pt idx="2547" formatCode="0.0">
                  <c:v>0.65406976744186096</c:v>
                </c:pt>
                <c:pt idx="2548" formatCode="0.0">
                  <c:v>0.54193548387096868</c:v>
                </c:pt>
                <c:pt idx="2549" formatCode="0.0">
                  <c:v>0.39000000000000057</c:v>
                </c:pt>
                <c:pt idx="2550" formatCode="0.0">
                  <c:v>0.37254901960784181</c:v>
                </c:pt>
                <c:pt idx="2551" formatCode="0.0">
                  <c:v>0.47701863354037499</c:v>
                </c:pt>
                <c:pt idx="2552" formatCode="0.0">
                  <c:v>0.34411764705882675</c:v>
                </c:pt>
                <c:pt idx="2553" formatCode="0.0">
                  <c:v>0.32802197802197952</c:v>
                </c:pt>
                <c:pt idx="2554" formatCode="0.0">
                  <c:v>0.3125</c:v>
                </c:pt>
                <c:pt idx="2555" formatCode="0.0">
                  <c:v>0.50248756218905655</c:v>
                </c:pt>
                <c:pt idx="2556" formatCode="0.0">
                  <c:v>0.60606060606060552</c:v>
                </c:pt>
                <c:pt idx="2557" formatCode="0.0">
                  <c:v>0.61855670103092564</c:v>
                </c:pt>
                <c:pt idx="2558" formatCode="0.0">
                  <c:v>0.52393617021276384</c:v>
                </c:pt>
                <c:pt idx="2559" formatCode="0.0">
                  <c:v>0.62983425414364547</c:v>
                </c:pt>
                <c:pt idx="2560" formatCode="0.0">
                  <c:v>0.5229885057471293</c:v>
                </c:pt>
                <c:pt idx="2561" formatCode="0.0">
                  <c:v>0.624705882352945</c:v>
                </c:pt>
                <c:pt idx="2562" formatCode="0.0">
                  <c:v>0.61764705882353255</c:v>
                </c:pt>
                <c:pt idx="2563" formatCode="0.0">
                  <c:v>0.70406976744186167</c:v>
                </c:pt>
                <c:pt idx="2564" formatCode="0.0">
                  <c:v>0.67599999999999838</c:v>
                </c:pt>
                <c:pt idx="2565" formatCode="0.0">
                  <c:v>0.55666666666666842</c:v>
                </c:pt>
                <c:pt idx="2566" formatCode="0.0">
                  <c:v>0.61630434782608567</c:v>
                </c:pt>
                <c:pt idx="2567" formatCode="0.0">
                  <c:v>0.50967741935483879</c:v>
                </c:pt>
                <c:pt idx="2568" formatCode="0.0">
                  <c:v>0.41269841269841301</c:v>
                </c:pt>
                <c:pt idx="2569" formatCode="0.0">
                  <c:v>0.48556701030927663</c:v>
                </c:pt>
                <c:pt idx="2570" formatCode="0.0">
                  <c:v>0.41250000000000142</c:v>
                </c:pt>
                <c:pt idx="2571" formatCode="0.0">
                  <c:v>0.43250000000000099</c:v>
                </c:pt>
                <c:pt idx="2572" formatCode="0.0">
                  <c:v>0.36400000000000077</c:v>
                </c:pt>
                <c:pt idx="2580" formatCode="0.0">
                  <c:v>3.4603658536585336</c:v>
                </c:pt>
                <c:pt idx="2581" formatCode="0.0">
                  <c:v>3.3384146341463392</c:v>
                </c:pt>
                <c:pt idx="2582" formatCode="0.0">
                  <c:v>3.220858895705522</c:v>
                </c:pt>
                <c:pt idx="2583" formatCode="0.0">
                  <c:v>2.9849999999999994</c:v>
                </c:pt>
                <c:pt idx="2584" formatCode="0.0">
                  <c:v>2.840506329113925</c:v>
                </c:pt>
                <c:pt idx="2585" formatCode="0.0">
                  <c:v>2.4801204819277114</c:v>
                </c:pt>
                <c:pt idx="2586" formatCode="0.0">
                  <c:v>2.1752808988764052</c:v>
                </c:pt>
                <c:pt idx="2587" formatCode="0.0">
                  <c:v>1.1478260869565204</c:v>
                </c:pt>
                <c:pt idx="2588" formatCode="0.0">
                  <c:v>0.81473684210526187</c:v>
                </c:pt>
                <c:pt idx="2589" formatCode="0.0">
                  <c:v>0.69278350515463671</c:v>
                </c:pt>
                <c:pt idx="2590" formatCode="0.0">
                  <c:v>0.82412060301507495</c:v>
                </c:pt>
                <c:pt idx="2591" formatCode="0.0">
                  <c:v>0.87892156862745097</c:v>
                </c:pt>
                <c:pt idx="2592" formatCode="0.0">
                  <c:v>0.77832512315270819</c:v>
                </c:pt>
                <c:pt idx="2593" formatCode="0.0">
                  <c:v>0.78645833333333215</c:v>
                </c:pt>
                <c:pt idx="2594" formatCode="0.0">
                  <c:v>0.72499999999999787</c:v>
                </c:pt>
                <c:pt idx="2595" formatCode="0.0">
                  <c:v>0.67692307692307452</c:v>
                </c:pt>
                <c:pt idx="2596" formatCode="0.0">
                  <c:v>0.79444444444444429</c:v>
                </c:pt>
                <c:pt idx="2597" formatCode="0.0">
                  <c:v>0.73846153846153761</c:v>
                </c:pt>
                <c:pt idx="2598" formatCode="0.0">
                  <c:v>0.57599999999999874</c:v>
                </c:pt>
                <c:pt idx="2599" formatCode="0.0">
                  <c:v>0.59999999999999964</c:v>
                </c:pt>
                <c:pt idx="2600" formatCode="0.0">
                  <c:v>0.41655172413793018</c:v>
                </c:pt>
                <c:pt idx="2601" formatCode="0.0">
                  <c:v>0.53355704697986717</c:v>
                </c:pt>
                <c:pt idx="2602" formatCode="0.0">
                  <c:v>0.63483870967742106</c:v>
                </c:pt>
                <c:pt idx="2603" formatCode="0.0">
                  <c:v>0.62999999999999901</c:v>
                </c:pt>
                <c:pt idx="2604" formatCode="0.0">
                  <c:v>0.5213414634146325</c:v>
                </c:pt>
                <c:pt idx="2605" formatCode="0.0">
                  <c:v>0.51775147928993803</c:v>
                </c:pt>
                <c:pt idx="2606" formatCode="0.0">
                  <c:v>0.51436781609195492</c:v>
                </c:pt>
                <c:pt idx="2607" formatCode="0.0">
                  <c:v>0.51111111111111285</c:v>
                </c:pt>
                <c:pt idx="2608" formatCode="0.0">
                  <c:v>0.51081081081080981</c:v>
                </c:pt>
                <c:pt idx="2609" formatCode="0.0">
                  <c:v>0.51351351351351582</c:v>
                </c:pt>
                <c:pt idx="2610" formatCode="0.0">
                  <c:v>0.51336898395721775</c:v>
                </c:pt>
                <c:pt idx="2611" formatCode="0.0">
                  <c:v>0.51329787234042357</c:v>
                </c:pt>
                <c:pt idx="2612" formatCode="0.0">
                  <c:v>0.51322751322751259</c:v>
                </c:pt>
                <c:pt idx="2613" formatCode="0.0">
                  <c:v>0.61587301587301368</c:v>
                </c:pt>
                <c:pt idx="2614" formatCode="0.0">
                  <c:v>0.61604278074866059</c:v>
                </c:pt>
                <c:pt idx="2615" formatCode="0.0">
                  <c:v>0.61978021978021758</c:v>
                </c:pt>
                <c:pt idx="2616" formatCode="0.0">
                  <c:v>0.52285714285714135</c:v>
                </c:pt>
                <c:pt idx="2617" formatCode="0.0">
                  <c:v>0.42130177514792777</c:v>
                </c:pt>
                <c:pt idx="2618" formatCode="0.0">
                  <c:v>0.3185185185185162</c:v>
                </c:pt>
                <c:pt idx="2619" formatCode="0.0">
                  <c:v>0.10838709677419089</c:v>
                </c:pt>
                <c:pt idx="2620" formatCode="0.0">
                  <c:v>-0.11095890410958731</c:v>
                </c:pt>
                <c:pt idx="2621" formatCode="0.0">
                  <c:v>-0.22428571428571509</c:v>
                </c:pt>
                <c:pt idx="2622" formatCode="0.0">
                  <c:v>-0.33941605839416056</c:v>
                </c:pt>
                <c:pt idx="2623" formatCode="0.0">
                  <c:v>-0.45629629629629775</c:v>
                </c:pt>
                <c:pt idx="2624" formatCode="0.0">
                  <c:v>-0.3397058823529413</c:v>
                </c:pt>
                <c:pt idx="2625" formatCode="0.0">
                  <c:v>-0.33884892086330609</c:v>
                </c:pt>
                <c:pt idx="2626" formatCode="0.0">
                  <c:v>-0.22237762237762304</c:v>
                </c:pt>
                <c:pt idx="2627" formatCode="0.0">
                  <c:v>0</c:v>
                </c:pt>
                <c:pt idx="2628" formatCode="0.0">
                  <c:v>0.21558441558441643</c:v>
                </c:pt>
                <c:pt idx="2629" formatCode="0.0">
                  <c:v>0.31875000000000142</c:v>
                </c:pt>
                <c:pt idx="2630" formatCode="0.0">
                  <c:v>0.41951219512194982</c:v>
                </c:pt>
                <c:pt idx="2631" formatCode="0.0">
                  <c:v>0.52395209580838653</c:v>
                </c:pt>
                <c:pt idx="2632" formatCode="0.0">
                  <c:v>0.62093023255813762</c:v>
                </c:pt>
                <c:pt idx="2633" formatCode="0.0">
                  <c:v>0.62057142857142722</c:v>
                </c:pt>
                <c:pt idx="2634" formatCode="0.0">
                  <c:v>0.72346368715083642</c:v>
                </c:pt>
                <c:pt idx="2635" formatCode="0.0">
                  <c:v>0.72295081967213193</c:v>
                </c:pt>
                <c:pt idx="2636" formatCode="0.0">
                  <c:v>0.72258064516129039</c:v>
                </c:pt>
                <c:pt idx="2637" formatCode="0.0">
                  <c:v>0.8252631578947387</c:v>
                </c:pt>
                <c:pt idx="2638" formatCode="0.0">
                  <c:v>0.82886597938144035</c:v>
                </c:pt>
                <c:pt idx="2639" formatCode="0.0">
                  <c:v>0.72828282828282909</c:v>
                </c:pt>
                <c:pt idx="2640" formatCode="0.0">
                  <c:v>0.73793103448275943</c:v>
                </c:pt>
                <c:pt idx="2641" formatCode="0.0">
                  <c:v>0.63696682464455279</c:v>
                </c:pt>
                <c:pt idx="2642" formatCode="0.0">
                  <c:v>0.64128440366972939</c:v>
                </c:pt>
                <c:pt idx="2643" formatCode="0.0">
                  <c:v>0.65892857142857153</c:v>
                </c:pt>
                <c:pt idx="2644" formatCode="0.0">
                  <c:v>0.67792207792208004</c:v>
                </c:pt>
                <c:pt idx="2645" formatCode="0.0">
                  <c:v>0.58193277310924429</c:v>
                </c:pt>
                <c:pt idx="2646" formatCode="0.0">
                  <c:v>0.48130081300813643</c:v>
                </c:pt>
                <c:pt idx="2647" formatCode="0.0">
                  <c:v>0.49062500000000497</c:v>
                </c:pt>
                <c:pt idx="2648" formatCode="0.0">
                  <c:v>0.74545454545454248</c:v>
                </c:pt>
                <c:pt idx="2649" formatCode="0.0">
                  <c:v>0.75955056179774516</c:v>
                </c:pt>
                <c:pt idx="2650" formatCode="0.0">
                  <c:v>1.0133333333333354</c:v>
                </c:pt>
                <c:pt idx="2651" formatCode="0.0">
                  <c:v>1</c:v>
                </c:pt>
                <c:pt idx="2652" formatCode="0.0">
                  <c:v>1.096363636363634</c:v>
                </c:pt>
                <c:pt idx="2653" formatCode="0.0">
                  <c:v>1.1890909090909076</c:v>
                </c:pt>
                <c:pt idx="2654" formatCode="0.0">
                  <c:v>1.493818181818181</c:v>
                </c:pt>
                <c:pt idx="2655" formatCode="0.0">
                  <c:v>1.6703296703296715</c:v>
                </c:pt>
                <c:pt idx="2656" formatCode="0.0">
                  <c:v>1.6277777777777764</c:v>
                </c:pt>
                <c:pt idx="2657" formatCode="0.0">
                  <c:v>1.4674074074074035</c:v>
                </c:pt>
                <c:pt idx="2658" formatCode="0.0">
                  <c:v>1.4205882352941153</c:v>
                </c:pt>
                <c:pt idx="2659" formatCode="0.0">
                  <c:v>1.2952554744525528</c:v>
                </c:pt>
                <c:pt idx="2660" formatCode="0.0">
                  <c:v>1.1824175824175818</c:v>
                </c:pt>
                <c:pt idx="2661" formatCode="0.0">
                  <c:v>1.1649635036496342</c:v>
                </c:pt>
                <c:pt idx="2662" formatCode="0.0">
                  <c:v>1.0555147058823522</c:v>
                </c:pt>
                <c:pt idx="2663" formatCode="0.0">
                  <c:v>0.95488721804511201</c:v>
                </c:pt>
                <c:pt idx="2664" formatCode="0.0">
                  <c:v>0.95057034220532088</c:v>
                </c:pt>
                <c:pt idx="2665" formatCode="0.0">
                  <c:v>0.95736434108527035</c:v>
                </c:pt>
                <c:pt idx="2666" formatCode="0.0">
                  <c:v>0.8713147410358566</c:v>
                </c:pt>
                <c:pt idx="2667" formatCode="0.0">
                  <c:v>0.85591836734693771</c:v>
                </c:pt>
                <c:pt idx="2668" formatCode="0.0">
                  <c:v>0.870247933884297</c:v>
                </c:pt>
                <c:pt idx="2669" formatCode="0.0">
                  <c:v>0.79670781893004161</c:v>
                </c:pt>
                <c:pt idx="2670" formatCode="0.0">
                  <c:v>0.81959183673469482</c:v>
                </c:pt>
                <c:pt idx="2671" formatCode="0.0">
                  <c:v>0.6286852589641434</c:v>
                </c:pt>
                <c:pt idx="2672" formatCode="0.0">
                  <c:v>0.74630350194552264</c:v>
                </c:pt>
                <c:pt idx="2673" formatCode="0.0">
                  <c:v>0.97213740458014897</c:v>
                </c:pt>
                <c:pt idx="2674" formatCode="0.0">
                  <c:v>1.3099601593625536</c:v>
                </c:pt>
                <c:pt idx="2675" formatCode="0.0">
                  <c:v>1.5920353982300917</c:v>
                </c:pt>
                <c:pt idx="2676" formatCode="0.0">
                  <c:v>1.3959183673469404</c:v>
                </c:pt>
                <c:pt idx="2677" formatCode="0.0">
                  <c:v>1.5192771084337338</c:v>
                </c:pt>
                <c:pt idx="2678" formatCode="0.0">
                  <c:v>1.8723404255319149</c:v>
                </c:pt>
                <c:pt idx="2679" formatCode="0.0">
                  <c:v>2.2381355932203384</c:v>
                </c:pt>
                <c:pt idx="2680" formatCode="0.0">
                  <c:v>2.6109890109890106</c:v>
                </c:pt>
                <c:pt idx="2681" formatCode="0.0">
                  <c:v>2.5999999999999996</c:v>
                </c:pt>
                <c:pt idx="2682" formatCode="0.0">
                  <c:v>2.5600000000000005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'8-Hr'!$K$1</c:f>
              <c:strCache>
                <c:ptCount val="1"/>
                <c:pt idx="0">
                  <c:v>Rolling Adj 8h O3 6m-GPTO3 6m Difference (ppb)</c:v>
                </c:pt>
              </c:strCache>
            </c:strRef>
          </c:tx>
          <c:spPr>
            <a:ln w="19050">
              <a:solidFill>
                <a:srgbClr val="FF66FF"/>
              </a:solidFill>
            </a:ln>
          </c:spPr>
          <c:marker>
            <c:symbol val="none"/>
          </c:marker>
          <c:xVal>
            <c:numRef>
              <c:f>'8-Hr'!$B$2:$B$2713</c:f>
              <c:numCache>
                <c:formatCode>m/d/yy\ h:mm;@</c:formatCode>
                <c:ptCount val="2712"/>
                <c:pt idx="0">
                  <c:v>42171</c:v>
                </c:pt>
                <c:pt idx="1">
                  <c:v>42171.041666666802</c:v>
                </c:pt>
                <c:pt idx="2">
                  <c:v>42171.083333333605</c:v>
                </c:pt>
                <c:pt idx="3">
                  <c:v>42171.125000000407</c:v>
                </c:pt>
                <c:pt idx="4">
                  <c:v>42171.16666666721</c:v>
                </c:pt>
                <c:pt idx="5">
                  <c:v>42171.208333334012</c:v>
                </c:pt>
                <c:pt idx="6">
                  <c:v>42171.250000000815</c:v>
                </c:pt>
                <c:pt idx="7">
                  <c:v>42171.291666667617</c:v>
                </c:pt>
                <c:pt idx="8">
                  <c:v>42171.33333333442</c:v>
                </c:pt>
                <c:pt idx="9">
                  <c:v>42171.375000001222</c:v>
                </c:pt>
                <c:pt idx="10">
                  <c:v>42171.416666668025</c:v>
                </c:pt>
                <c:pt idx="11">
                  <c:v>42171.458333334827</c:v>
                </c:pt>
                <c:pt idx="12">
                  <c:v>42171.50000000163</c:v>
                </c:pt>
                <c:pt idx="13">
                  <c:v>42171.541666668432</c:v>
                </c:pt>
                <c:pt idx="14">
                  <c:v>42171.583333335235</c:v>
                </c:pt>
                <c:pt idx="15">
                  <c:v>42171.625000002037</c:v>
                </c:pt>
                <c:pt idx="16">
                  <c:v>42171.66666666884</c:v>
                </c:pt>
                <c:pt idx="17">
                  <c:v>42171.708333335642</c:v>
                </c:pt>
                <c:pt idx="18">
                  <c:v>42171.750000002445</c:v>
                </c:pt>
                <c:pt idx="19">
                  <c:v>42171.791666669247</c:v>
                </c:pt>
                <c:pt idx="20">
                  <c:v>42171.83333333605</c:v>
                </c:pt>
                <c:pt idx="21">
                  <c:v>42171.875000002852</c:v>
                </c:pt>
                <c:pt idx="22">
                  <c:v>42171.916666669655</c:v>
                </c:pt>
                <c:pt idx="23">
                  <c:v>42171.958333336457</c:v>
                </c:pt>
                <c:pt idx="24">
                  <c:v>42172.00000000326</c:v>
                </c:pt>
                <c:pt idx="25">
                  <c:v>42172.041666670062</c:v>
                </c:pt>
                <c:pt idx="26">
                  <c:v>42172.083333336865</c:v>
                </c:pt>
                <c:pt idx="27">
                  <c:v>42172.125000003667</c:v>
                </c:pt>
                <c:pt idx="28">
                  <c:v>42172.16666667047</c:v>
                </c:pt>
                <c:pt idx="29">
                  <c:v>42172.208333337272</c:v>
                </c:pt>
                <c:pt idx="30">
                  <c:v>42172.250000004075</c:v>
                </c:pt>
                <c:pt idx="31">
                  <c:v>42172.291666670877</c:v>
                </c:pt>
                <c:pt idx="32">
                  <c:v>42172.33333333768</c:v>
                </c:pt>
                <c:pt idx="33">
                  <c:v>42172.375000004482</c:v>
                </c:pt>
                <c:pt idx="34">
                  <c:v>42172.416666671284</c:v>
                </c:pt>
                <c:pt idx="35">
                  <c:v>42172.458333338087</c:v>
                </c:pt>
                <c:pt idx="36">
                  <c:v>42172.500000004889</c:v>
                </c:pt>
                <c:pt idx="37">
                  <c:v>42172.541666671692</c:v>
                </c:pt>
                <c:pt idx="38">
                  <c:v>42172.583333338494</c:v>
                </c:pt>
                <c:pt idx="39">
                  <c:v>42172.625000005297</c:v>
                </c:pt>
                <c:pt idx="40">
                  <c:v>42172.666666672099</c:v>
                </c:pt>
                <c:pt idx="41">
                  <c:v>42172.708333338902</c:v>
                </c:pt>
                <c:pt idx="42">
                  <c:v>42172.750000005704</c:v>
                </c:pt>
                <c:pt idx="43">
                  <c:v>42172.791666672507</c:v>
                </c:pt>
                <c:pt idx="44">
                  <c:v>42172.833333339309</c:v>
                </c:pt>
                <c:pt idx="45">
                  <c:v>42172.875000006112</c:v>
                </c:pt>
                <c:pt idx="46">
                  <c:v>42172.916666672914</c:v>
                </c:pt>
                <c:pt idx="47">
                  <c:v>42172.958333339717</c:v>
                </c:pt>
                <c:pt idx="48">
                  <c:v>42173.000000006519</c:v>
                </c:pt>
                <c:pt idx="49">
                  <c:v>42173.041666673322</c:v>
                </c:pt>
                <c:pt idx="50">
                  <c:v>42173.083333340124</c:v>
                </c:pt>
                <c:pt idx="51">
                  <c:v>42173.125000006927</c:v>
                </c:pt>
                <c:pt idx="52">
                  <c:v>42173.166666673729</c:v>
                </c:pt>
                <c:pt idx="53">
                  <c:v>42173.208333340532</c:v>
                </c:pt>
                <c:pt idx="54">
                  <c:v>42173.250000007334</c:v>
                </c:pt>
                <c:pt idx="55">
                  <c:v>42173.291666674137</c:v>
                </c:pt>
                <c:pt idx="56">
                  <c:v>42173.333333340939</c:v>
                </c:pt>
                <c:pt idx="57">
                  <c:v>42173.375000007742</c:v>
                </c:pt>
                <c:pt idx="58">
                  <c:v>42173.416666674544</c:v>
                </c:pt>
                <c:pt idx="59">
                  <c:v>42173.458333341347</c:v>
                </c:pt>
                <c:pt idx="60">
                  <c:v>42173.500000008149</c:v>
                </c:pt>
                <c:pt idx="61">
                  <c:v>42173.541666674952</c:v>
                </c:pt>
                <c:pt idx="62">
                  <c:v>42173.583333341754</c:v>
                </c:pt>
                <c:pt idx="63">
                  <c:v>42173.625000008557</c:v>
                </c:pt>
                <c:pt idx="64">
                  <c:v>42173.666666675359</c:v>
                </c:pt>
                <c:pt idx="65">
                  <c:v>42173.708333342161</c:v>
                </c:pt>
                <c:pt idx="66">
                  <c:v>42173.750000008964</c:v>
                </c:pt>
                <c:pt idx="67">
                  <c:v>42173.791666675766</c:v>
                </c:pt>
                <c:pt idx="68">
                  <c:v>42173.833333342569</c:v>
                </c:pt>
                <c:pt idx="69">
                  <c:v>42173.875000009371</c:v>
                </c:pt>
                <c:pt idx="70">
                  <c:v>42173.916666676174</c:v>
                </c:pt>
                <c:pt idx="71">
                  <c:v>42173.958333342976</c:v>
                </c:pt>
                <c:pt idx="72">
                  <c:v>42174.000000009779</c:v>
                </c:pt>
                <c:pt idx="73">
                  <c:v>42174.041666676581</c:v>
                </c:pt>
                <c:pt idx="74">
                  <c:v>42174.083333343384</c:v>
                </c:pt>
                <c:pt idx="75">
                  <c:v>42174.125000010186</c:v>
                </c:pt>
                <c:pt idx="76">
                  <c:v>42174.166666676989</c:v>
                </c:pt>
                <c:pt idx="77">
                  <c:v>42174.208333343791</c:v>
                </c:pt>
                <c:pt idx="78">
                  <c:v>42174.250000010594</c:v>
                </c:pt>
                <c:pt idx="79">
                  <c:v>42174.291666677396</c:v>
                </c:pt>
                <c:pt idx="80">
                  <c:v>42174.333333344199</c:v>
                </c:pt>
                <c:pt idx="81">
                  <c:v>42174.375000011001</c:v>
                </c:pt>
                <c:pt idx="82">
                  <c:v>42174.416666677804</c:v>
                </c:pt>
                <c:pt idx="83">
                  <c:v>42174.458333344606</c:v>
                </c:pt>
                <c:pt idx="84">
                  <c:v>42174.500000011409</c:v>
                </c:pt>
                <c:pt idx="85">
                  <c:v>42174.541666678211</c:v>
                </c:pt>
                <c:pt idx="86">
                  <c:v>42174.583333345014</c:v>
                </c:pt>
                <c:pt idx="87">
                  <c:v>42174.625000011816</c:v>
                </c:pt>
                <c:pt idx="88">
                  <c:v>42174.666666678619</c:v>
                </c:pt>
                <c:pt idx="89">
                  <c:v>42174.708333345421</c:v>
                </c:pt>
                <c:pt idx="90">
                  <c:v>42174.750000012224</c:v>
                </c:pt>
                <c:pt idx="91">
                  <c:v>42174.791666679026</c:v>
                </c:pt>
                <c:pt idx="92">
                  <c:v>42174.833333345829</c:v>
                </c:pt>
                <c:pt idx="93">
                  <c:v>42174.875000012631</c:v>
                </c:pt>
                <c:pt idx="94">
                  <c:v>42174.916666679434</c:v>
                </c:pt>
                <c:pt idx="95">
                  <c:v>42174.958333346236</c:v>
                </c:pt>
                <c:pt idx="96">
                  <c:v>42175.000000013039</c:v>
                </c:pt>
                <c:pt idx="97">
                  <c:v>42175.041666679841</c:v>
                </c:pt>
                <c:pt idx="98">
                  <c:v>42175.083333346643</c:v>
                </c:pt>
                <c:pt idx="99">
                  <c:v>42175.125000013446</c:v>
                </c:pt>
                <c:pt idx="100">
                  <c:v>42175.166666680248</c:v>
                </c:pt>
                <c:pt idx="101">
                  <c:v>42175.208333347051</c:v>
                </c:pt>
                <c:pt idx="102">
                  <c:v>42175.250000013853</c:v>
                </c:pt>
                <c:pt idx="103">
                  <c:v>42175.291666680656</c:v>
                </c:pt>
                <c:pt idx="104">
                  <c:v>42175.333333347458</c:v>
                </c:pt>
                <c:pt idx="105">
                  <c:v>42175.375000014261</c:v>
                </c:pt>
                <c:pt idx="106">
                  <c:v>42175.416666681063</c:v>
                </c:pt>
                <c:pt idx="107">
                  <c:v>42175.458333347866</c:v>
                </c:pt>
                <c:pt idx="108">
                  <c:v>42175.500000014668</c:v>
                </c:pt>
                <c:pt idx="109">
                  <c:v>42175.541666681471</c:v>
                </c:pt>
                <c:pt idx="110">
                  <c:v>42175.583333348273</c:v>
                </c:pt>
                <c:pt idx="111">
                  <c:v>42175.625000015076</c:v>
                </c:pt>
                <c:pt idx="112">
                  <c:v>42175.666666681878</c:v>
                </c:pt>
                <c:pt idx="113">
                  <c:v>42175.708333348681</c:v>
                </c:pt>
                <c:pt idx="114">
                  <c:v>42175.750000015483</c:v>
                </c:pt>
                <c:pt idx="115">
                  <c:v>42175.791666682286</c:v>
                </c:pt>
                <c:pt idx="116">
                  <c:v>42175.833333349088</c:v>
                </c:pt>
                <c:pt idx="117">
                  <c:v>42175.875000015891</c:v>
                </c:pt>
                <c:pt idx="118">
                  <c:v>42175.916666682693</c:v>
                </c:pt>
                <c:pt idx="119">
                  <c:v>42175.958333349496</c:v>
                </c:pt>
                <c:pt idx="120">
                  <c:v>42176.000000016298</c:v>
                </c:pt>
                <c:pt idx="121">
                  <c:v>42176.041666683101</c:v>
                </c:pt>
                <c:pt idx="122">
                  <c:v>42176.083333349903</c:v>
                </c:pt>
                <c:pt idx="123">
                  <c:v>42176.125000016706</c:v>
                </c:pt>
                <c:pt idx="124">
                  <c:v>42176.166666683508</c:v>
                </c:pt>
                <c:pt idx="125">
                  <c:v>42176.208333350311</c:v>
                </c:pt>
                <c:pt idx="126">
                  <c:v>42176.250000017113</c:v>
                </c:pt>
                <c:pt idx="127">
                  <c:v>42176.291666683916</c:v>
                </c:pt>
                <c:pt idx="128">
                  <c:v>42176.333333350718</c:v>
                </c:pt>
                <c:pt idx="129">
                  <c:v>42176.375000017521</c:v>
                </c:pt>
                <c:pt idx="130">
                  <c:v>42176.416666684323</c:v>
                </c:pt>
                <c:pt idx="131">
                  <c:v>42176.458333351125</c:v>
                </c:pt>
                <c:pt idx="132">
                  <c:v>42176.500000017928</c:v>
                </c:pt>
                <c:pt idx="133">
                  <c:v>42176.54166668473</c:v>
                </c:pt>
                <c:pt idx="134">
                  <c:v>42176.583333351533</c:v>
                </c:pt>
                <c:pt idx="135">
                  <c:v>42176.625000018335</c:v>
                </c:pt>
                <c:pt idx="136">
                  <c:v>42176.666666685138</c:v>
                </c:pt>
                <c:pt idx="137">
                  <c:v>42176.70833335194</c:v>
                </c:pt>
                <c:pt idx="138">
                  <c:v>42176.750000018743</c:v>
                </c:pt>
                <c:pt idx="139">
                  <c:v>42176.791666685545</c:v>
                </c:pt>
                <c:pt idx="140">
                  <c:v>42176.833333352348</c:v>
                </c:pt>
                <c:pt idx="141">
                  <c:v>42176.87500001915</c:v>
                </c:pt>
                <c:pt idx="142">
                  <c:v>42176.916666685953</c:v>
                </c:pt>
                <c:pt idx="143">
                  <c:v>42176.958333352755</c:v>
                </c:pt>
                <c:pt idx="144">
                  <c:v>42177.000000019558</c:v>
                </c:pt>
                <c:pt idx="145">
                  <c:v>42177.04166668636</c:v>
                </c:pt>
                <c:pt idx="146">
                  <c:v>42177.083333353163</c:v>
                </c:pt>
                <c:pt idx="147">
                  <c:v>42177.125000019965</c:v>
                </c:pt>
                <c:pt idx="148">
                  <c:v>42177.166666686768</c:v>
                </c:pt>
                <c:pt idx="149">
                  <c:v>42177.20833335357</c:v>
                </c:pt>
                <c:pt idx="150">
                  <c:v>42177.250000020373</c:v>
                </c:pt>
                <c:pt idx="151">
                  <c:v>42177.291666687175</c:v>
                </c:pt>
                <c:pt idx="152">
                  <c:v>42177.333333353978</c:v>
                </c:pt>
                <c:pt idx="153">
                  <c:v>42177.37500002078</c:v>
                </c:pt>
                <c:pt idx="154">
                  <c:v>42177.416666687583</c:v>
                </c:pt>
                <c:pt idx="155">
                  <c:v>42177.458333354385</c:v>
                </c:pt>
                <c:pt idx="156">
                  <c:v>42177.500000021188</c:v>
                </c:pt>
                <c:pt idx="157">
                  <c:v>42177.54166668799</c:v>
                </c:pt>
                <c:pt idx="158">
                  <c:v>42177.583333354793</c:v>
                </c:pt>
                <c:pt idx="159">
                  <c:v>42177.625000021595</c:v>
                </c:pt>
                <c:pt idx="160">
                  <c:v>42177.666666688398</c:v>
                </c:pt>
                <c:pt idx="161">
                  <c:v>42177.7083333552</c:v>
                </c:pt>
                <c:pt idx="162">
                  <c:v>42177.750000022002</c:v>
                </c:pt>
                <c:pt idx="163">
                  <c:v>42177.791666688805</c:v>
                </c:pt>
                <c:pt idx="164">
                  <c:v>42177.833333355607</c:v>
                </c:pt>
                <c:pt idx="165">
                  <c:v>42177.87500002241</c:v>
                </c:pt>
                <c:pt idx="166">
                  <c:v>42177.916666689212</c:v>
                </c:pt>
                <c:pt idx="167">
                  <c:v>42177.958333356015</c:v>
                </c:pt>
                <c:pt idx="168">
                  <c:v>42178.000000022817</c:v>
                </c:pt>
                <c:pt idx="169">
                  <c:v>42178.04166668962</c:v>
                </c:pt>
                <c:pt idx="170">
                  <c:v>42178.083333356422</c:v>
                </c:pt>
                <c:pt idx="171">
                  <c:v>42178.125000023225</c:v>
                </c:pt>
                <c:pt idx="172">
                  <c:v>42178.166666690027</c:v>
                </c:pt>
                <c:pt idx="173">
                  <c:v>42178.20833335683</c:v>
                </c:pt>
                <c:pt idx="174">
                  <c:v>42178.250000023632</c:v>
                </c:pt>
                <c:pt idx="175">
                  <c:v>42178.291666690435</c:v>
                </c:pt>
                <c:pt idx="176">
                  <c:v>42178.333333357237</c:v>
                </c:pt>
                <c:pt idx="177">
                  <c:v>42178.37500002404</c:v>
                </c:pt>
                <c:pt idx="178">
                  <c:v>42178.416666690842</c:v>
                </c:pt>
                <c:pt idx="179">
                  <c:v>42178.458333357645</c:v>
                </c:pt>
                <c:pt idx="180">
                  <c:v>42178.500000024447</c:v>
                </c:pt>
                <c:pt idx="181">
                  <c:v>42178.54166669125</c:v>
                </c:pt>
                <c:pt idx="182">
                  <c:v>42178.583333358052</c:v>
                </c:pt>
                <c:pt idx="183">
                  <c:v>42178.625000024855</c:v>
                </c:pt>
                <c:pt idx="184">
                  <c:v>42178.666666691657</c:v>
                </c:pt>
                <c:pt idx="185">
                  <c:v>42178.70833335846</c:v>
                </c:pt>
                <c:pt idx="186">
                  <c:v>42178.750000025262</c:v>
                </c:pt>
                <c:pt idx="187">
                  <c:v>42178.791666692065</c:v>
                </c:pt>
                <c:pt idx="188">
                  <c:v>42178.833333358867</c:v>
                </c:pt>
                <c:pt idx="189">
                  <c:v>42178.87500002567</c:v>
                </c:pt>
                <c:pt idx="190">
                  <c:v>42178.916666692472</c:v>
                </c:pt>
                <c:pt idx="191">
                  <c:v>42178.958333359275</c:v>
                </c:pt>
                <c:pt idx="192">
                  <c:v>42179.000000026077</c:v>
                </c:pt>
                <c:pt idx="193">
                  <c:v>42179.04166669288</c:v>
                </c:pt>
                <c:pt idx="194">
                  <c:v>42179.083333359682</c:v>
                </c:pt>
                <c:pt idx="195">
                  <c:v>42179.125000026484</c:v>
                </c:pt>
                <c:pt idx="196">
                  <c:v>42179.166666693287</c:v>
                </c:pt>
                <c:pt idx="197">
                  <c:v>42179.208333360089</c:v>
                </c:pt>
                <c:pt idx="198">
                  <c:v>42179.250000026892</c:v>
                </c:pt>
                <c:pt idx="199">
                  <c:v>42179.291666693694</c:v>
                </c:pt>
                <c:pt idx="200">
                  <c:v>42179.333333360497</c:v>
                </c:pt>
                <c:pt idx="201">
                  <c:v>42179.375000027299</c:v>
                </c:pt>
                <c:pt idx="202">
                  <c:v>42179.416666694102</c:v>
                </c:pt>
                <c:pt idx="203">
                  <c:v>42179.458333360904</c:v>
                </c:pt>
                <c:pt idx="204">
                  <c:v>42179.500000027707</c:v>
                </c:pt>
                <c:pt idx="205">
                  <c:v>42179.541666694509</c:v>
                </c:pt>
                <c:pt idx="206">
                  <c:v>42179.583333361312</c:v>
                </c:pt>
                <c:pt idx="207">
                  <c:v>42179.625000028114</c:v>
                </c:pt>
                <c:pt idx="208">
                  <c:v>42179.666666694917</c:v>
                </c:pt>
                <c:pt idx="209">
                  <c:v>42179.708333361719</c:v>
                </c:pt>
                <c:pt idx="210">
                  <c:v>42179.750000028522</c:v>
                </c:pt>
                <c:pt idx="211">
                  <c:v>42179.791666695324</c:v>
                </c:pt>
                <c:pt idx="212">
                  <c:v>42179.833333362127</c:v>
                </c:pt>
                <c:pt idx="213">
                  <c:v>42179.875000028929</c:v>
                </c:pt>
                <c:pt idx="214">
                  <c:v>42179.916666695732</c:v>
                </c:pt>
                <c:pt idx="215">
                  <c:v>42179.958333362534</c:v>
                </c:pt>
                <c:pt idx="216">
                  <c:v>42180.000000029337</c:v>
                </c:pt>
                <c:pt idx="217">
                  <c:v>42180.041666696139</c:v>
                </c:pt>
                <c:pt idx="218">
                  <c:v>42180.083333362942</c:v>
                </c:pt>
                <c:pt idx="219">
                  <c:v>42180.125000029744</c:v>
                </c:pt>
                <c:pt idx="220">
                  <c:v>42180.166666696547</c:v>
                </c:pt>
                <c:pt idx="221">
                  <c:v>42180.208333363349</c:v>
                </c:pt>
                <c:pt idx="222">
                  <c:v>42180.250000030152</c:v>
                </c:pt>
                <c:pt idx="223">
                  <c:v>42180.291666696954</c:v>
                </c:pt>
                <c:pt idx="224">
                  <c:v>42180.333333363757</c:v>
                </c:pt>
                <c:pt idx="225">
                  <c:v>42180.375000030559</c:v>
                </c:pt>
                <c:pt idx="226">
                  <c:v>42180.416666697362</c:v>
                </c:pt>
                <c:pt idx="227">
                  <c:v>42180.458333364164</c:v>
                </c:pt>
                <c:pt idx="228">
                  <c:v>42180.500000030966</c:v>
                </c:pt>
                <c:pt idx="229">
                  <c:v>42180.541666697769</c:v>
                </c:pt>
                <c:pt idx="230">
                  <c:v>42180.583333364571</c:v>
                </c:pt>
                <c:pt idx="231">
                  <c:v>42180.625000031374</c:v>
                </c:pt>
                <c:pt idx="232">
                  <c:v>42180.666666698176</c:v>
                </c:pt>
                <c:pt idx="233">
                  <c:v>42180.708333364979</c:v>
                </c:pt>
                <c:pt idx="234">
                  <c:v>42180.750000031781</c:v>
                </c:pt>
                <c:pt idx="235">
                  <c:v>42180.791666698584</c:v>
                </c:pt>
                <c:pt idx="236">
                  <c:v>42180.833333365386</c:v>
                </c:pt>
                <c:pt idx="237">
                  <c:v>42180.875000032189</c:v>
                </c:pt>
                <c:pt idx="238">
                  <c:v>42180.916666698991</c:v>
                </c:pt>
                <c:pt idx="239">
                  <c:v>42180.958333365794</c:v>
                </c:pt>
                <c:pt idx="240">
                  <c:v>42181.000000032596</c:v>
                </c:pt>
                <c:pt idx="241">
                  <c:v>42181.041666699399</c:v>
                </c:pt>
                <c:pt idx="242">
                  <c:v>42181.083333366201</c:v>
                </c:pt>
                <c:pt idx="243">
                  <c:v>42181.125000033004</c:v>
                </c:pt>
                <c:pt idx="244">
                  <c:v>42181.166666699806</c:v>
                </c:pt>
                <c:pt idx="245">
                  <c:v>42181.208333366609</c:v>
                </c:pt>
                <c:pt idx="246">
                  <c:v>42181.250000033411</c:v>
                </c:pt>
                <c:pt idx="247">
                  <c:v>42181.291666700214</c:v>
                </c:pt>
                <c:pt idx="248">
                  <c:v>42181.333333367016</c:v>
                </c:pt>
                <c:pt idx="249">
                  <c:v>42181.375000033819</c:v>
                </c:pt>
                <c:pt idx="250">
                  <c:v>42181.416666700621</c:v>
                </c:pt>
                <c:pt idx="251">
                  <c:v>42181.458333367424</c:v>
                </c:pt>
                <c:pt idx="252">
                  <c:v>42181.500000034226</c:v>
                </c:pt>
                <c:pt idx="253">
                  <c:v>42181.541666701029</c:v>
                </c:pt>
                <c:pt idx="254">
                  <c:v>42181.583333367831</c:v>
                </c:pt>
                <c:pt idx="255">
                  <c:v>42181.625000034634</c:v>
                </c:pt>
                <c:pt idx="256">
                  <c:v>42181.666666701436</c:v>
                </c:pt>
                <c:pt idx="257">
                  <c:v>42181.708333368239</c:v>
                </c:pt>
                <c:pt idx="258">
                  <c:v>42181.750000035041</c:v>
                </c:pt>
                <c:pt idx="259">
                  <c:v>42181.791666701843</c:v>
                </c:pt>
                <c:pt idx="260">
                  <c:v>42181.833333368646</c:v>
                </c:pt>
                <c:pt idx="261">
                  <c:v>42181.875000035448</c:v>
                </c:pt>
                <c:pt idx="262">
                  <c:v>42181.916666702251</c:v>
                </c:pt>
                <c:pt idx="263">
                  <c:v>42181.958333369053</c:v>
                </c:pt>
                <c:pt idx="264">
                  <c:v>42182.000000035856</c:v>
                </c:pt>
                <c:pt idx="265">
                  <c:v>42182.041666702658</c:v>
                </c:pt>
                <c:pt idx="266">
                  <c:v>42182.083333369461</c:v>
                </c:pt>
                <c:pt idx="267">
                  <c:v>42182.125000036263</c:v>
                </c:pt>
                <c:pt idx="268">
                  <c:v>42182.166666703066</c:v>
                </c:pt>
                <c:pt idx="269">
                  <c:v>42182.208333369868</c:v>
                </c:pt>
                <c:pt idx="270">
                  <c:v>42182.250000036671</c:v>
                </c:pt>
                <c:pt idx="271">
                  <c:v>42182.291666703473</c:v>
                </c:pt>
                <c:pt idx="272">
                  <c:v>42182.333333370276</c:v>
                </c:pt>
                <c:pt idx="273">
                  <c:v>42182.375000037078</c:v>
                </c:pt>
                <c:pt idx="274">
                  <c:v>42182.416666703881</c:v>
                </c:pt>
                <c:pt idx="275">
                  <c:v>42182.458333370683</c:v>
                </c:pt>
                <c:pt idx="276">
                  <c:v>42182.500000037486</c:v>
                </c:pt>
                <c:pt idx="277">
                  <c:v>42182.541666704288</c:v>
                </c:pt>
                <c:pt idx="278">
                  <c:v>42182.583333371091</c:v>
                </c:pt>
                <c:pt idx="279">
                  <c:v>42182.625000037893</c:v>
                </c:pt>
                <c:pt idx="280">
                  <c:v>42182.666666704696</c:v>
                </c:pt>
                <c:pt idx="281">
                  <c:v>42182.708333371498</c:v>
                </c:pt>
                <c:pt idx="282">
                  <c:v>42182.750000038301</c:v>
                </c:pt>
                <c:pt idx="283">
                  <c:v>42182.791666705103</c:v>
                </c:pt>
                <c:pt idx="284">
                  <c:v>42182.833333371906</c:v>
                </c:pt>
                <c:pt idx="285">
                  <c:v>42182.875000038708</c:v>
                </c:pt>
                <c:pt idx="286">
                  <c:v>42182.916666705511</c:v>
                </c:pt>
                <c:pt idx="287">
                  <c:v>42182.958333372313</c:v>
                </c:pt>
                <c:pt idx="288">
                  <c:v>42183.000000039116</c:v>
                </c:pt>
                <c:pt idx="289">
                  <c:v>42183.041666705918</c:v>
                </c:pt>
                <c:pt idx="290">
                  <c:v>42183.083333372721</c:v>
                </c:pt>
                <c:pt idx="291">
                  <c:v>42183.125000039523</c:v>
                </c:pt>
                <c:pt idx="292">
                  <c:v>42183.166666706325</c:v>
                </c:pt>
                <c:pt idx="293">
                  <c:v>42183.208333373128</c:v>
                </c:pt>
                <c:pt idx="294">
                  <c:v>42183.25000003993</c:v>
                </c:pt>
                <c:pt idx="295">
                  <c:v>42183.291666706733</c:v>
                </c:pt>
                <c:pt idx="296">
                  <c:v>42183.333333373535</c:v>
                </c:pt>
                <c:pt idx="297">
                  <c:v>42183.375000040338</c:v>
                </c:pt>
                <c:pt idx="298">
                  <c:v>42183.41666670714</c:v>
                </c:pt>
                <c:pt idx="299">
                  <c:v>42183.458333373943</c:v>
                </c:pt>
                <c:pt idx="300">
                  <c:v>42183.500000040745</c:v>
                </c:pt>
                <c:pt idx="301">
                  <c:v>42183.541666707548</c:v>
                </c:pt>
                <c:pt idx="302">
                  <c:v>42183.58333337435</c:v>
                </c:pt>
                <c:pt idx="303">
                  <c:v>42183.625000041153</c:v>
                </c:pt>
                <c:pt idx="304">
                  <c:v>42183.666666707955</c:v>
                </c:pt>
                <c:pt idx="305">
                  <c:v>42183.708333374758</c:v>
                </c:pt>
                <c:pt idx="306">
                  <c:v>42183.75000004156</c:v>
                </c:pt>
                <c:pt idx="307">
                  <c:v>42183.791666708363</c:v>
                </c:pt>
                <c:pt idx="308">
                  <c:v>42183.833333375165</c:v>
                </c:pt>
                <c:pt idx="309">
                  <c:v>42183.875000041968</c:v>
                </c:pt>
                <c:pt idx="310">
                  <c:v>42183.91666670877</c:v>
                </c:pt>
                <c:pt idx="311">
                  <c:v>42183.958333375573</c:v>
                </c:pt>
                <c:pt idx="312">
                  <c:v>42184.000000042375</c:v>
                </c:pt>
                <c:pt idx="313">
                  <c:v>42184.041666709178</c:v>
                </c:pt>
                <c:pt idx="314">
                  <c:v>42184.08333337598</c:v>
                </c:pt>
                <c:pt idx="315">
                  <c:v>42184.125000042783</c:v>
                </c:pt>
                <c:pt idx="316">
                  <c:v>42184.166666709585</c:v>
                </c:pt>
                <c:pt idx="317">
                  <c:v>42184.208333376388</c:v>
                </c:pt>
                <c:pt idx="318">
                  <c:v>42184.25000004319</c:v>
                </c:pt>
                <c:pt idx="319">
                  <c:v>42184.291666709993</c:v>
                </c:pt>
                <c:pt idx="320">
                  <c:v>42184.333333376795</c:v>
                </c:pt>
                <c:pt idx="321">
                  <c:v>42184.375000043598</c:v>
                </c:pt>
                <c:pt idx="322">
                  <c:v>42184.4166667104</c:v>
                </c:pt>
                <c:pt idx="323">
                  <c:v>42184.458333377203</c:v>
                </c:pt>
                <c:pt idx="324">
                  <c:v>42184.500000044005</c:v>
                </c:pt>
                <c:pt idx="325">
                  <c:v>42184.541666710807</c:v>
                </c:pt>
                <c:pt idx="326">
                  <c:v>42184.58333337761</c:v>
                </c:pt>
                <c:pt idx="327">
                  <c:v>42184.625000044412</c:v>
                </c:pt>
                <c:pt idx="328">
                  <c:v>42184.666666711215</c:v>
                </c:pt>
                <c:pt idx="329">
                  <c:v>42184.708333378017</c:v>
                </c:pt>
                <c:pt idx="330">
                  <c:v>42184.75000004482</c:v>
                </c:pt>
                <c:pt idx="331">
                  <c:v>42184.791666711622</c:v>
                </c:pt>
                <c:pt idx="332">
                  <c:v>42184.833333378425</c:v>
                </c:pt>
                <c:pt idx="333">
                  <c:v>42184.875000045227</c:v>
                </c:pt>
                <c:pt idx="334">
                  <c:v>42184.91666671203</c:v>
                </c:pt>
                <c:pt idx="335">
                  <c:v>42184.958333378832</c:v>
                </c:pt>
                <c:pt idx="336">
                  <c:v>42185.000000045635</c:v>
                </c:pt>
                <c:pt idx="337">
                  <c:v>42185.041666712437</c:v>
                </c:pt>
                <c:pt idx="338">
                  <c:v>42185.08333337924</c:v>
                </c:pt>
                <c:pt idx="339">
                  <c:v>42185.125000046042</c:v>
                </c:pt>
                <c:pt idx="340">
                  <c:v>42185.166666712845</c:v>
                </c:pt>
                <c:pt idx="341">
                  <c:v>42185.208333379647</c:v>
                </c:pt>
                <c:pt idx="342">
                  <c:v>42185.25000004645</c:v>
                </c:pt>
                <c:pt idx="343">
                  <c:v>42185.291666713252</c:v>
                </c:pt>
                <c:pt idx="344">
                  <c:v>42185.333333380055</c:v>
                </c:pt>
                <c:pt idx="345">
                  <c:v>42185.375000046857</c:v>
                </c:pt>
                <c:pt idx="346">
                  <c:v>42185.41666671366</c:v>
                </c:pt>
                <c:pt idx="347">
                  <c:v>42185.458333380462</c:v>
                </c:pt>
                <c:pt idx="348">
                  <c:v>42185.500000047265</c:v>
                </c:pt>
                <c:pt idx="349">
                  <c:v>42185.541666714067</c:v>
                </c:pt>
                <c:pt idx="350">
                  <c:v>42185.58333338087</c:v>
                </c:pt>
                <c:pt idx="351">
                  <c:v>42185.625000047672</c:v>
                </c:pt>
                <c:pt idx="352">
                  <c:v>42185.666666714475</c:v>
                </c:pt>
                <c:pt idx="353">
                  <c:v>42185.708333381277</c:v>
                </c:pt>
                <c:pt idx="354">
                  <c:v>42185.75000004808</c:v>
                </c:pt>
                <c:pt idx="355">
                  <c:v>42185.791666714882</c:v>
                </c:pt>
                <c:pt idx="356">
                  <c:v>42185.833333381684</c:v>
                </c:pt>
                <c:pt idx="357">
                  <c:v>42185.875000048487</c:v>
                </c:pt>
                <c:pt idx="358">
                  <c:v>42185.916666715289</c:v>
                </c:pt>
                <c:pt idx="359">
                  <c:v>42185.958333382092</c:v>
                </c:pt>
                <c:pt idx="360">
                  <c:v>42186.000000048894</c:v>
                </c:pt>
                <c:pt idx="361">
                  <c:v>42186.041666715697</c:v>
                </c:pt>
                <c:pt idx="362">
                  <c:v>42186.083333382499</c:v>
                </c:pt>
                <c:pt idx="363">
                  <c:v>42186.125000049302</c:v>
                </c:pt>
                <c:pt idx="364">
                  <c:v>42186.166666716104</c:v>
                </c:pt>
                <c:pt idx="365">
                  <c:v>42186.208333382907</c:v>
                </c:pt>
                <c:pt idx="366">
                  <c:v>42186.250000049709</c:v>
                </c:pt>
                <c:pt idx="367">
                  <c:v>42186.291666716512</c:v>
                </c:pt>
                <c:pt idx="368">
                  <c:v>42186.333333383314</c:v>
                </c:pt>
                <c:pt idx="369">
                  <c:v>42186.375000050117</c:v>
                </c:pt>
                <c:pt idx="370">
                  <c:v>42186.416666716919</c:v>
                </c:pt>
                <c:pt idx="371">
                  <c:v>42186.458333383722</c:v>
                </c:pt>
                <c:pt idx="372">
                  <c:v>42186.500000050524</c:v>
                </c:pt>
                <c:pt idx="373">
                  <c:v>42186.541666717327</c:v>
                </c:pt>
                <c:pt idx="374">
                  <c:v>42186.583333384129</c:v>
                </c:pt>
                <c:pt idx="375">
                  <c:v>42186.625000050932</c:v>
                </c:pt>
                <c:pt idx="376">
                  <c:v>42186.666666717734</c:v>
                </c:pt>
                <c:pt idx="377">
                  <c:v>42186.708333384537</c:v>
                </c:pt>
                <c:pt idx="378">
                  <c:v>42186.750000051339</c:v>
                </c:pt>
                <c:pt idx="379">
                  <c:v>42186.791666718142</c:v>
                </c:pt>
                <c:pt idx="380">
                  <c:v>42186.833333384944</c:v>
                </c:pt>
                <c:pt idx="381">
                  <c:v>42186.875000051747</c:v>
                </c:pt>
                <c:pt idx="382">
                  <c:v>42186.916666718549</c:v>
                </c:pt>
                <c:pt idx="383">
                  <c:v>42186.958333385352</c:v>
                </c:pt>
                <c:pt idx="384">
                  <c:v>42187.000000052154</c:v>
                </c:pt>
                <c:pt idx="385">
                  <c:v>42187.041666718957</c:v>
                </c:pt>
                <c:pt idx="386">
                  <c:v>42187.083333385759</c:v>
                </c:pt>
                <c:pt idx="387">
                  <c:v>42187.125000052562</c:v>
                </c:pt>
                <c:pt idx="388">
                  <c:v>42187.166666719364</c:v>
                </c:pt>
                <c:pt idx="389">
                  <c:v>42187.208333386166</c:v>
                </c:pt>
                <c:pt idx="390">
                  <c:v>42187.250000052969</c:v>
                </c:pt>
                <c:pt idx="391">
                  <c:v>42187.291666719771</c:v>
                </c:pt>
                <c:pt idx="392">
                  <c:v>42187.333333386574</c:v>
                </c:pt>
                <c:pt idx="393">
                  <c:v>42187.375000053376</c:v>
                </c:pt>
                <c:pt idx="394">
                  <c:v>42187.416666720179</c:v>
                </c:pt>
                <c:pt idx="395">
                  <c:v>42187.458333386981</c:v>
                </c:pt>
                <c:pt idx="396">
                  <c:v>42187.500000053784</c:v>
                </c:pt>
                <c:pt idx="397">
                  <c:v>42187.541666720586</c:v>
                </c:pt>
                <c:pt idx="398">
                  <c:v>42187.583333387389</c:v>
                </c:pt>
                <c:pt idx="399">
                  <c:v>42187.625000054191</c:v>
                </c:pt>
                <c:pt idx="400">
                  <c:v>42187.666666720994</c:v>
                </c:pt>
                <c:pt idx="401">
                  <c:v>42187.708333387796</c:v>
                </c:pt>
                <c:pt idx="402">
                  <c:v>42187.750000054599</c:v>
                </c:pt>
                <c:pt idx="403">
                  <c:v>42187.791666721401</c:v>
                </c:pt>
                <c:pt idx="404">
                  <c:v>42187.833333388204</c:v>
                </c:pt>
                <c:pt idx="405">
                  <c:v>42187.875000055006</c:v>
                </c:pt>
                <c:pt idx="406">
                  <c:v>42187.916666721809</c:v>
                </c:pt>
                <c:pt idx="407">
                  <c:v>42187.958333388611</c:v>
                </c:pt>
                <c:pt idx="408">
                  <c:v>42188.000000055414</c:v>
                </c:pt>
                <c:pt idx="409">
                  <c:v>42188.041666722216</c:v>
                </c:pt>
                <c:pt idx="410">
                  <c:v>42188.083333389019</c:v>
                </c:pt>
                <c:pt idx="411">
                  <c:v>42188.125000055821</c:v>
                </c:pt>
                <c:pt idx="412">
                  <c:v>42188.166666722624</c:v>
                </c:pt>
                <c:pt idx="413">
                  <c:v>42188.208333389426</c:v>
                </c:pt>
                <c:pt idx="414">
                  <c:v>42188.250000056229</c:v>
                </c:pt>
                <c:pt idx="415">
                  <c:v>42188.291666723031</c:v>
                </c:pt>
                <c:pt idx="416">
                  <c:v>42188.333333389834</c:v>
                </c:pt>
                <c:pt idx="417">
                  <c:v>42188.375000056636</c:v>
                </c:pt>
                <c:pt idx="418">
                  <c:v>42188.416666723439</c:v>
                </c:pt>
                <c:pt idx="419">
                  <c:v>42188.458333390241</c:v>
                </c:pt>
                <c:pt idx="420">
                  <c:v>42188.500000057044</c:v>
                </c:pt>
                <c:pt idx="421">
                  <c:v>42188.541666723846</c:v>
                </c:pt>
                <c:pt idx="422">
                  <c:v>42188.583333390648</c:v>
                </c:pt>
                <c:pt idx="423">
                  <c:v>42188.625000057451</c:v>
                </c:pt>
                <c:pt idx="424">
                  <c:v>42188.666666724253</c:v>
                </c:pt>
                <c:pt idx="425">
                  <c:v>42188.708333391056</c:v>
                </c:pt>
                <c:pt idx="426">
                  <c:v>42188.750000057858</c:v>
                </c:pt>
                <c:pt idx="427">
                  <c:v>42188.791666724661</c:v>
                </c:pt>
                <c:pt idx="428">
                  <c:v>42188.833333391463</c:v>
                </c:pt>
                <c:pt idx="429">
                  <c:v>42188.875000058266</c:v>
                </c:pt>
                <c:pt idx="430">
                  <c:v>42188.916666725068</c:v>
                </c:pt>
                <c:pt idx="431">
                  <c:v>42188.958333391871</c:v>
                </c:pt>
                <c:pt idx="432">
                  <c:v>42189.000000058673</c:v>
                </c:pt>
                <c:pt idx="433">
                  <c:v>42189.041666725476</c:v>
                </c:pt>
                <c:pt idx="434">
                  <c:v>42189.083333392278</c:v>
                </c:pt>
                <c:pt idx="435">
                  <c:v>42189.125000059081</c:v>
                </c:pt>
                <c:pt idx="436">
                  <c:v>42189.166666725883</c:v>
                </c:pt>
                <c:pt idx="437">
                  <c:v>42189.208333392686</c:v>
                </c:pt>
                <c:pt idx="438">
                  <c:v>42189.250000059488</c:v>
                </c:pt>
                <c:pt idx="439">
                  <c:v>42189.291666726291</c:v>
                </c:pt>
                <c:pt idx="440">
                  <c:v>42189.333333393093</c:v>
                </c:pt>
                <c:pt idx="441">
                  <c:v>42189.375000059896</c:v>
                </c:pt>
                <c:pt idx="442">
                  <c:v>42189.416666726698</c:v>
                </c:pt>
                <c:pt idx="443">
                  <c:v>42189.458333393501</c:v>
                </c:pt>
                <c:pt idx="444">
                  <c:v>42189.500000060303</c:v>
                </c:pt>
                <c:pt idx="445">
                  <c:v>42189.541666727106</c:v>
                </c:pt>
                <c:pt idx="446">
                  <c:v>42189.583333393908</c:v>
                </c:pt>
                <c:pt idx="447">
                  <c:v>42189.625000060711</c:v>
                </c:pt>
                <c:pt idx="448">
                  <c:v>42189.666666727513</c:v>
                </c:pt>
                <c:pt idx="449">
                  <c:v>42189.708333394316</c:v>
                </c:pt>
                <c:pt idx="450">
                  <c:v>42189.750000061118</c:v>
                </c:pt>
                <c:pt idx="451">
                  <c:v>42189.791666727921</c:v>
                </c:pt>
                <c:pt idx="452">
                  <c:v>42189.833333394723</c:v>
                </c:pt>
                <c:pt idx="453">
                  <c:v>42189.875000061525</c:v>
                </c:pt>
                <c:pt idx="454">
                  <c:v>42189.916666728328</c:v>
                </c:pt>
                <c:pt idx="455">
                  <c:v>42189.95833339513</c:v>
                </c:pt>
                <c:pt idx="456">
                  <c:v>42190.000000061933</c:v>
                </c:pt>
                <c:pt idx="457">
                  <c:v>42190.041666728735</c:v>
                </c:pt>
                <c:pt idx="458">
                  <c:v>42190.083333395538</c:v>
                </c:pt>
                <c:pt idx="459">
                  <c:v>42190.12500006234</c:v>
                </c:pt>
                <c:pt idx="460">
                  <c:v>42190.166666729143</c:v>
                </c:pt>
                <c:pt idx="461">
                  <c:v>42190.208333395945</c:v>
                </c:pt>
                <c:pt idx="462">
                  <c:v>42190.250000062748</c:v>
                </c:pt>
                <c:pt idx="463">
                  <c:v>42190.29166672955</c:v>
                </c:pt>
                <c:pt idx="464">
                  <c:v>42190.333333396353</c:v>
                </c:pt>
                <c:pt idx="465">
                  <c:v>42190.375000063155</c:v>
                </c:pt>
                <c:pt idx="466">
                  <c:v>42190.416666729958</c:v>
                </c:pt>
                <c:pt idx="467">
                  <c:v>42190.45833339676</c:v>
                </c:pt>
                <c:pt idx="468">
                  <c:v>42190.500000063563</c:v>
                </c:pt>
                <c:pt idx="469">
                  <c:v>42190.541666730365</c:v>
                </c:pt>
                <c:pt idx="470">
                  <c:v>42190.583333397168</c:v>
                </c:pt>
                <c:pt idx="471">
                  <c:v>42190.62500006397</c:v>
                </c:pt>
                <c:pt idx="472">
                  <c:v>42190.666666730773</c:v>
                </c:pt>
                <c:pt idx="473">
                  <c:v>42190.708333397575</c:v>
                </c:pt>
                <c:pt idx="474">
                  <c:v>42190.750000064378</c:v>
                </c:pt>
                <c:pt idx="475">
                  <c:v>42190.79166673118</c:v>
                </c:pt>
                <c:pt idx="476">
                  <c:v>42190.833333397983</c:v>
                </c:pt>
                <c:pt idx="477">
                  <c:v>42190.875000064785</c:v>
                </c:pt>
                <c:pt idx="478">
                  <c:v>42190.916666731588</c:v>
                </c:pt>
                <c:pt idx="479">
                  <c:v>42190.95833339839</c:v>
                </c:pt>
                <c:pt idx="480">
                  <c:v>42191.000000065193</c:v>
                </c:pt>
                <c:pt idx="481">
                  <c:v>42191.041666731995</c:v>
                </c:pt>
                <c:pt idx="482">
                  <c:v>42191.083333398798</c:v>
                </c:pt>
                <c:pt idx="483">
                  <c:v>42191.1250000656</c:v>
                </c:pt>
                <c:pt idx="484">
                  <c:v>42191.166666732403</c:v>
                </c:pt>
                <c:pt idx="485">
                  <c:v>42191.208333399205</c:v>
                </c:pt>
                <c:pt idx="486">
                  <c:v>42191.250000066007</c:v>
                </c:pt>
                <c:pt idx="487">
                  <c:v>42191.29166673281</c:v>
                </c:pt>
                <c:pt idx="488">
                  <c:v>42191.333333399612</c:v>
                </c:pt>
                <c:pt idx="489">
                  <c:v>42191.375000066415</c:v>
                </c:pt>
                <c:pt idx="490">
                  <c:v>42191.416666733217</c:v>
                </c:pt>
                <c:pt idx="491">
                  <c:v>42191.45833340002</c:v>
                </c:pt>
                <c:pt idx="492">
                  <c:v>42191.500000066822</c:v>
                </c:pt>
                <c:pt idx="493">
                  <c:v>42191.541666733625</c:v>
                </c:pt>
                <c:pt idx="494">
                  <c:v>42191.583333400427</c:v>
                </c:pt>
                <c:pt idx="495">
                  <c:v>42191.62500006723</c:v>
                </c:pt>
                <c:pt idx="496">
                  <c:v>42191.666666734032</c:v>
                </c:pt>
                <c:pt idx="497">
                  <c:v>42191.708333400835</c:v>
                </c:pt>
                <c:pt idx="498">
                  <c:v>42191.750000067637</c:v>
                </c:pt>
                <c:pt idx="499">
                  <c:v>42191.79166673444</c:v>
                </c:pt>
                <c:pt idx="500">
                  <c:v>42191.833333401242</c:v>
                </c:pt>
                <c:pt idx="501">
                  <c:v>42191.875000068045</c:v>
                </c:pt>
                <c:pt idx="502">
                  <c:v>42191.916666734847</c:v>
                </c:pt>
                <c:pt idx="503">
                  <c:v>42191.95833340165</c:v>
                </c:pt>
                <c:pt idx="504">
                  <c:v>42192.000000068452</c:v>
                </c:pt>
                <c:pt idx="505">
                  <c:v>42192.041666735255</c:v>
                </c:pt>
                <c:pt idx="506">
                  <c:v>42192.083333402057</c:v>
                </c:pt>
                <c:pt idx="507">
                  <c:v>42192.12500006886</c:v>
                </c:pt>
                <c:pt idx="508">
                  <c:v>42192.166666735662</c:v>
                </c:pt>
                <c:pt idx="509">
                  <c:v>42192.208333402465</c:v>
                </c:pt>
                <c:pt idx="510">
                  <c:v>42192.250000069267</c:v>
                </c:pt>
                <c:pt idx="511">
                  <c:v>42192.29166673607</c:v>
                </c:pt>
                <c:pt idx="512">
                  <c:v>42192.333333402872</c:v>
                </c:pt>
                <c:pt idx="513">
                  <c:v>42192.375000069675</c:v>
                </c:pt>
                <c:pt idx="514">
                  <c:v>42192.416666736477</c:v>
                </c:pt>
                <c:pt idx="515">
                  <c:v>42192.45833340328</c:v>
                </c:pt>
                <c:pt idx="516">
                  <c:v>42192.500000070082</c:v>
                </c:pt>
                <c:pt idx="517">
                  <c:v>42192.541666736885</c:v>
                </c:pt>
                <c:pt idx="518">
                  <c:v>42192.583333403687</c:v>
                </c:pt>
                <c:pt idx="519">
                  <c:v>42192.625000070489</c:v>
                </c:pt>
                <c:pt idx="520">
                  <c:v>42192.666666737292</c:v>
                </c:pt>
                <c:pt idx="521">
                  <c:v>42192.708333404094</c:v>
                </c:pt>
                <c:pt idx="522">
                  <c:v>42192.750000070897</c:v>
                </c:pt>
                <c:pt idx="523">
                  <c:v>42192.791666737699</c:v>
                </c:pt>
                <c:pt idx="524">
                  <c:v>42192.833333404502</c:v>
                </c:pt>
                <c:pt idx="525">
                  <c:v>42192.875000071304</c:v>
                </c:pt>
                <c:pt idx="526">
                  <c:v>42192.916666738107</c:v>
                </c:pt>
                <c:pt idx="527">
                  <c:v>42192.958333404909</c:v>
                </c:pt>
                <c:pt idx="528">
                  <c:v>42193.000000071712</c:v>
                </c:pt>
                <c:pt idx="529">
                  <c:v>42193.041666738514</c:v>
                </c:pt>
                <c:pt idx="530">
                  <c:v>42193.083333405317</c:v>
                </c:pt>
                <c:pt idx="531">
                  <c:v>42193.125000072119</c:v>
                </c:pt>
                <c:pt idx="532">
                  <c:v>42193.166666738922</c:v>
                </c:pt>
                <c:pt idx="533">
                  <c:v>42193.208333405724</c:v>
                </c:pt>
                <c:pt idx="534">
                  <c:v>42193.250000072527</c:v>
                </c:pt>
                <c:pt idx="535">
                  <c:v>42193.291666739329</c:v>
                </c:pt>
                <c:pt idx="536">
                  <c:v>42193.333333406132</c:v>
                </c:pt>
                <c:pt idx="537">
                  <c:v>42193.375000072934</c:v>
                </c:pt>
                <c:pt idx="538">
                  <c:v>42193.416666739737</c:v>
                </c:pt>
                <c:pt idx="539">
                  <c:v>42193.458333406539</c:v>
                </c:pt>
                <c:pt idx="540">
                  <c:v>42193.500000073342</c:v>
                </c:pt>
                <c:pt idx="541">
                  <c:v>42193.541666740144</c:v>
                </c:pt>
                <c:pt idx="542">
                  <c:v>42193.583333406947</c:v>
                </c:pt>
                <c:pt idx="543">
                  <c:v>42193.625000073749</c:v>
                </c:pt>
                <c:pt idx="544">
                  <c:v>42193.666666740552</c:v>
                </c:pt>
                <c:pt idx="545">
                  <c:v>42193.708333407354</c:v>
                </c:pt>
                <c:pt idx="546">
                  <c:v>42193.750000074157</c:v>
                </c:pt>
                <c:pt idx="547">
                  <c:v>42193.791666740959</c:v>
                </c:pt>
                <c:pt idx="548">
                  <c:v>42193.833333407762</c:v>
                </c:pt>
                <c:pt idx="549">
                  <c:v>42193.875000074564</c:v>
                </c:pt>
                <c:pt idx="550">
                  <c:v>42193.916666741366</c:v>
                </c:pt>
                <c:pt idx="551">
                  <c:v>42193.958333408169</c:v>
                </c:pt>
                <c:pt idx="552">
                  <c:v>42194.000000074971</c:v>
                </c:pt>
                <c:pt idx="553">
                  <c:v>42194.041666741774</c:v>
                </c:pt>
                <c:pt idx="554">
                  <c:v>42194.083333408576</c:v>
                </c:pt>
                <c:pt idx="555">
                  <c:v>42194.125000075379</c:v>
                </c:pt>
                <c:pt idx="556">
                  <c:v>42194.166666742181</c:v>
                </c:pt>
                <c:pt idx="557">
                  <c:v>42194.208333408984</c:v>
                </c:pt>
                <c:pt idx="558">
                  <c:v>42194.250000075786</c:v>
                </c:pt>
                <c:pt idx="559">
                  <c:v>42194.291666742589</c:v>
                </c:pt>
                <c:pt idx="560">
                  <c:v>42194.333333409391</c:v>
                </c:pt>
                <c:pt idx="561">
                  <c:v>42194.375000076194</c:v>
                </c:pt>
                <c:pt idx="562">
                  <c:v>42194.416666742996</c:v>
                </c:pt>
                <c:pt idx="563">
                  <c:v>42194.458333409799</c:v>
                </c:pt>
                <c:pt idx="564">
                  <c:v>42194.500000076601</c:v>
                </c:pt>
                <c:pt idx="565">
                  <c:v>42194.541666743404</c:v>
                </c:pt>
                <c:pt idx="566">
                  <c:v>42194.583333410206</c:v>
                </c:pt>
                <c:pt idx="567">
                  <c:v>42194.625000077009</c:v>
                </c:pt>
                <c:pt idx="568">
                  <c:v>42194.666666743811</c:v>
                </c:pt>
                <c:pt idx="569">
                  <c:v>42194.708333410614</c:v>
                </c:pt>
                <c:pt idx="570">
                  <c:v>42194.750000077416</c:v>
                </c:pt>
                <c:pt idx="571">
                  <c:v>42194.791666744219</c:v>
                </c:pt>
                <c:pt idx="572">
                  <c:v>42194.833333411021</c:v>
                </c:pt>
                <c:pt idx="573">
                  <c:v>42194.875000077824</c:v>
                </c:pt>
                <c:pt idx="574">
                  <c:v>42194.916666744626</c:v>
                </c:pt>
                <c:pt idx="575">
                  <c:v>42194.958333411429</c:v>
                </c:pt>
                <c:pt idx="576">
                  <c:v>42195.000000078231</c:v>
                </c:pt>
                <c:pt idx="577">
                  <c:v>42195.041666745034</c:v>
                </c:pt>
                <c:pt idx="578">
                  <c:v>42195.083333411836</c:v>
                </c:pt>
                <c:pt idx="579">
                  <c:v>42195.125000078639</c:v>
                </c:pt>
                <c:pt idx="580">
                  <c:v>42195.166666745441</c:v>
                </c:pt>
                <c:pt idx="581">
                  <c:v>42195.208333412244</c:v>
                </c:pt>
                <c:pt idx="582">
                  <c:v>42195.250000079046</c:v>
                </c:pt>
                <c:pt idx="583">
                  <c:v>42195.291666745848</c:v>
                </c:pt>
                <c:pt idx="584">
                  <c:v>42195.333333412651</c:v>
                </c:pt>
                <c:pt idx="585">
                  <c:v>42195.375000079453</c:v>
                </c:pt>
                <c:pt idx="586">
                  <c:v>42195.416666746256</c:v>
                </c:pt>
                <c:pt idx="587">
                  <c:v>42195.458333413058</c:v>
                </c:pt>
                <c:pt idx="588">
                  <c:v>42195.500000079861</c:v>
                </c:pt>
                <c:pt idx="589">
                  <c:v>42195.541666746663</c:v>
                </c:pt>
                <c:pt idx="590">
                  <c:v>42195.583333413466</c:v>
                </c:pt>
                <c:pt idx="591">
                  <c:v>42195.625000080268</c:v>
                </c:pt>
                <c:pt idx="592">
                  <c:v>42195.666666747071</c:v>
                </c:pt>
                <c:pt idx="593">
                  <c:v>42195.708333413873</c:v>
                </c:pt>
                <c:pt idx="594">
                  <c:v>42195.750000080676</c:v>
                </c:pt>
                <c:pt idx="595">
                  <c:v>42195.791666747478</c:v>
                </c:pt>
                <c:pt idx="596">
                  <c:v>42195.833333414281</c:v>
                </c:pt>
                <c:pt idx="597">
                  <c:v>42195.875000081083</c:v>
                </c:pt>
                <c:pt idx="598">
                  <c:v>42195.916666747886</c:v>
                </c:pt>
                <c:pt idx="599">
                  <c:v>42195.958333414688</c:v>
                </c:pt>
                <c:pt idx="600">
                  <c:v>42196.000000081491</c:v>
                </c:pt>
                <c:pt idx="601">
                  <c:v>42196.041666748293</c:v>
                </c:pt>
                <c:pt idx="602">
                  <c:v>42196.083333415096</c:v>
                </c:pt>
                <c:pt idx="603">
                  <c:v>42196.125000081898</c:v>
                </c:pt>
                <c:pt idx="604">
                  <c:v>42196.166666748701</c:v>
                </c:pt>
                <c:pt idx="605">
                  <c:v>42196.208333415503</c:v>
                </c:pt>
                <c:pt idx="606">
                  <c:v>42196.250000082306</c:v>
                </c:pt>
                <c:pt idx="607">
                  <c:v>42196.291666749108</c:v>
                </c:pt>
                <c:pt idx="608">
                  <c:v>42196.333333415911</c:v>
                </c:pt>
                <c:pt idx="609">
                  <c:v>42196.375000082713</c:v>
                </c:pt>
                <c:pt idx="610">
                  <c:v>42196.416666749516</c:v>
                </c:pt>
                <c:pt idx="611">
                  <c:v>42196.458333416318</c:v>
                </c:pt>
                <c:pt idx="612">
                  <c:v>42196.500000083121</c:v>
                </c:pt>
                <c:pt idx="613">
                  <c:v>42196.541666749923</c:v>
                </c:pt>
                <c:pt idx="614">
                  <c:v>42196.583333416726</c:v>
                </c:pt>
                <c:pt idx="615">
                  <c:v>42196.625000083528</c:v>
                </c:pt>
                <c:pt idx="616">
                  <c:v>42196.66666675033</c:v>
                </c:pt>
                <c:pt idx="617">
                  <c:v>42196.708333417133</c:v>
                </c:pt>
                <c:pt idx="618">
                  <c:v>42196.750000083935</c:v>
                </c:pt>
                <c:pt idx="619">
                  <c:v>42196.791666750738</c:v>
                </c:pt>
                <c:pt idx="620">
                  <c:v>42196.83333341754</c:v>
                </c:pt>
                <c:pt idx="621">
                  <c:v>42196.875000084343</c:v>
                </c:pt>
                <c:pt idx="622">
                  <c:v>42196.916666751145</c:v>
                </c:pt>
                <c:pt idx="623">
                  <c:v>42196.958333417948</c:v>
                </c:pt>
                <c:pt idx="624">
                  <c:v>42197.00000008475</c:v>
                </c:pt>
                <c:pt idx="625">
                  <c:v>42197.041666751553</c:v>
                </c:pt>
                <c:pt idx="626">
                  <c:v>42197.083333418355</c:v>
                </c:pt>
                <c:pt idx="627">
                  <c:v>42197.125000085158</c:v>
                </c:pt>
                <c:pt idx="628">
                  <c:v>42197.16666675196</c:v>
                </c:pt>
                <c:pt idx="629">
                  <c:v>42197.208333418763</c:v>
                </c:pt>
                <c:pt idx="630">
                  <c:v>42197.250000085565</c:v>
                </c:pt>
                <c:pt idx="631">
                  <c:v>42197.291666752368</c:v>
                </c:pt>
                <c:pt idx="632">
                  <c:v>42197.33333341917</c:v>
                </c:pt>
                <c:pt idx="633">
                  <c:v>42197.375000085973</c:v>
                </c:pt>
                <c:pt idx="634">
                  <c:v>42197.416666752775</c:v>
                </c:pt>
                <c:pt idx="635">
                  <c:v>42197.458333419578</c:v>
                </c:pt>
                <c:pt idx="636">
                  <c:v>42197.50000008638</c:v>
                </c:pt>
                <c:pt idx="637">
                  <c:v>42197.541666753183</c:v>
                </c:pt>
                <c:pt idx="638">
                  <c:v>42197.583333419985</c:v>
                </c:pt>
                <c:pt idx="639">
                  <c:v>42197.625000086788</c:v>
                </c:pt>
                <c:pt idx="640">
                  <c:v>42197.66666675359</c:v>
                </c:pt>
                <c:pt idx="641">
                  <c:v>42197.708333420393</c:v>
                </c:pt>
                <c:pt idx="642">
                  <c:v>42197.750000087195</c:v>
                </c:pt>
                <c:pt idx="643">
                  <c:v>42197.791666753998</c:v>
                </c:pt>
                <c:pt idx="644">
                  <c:v>42197.8333334208</c:v>
                </c:pt>
                <c:pt idx="645">
                  <c:v>42197.875000087603</c:v>
                </c:pt>
                <c:pt idx="646">
                  <c:v>42197.916666754405</c:v>
                </c:pt>
                <c:pt idx="647">
                  <c:v>42197.958333421207</c:v>
                </c:pt>
                <c:pt idx="648">
                  <c:v>42198.00000008801</c:v>
                </c:pt>
                <c:pt idx="649">
                  <c:v>42198.041666754812</c:v>
                </c:pt>
                <c:pt idx="650">
                  <c:v>42198.083333421615</c:v>
                </c:pt>
                <c:pt idx="651">
                  <c:v>42198.125000088417</c:v>
                </c:pt>
                <c:pt idx="652">
                  <c:v>42198.16666675522</c:v>
                </c:pt>
                <c:pt idx="653">
                  <c:v>42198.208333422022</c:v>
                </c:pt>
                <c:pt idx="654">
                  <c:v>42198.250000088825</c:v>
                </c:pt>
                <c:pt idx="655">
                  <c:v>42198.291666755627</c:v>
                </c:pt>
                <c:pt idx="656">
                  <c:v>42198.33333342243</c:v>
                </c:pt>
                <c:pt idx="657">
                  <c:v>42198.375000089232</c:v>
                </c:pt>
                <c:pt idx="658">
                  <c:v>42198.416666756035</c:v>
                </c:pt>
                <c:pt idx="659">
                  <c:v>42198.458333422837</c:v>
                </c:pt>
                <c:pt idx="660">
                  <c:v>42198.50000008964</c:v>
                </c:pt>
                <c:pt idx="661">
                  <c:v>42198.541666756442</c:v>
                </c:pt>
                <c:pt idx="662">
                  <c:v>42198.583333423245</c:v>
                </c:pt>
                <c:pt idx="663">
                  <c:v>42198.625000090047</c:v>
                </c:pt>
                <c:pt idx="664">
                  <c:v>42198.66666675685</c:v>
                </c:pt>
                <c:pt idx="665">
                  <c:v>42198.708333423652</c:v>
                </c:pt>
                <c:pt idx="666">
                  <c:v>42198.750000090455</c:v>
                </c:pt>
                <c:pt idx="667">
                  <c:v>42198.791666757257</c:v>
                </c:pt>
                <c:pt idx="668">
                  <c:v>42198.83333342406</c:v>
                </c:pt>
                <c:pt idx="669">
                  <c:v>42198.875000090862</c:v>
                </c:pt>
                <c:pt idx="670">
                  <c:v>42198.916666757665</c:v>
                </c:pt>
                <c:pt idx="671">
                  <c:v>42198.958333424467</c:v>
                </c:pt>
                <c:pt idx="672">
                  <c:v>42199.00000009127</c:v>
                </c:pt>
                <c:pt idx="673">
                  <c:v>42199.041666758072</c:v>
                </c:pt>
                <c:pt idx="674">
                  <c:v>42199.083333424875</c:v>
                </c:pt>
                <c:pt idx="675">
                  <c:v>42199.125000091677</c:v>
                </c:pt>
                <c:pt idx="676">
                  <c:v>42199.16666675848</c:v>
                </c:pt>
                <c:pt idx="677">
                  <c:v>42199.208333425282</c:v>
                </c:pt>
                <c:pt idx="678">
                  <c:v>42199.250000092085</c:v>
                </c:pt>
                <c:pt idx="679">
                  <c:v>42199.291666758887</c:v>
                </c:pt>
                <c:pt idx="680">
                  <c:v>42199.333333425689</c:v>
                </c:pt>
                <c:pt idx="681">
                  <c:v>42199.375000092492</c:v>
                </c:pt>
                <c:pt idx="682">
                  <c:v>42199.416666759294</c:v>
                </c:pt>
                <c:pt idx="683">
                  <c:v>42199.458333426097</c:v>
                </c:pt>
                <c:pt idx="684">
                  <c:v>42199.500000092899</c:v>
                </c:pt>
                <c:pt idx="685">
                  <c:v>42199.541666759702</c:v>
                </c:pt>
                <c:pt idx="686">
                  <c:v>42199.583333426504</c:v>
                </c:pt>
                <c:pt idx="687">
                  <c:v>42199.625000093307</c:v>
                </c:pt>
                <c:pt idx="688">
                  <c:v>42199.666666760109</c:v>
                </c:pt>
                <c:pt idx="689">
                  <c:v>42199.708333426912</c:v>
                </c:pt>
                <c:pt idx="690">
                  <c:v>42199.750000093714</c:v>
                </c:pt>
                <c:pt idx="691">
                  <c:v>42199.791666760517</c:v>
                </c:pt>
                <c:pt idx="692">
                  <c:v>42199.833333427319</c:v>
                </c:pt>
                <c:pt idx="693">
                  <c:v>42199.875000094122</c:v>
                </c:pt>
                <c:pt idx="694">
                  <c:v>42199.916666760924</c:v>
                </c:pt>
                <c:pt idx="695">
                  <c:v>42199.958333427727</c:v>
                </c:pt>
                <c:pt idx="696">
                  <c:v>42200.000000094529</c:v>
                </c:pt>
                <c:pt idx="697">
                  <c:v>42200.041666761332</c:v>
                </c:pt>
                <c:pt idx="698">
                  <c:v>42200.083333428134</c:v>
                </c:pt>
                <c:pt idx="699">
                  <c:v>42200.125000094937</c:v>
                </c:pt>
                <c:pt idx="700">
                  <c:v>42200.166666761739</c:v>
                </c:pt>
                <c:pt idx="701">
                  <c:v>42200.208333428542</c:v>
                </c:pt>
                <c:pt idx="702">
                  <c:v>42200.250000095344</c:v>
                </c:pt>
                <c:pt idx="703">
                  <c:v>42200.291666762147</c:v>
                </c:pt>
                <c:pt idx="704">
                  <c:v>42200.333333428949</c:v>
                </c:pt>
                <c:pt idx="705">
                  <c:v>42200.375000095752</c:v>
                </c:pt>
                <c:pt idx="706">
                  <c:v>42200.416666762554</c:v>
                </c:pt>
                <c:pt idx="707">
                  <c:v>42200.458333429357</c:v>
                </c:pt>
                <c:pt idx="708">
                  <c:v>42200.500000096159</c:v>
                </c:pt>
                <c:pt idx="709">
                  <c:v>42200.541666762962</c:v>
                </c:pt>
                <c:pt idx="710">
                  <c:v>42200.583333429764</c:v>
                </c:pt>
                <c:pt idx="711">
                  <c:v>42200.625000096567</c:v>
                </c:pt>
                <c:pt idx="712">
                  <c:v>42200.666666763369</c:v>
                </c:pt>
                <c:pt idx="713">
                  <c:v>42200.708333430171</c:v>
                </c:pt>
                <c:pt idx="714">
                  <c:v>42200.750000096974</c:v>
                </c:pt>
                <c:pt idx="715">
                  <c:v>42200.791666763776</c:v>
                </c:pt>
                <c:pt idx="716">
                  <c:v>42200.833333430579</c:v>
                </c:pt>
                <c:pt idx="717">
                  <c:v>42200.875000097381</c:v>
                </c:pt>
                <c:pt idx="718">
                  <c:v>42200.916666764184</c:v>
                </c:pt>
                <c:pt idx="719">
                  <c:v>42200.958333430986</c:v>
                </c:pt>
                <c:pt idx="720">
                  <c:v>42201.000000097789</c:v>
                </c:pt>
                <c:pt idx="721">
                  <c:v>42201.041666764591</c:v>
                </c:pt>
                <c:pt idx="722">
                  <c:v>42201.083333431394</c:v>
                </c:pt>
                <c:pt idx="723">
                  <c:v>42201.125000098196</c:v>
                </c:pt>
                <c:pt idx="724">
                  <c:v>42201.166666764999</c:v>
                </c:pt>
                <c:pt idx="725">
                  <c:v>42201.208333431801</c:v>
                </c:pt>
                <c:pt idx="726">
                  <c:v>42201.250000098604</c:v>
                </c:pt>
                <c:pt idx="727">
                  <c:v>42201.291666765406</c:v>
                </c:pt>
                <c:pt idx="728">
                  <c:v>42201.333333432209</c:v>
                </c:pt>
                <c:pt idx="729">
                  <c:v>42201.375000099011</c:v>
                </c:pt>
                <c:pt idx="730">
                  <c:v>42201.416666765814</c:v>
                </c:pt>
                <c:pt idx="731">
                  <c:v>42201.458333432616</c:v>
                </c:pt>
                <c:pt idx="732">
                  <c:v>42201.500000099419</c:v>
                </c:pt>
                <c:pt idx="733">
                  <c:v>42201.541666766221</c:v>
                </c:pt>
                <c:pt idx="734">
                  <c:v>42201.583333433024</c:v>
                </c:pt>
                <c:pt idx="735">
                  <c:v>42201.625000099826</c:v>
                </c:pt>
                <c:pt idx="736">
                  <c:v>42201.666666766629</c:v>
                </c:pt>
                <c:pt idx="737">
                  <c:v>42201.708333433431</c:v>
                </c:pt>
                <c:pt idx="738">
                  <c:v>42201.750000100234</c:v>
                </c:pt>
                <c:pt idx="739">
                  <c:v>42201.791666767036</c:v>
                </c:pt>
                <c:pt idx="740">
                  <c:v>42201.833333433839</c:v>
                </c:pt>
                <c:pt idx="741">
                  <c:v>42201.875000100641</c:v>
                </c:pt>
                <c:pt idx="742">
                  <c:v>42201.916666767444</c:v>
                </c:pt>
                <c:pt idx="743">
                  <c:v>42201.958333434246</c:v>
                </c:pt>
                <c:pt idx="744">
                  <c:v>42202.000000101048</c:v>
                </c:pt>
                <c:pt idx="745">
                  <c:v>42202.041666767851</c:v>
                </c:pt>
                <c:pt idx="746">
                  <c:v>42202.083333434653</c:v>
                </c:pt>
                <c:pt idx="747">
                  <c:v>42202.125000101456</c:v>
                </c:pt>
                <c:pt idx="748">
                  <c:v>42202.166666768258</c:v>
                </c:pt>
                <c:pt idx="749">
                  <c:v>42202.208333435061</c:v>
                </c:pt>
                <c:pt idx="750">
                  <c:v>42202.250000101863</c:v>
                </c:pt>
                <c:pt idx="751">
                  <c:v>42202.291666768666</c:v>
                </c:pt>
                <c:pt idx="752">
                  <c:v>42202.333333435468</c:v>
                </c:pt>
                <c:pt idx="753">
                  <c:v>42202.375000102271</c:v>
                </c:pt>
                <c:pt idx="754">
                  <c:v>42202.416666769073</c:v>
                </c:pt>
                <c:pt idx="755">
                  <c:v>42202.458333435876</c:v>
                </c:pt>
                <c:pt idx="756">
                  <c:v>42202.500000102678</c:v>
                </c:pt>
                <c:pt idx="757">
                  <c:v>42202.541666769481</c:v>
                </c:pt>
                <c:pt idx="758">
                  <c:v>42202.583333436283</c:v>
                </c:pt>
                <c:pt idx="759">
                  <c:v>42202.625000103086</c:v>
                </c:pt>
                <c:pt idx="760">
                  <c:v>42202.666666769888</c:v>
                </c:pt>
                <c:pt idx="761">
                  <c:v>42202.708333436691</c:v>
                </c:pt>
                <c:pt idx="762">
                  <c:v>42202.750000103493</c:v>
                </c:pt>
                <c:pt idx="763">
                  <c:v>42202.791666770296</c:v>
                </c:pt>
                <c:pt idx="764">
                  <c:v>42202.833333437098</c:v>
                </c:pt>
                <c:pt idx="765">
                  <c:v>42202.875000103901</c:v>
                </c:pt>
                <c:pt idx="766">
                  <c:v>42202.916666770703</c:v>
                </c:pt>
                <c:pt idx="767">
                  <c:v>42202.958333437506</c:v>
                </c:pt>
                <c:pt idx="768">
                  <c:v>42203.000000104308</c:v>
                </c:pt>
                <c:pt idx="769">
                  <c:v>42203.041666771111</c:v>
                </c:pt>
                <c:pt idx="770">
                  <c:v>42203.083333437913</c:v>
                </c:pt>
                <c:pt idx="771">
                  <c:v>42203.125000104716</c:v>
                </c:pt>
                <c:pt idx="772">
                  <c:v>42203.166666771518</c:v>
                </c:pt>
                <c:pt idx="773">
                  <c:v>42203.208333438321</c:v>
                </c:pt>
                <c:pt idx="774">
                  <c:v>42203.250000105123</c:v>
                </c:pt>
                <c:pt idx="775">
                  <c:v>42203.291666771926</c:v>
                </c:pt>
                <c:pt idx="776">
                  <c:v>42203.333333438728</c:v>
                </c:pt>
                <c:pt idx="777">
                  <c:v>42203.37500010553</c:v>
                </c:pt>
                <c:pt idx="778">
                  <c:v>42203.416666772333</c:v>
                </c:pt>
                <c:pt idx="779">
                  <c:v>42203.458333439135</c:v>
                </c:pt>
                <c:pt idx="780">
                  <c:v>42203.500000105938</c:v>
                </c:pt>
                <c:pt idx="781">
                  <c:v>42203.54166677274</c:v>
                </c:pt>
                <c:pt idx="782">
                  <c:v>42203.583333439543</c:v>
                </c:pt>
                <c:pt idx="783">
                  <c:v>42203.625000106345</c:v>
                </c:pt>
                <c:pt idx="784">
                  <c:v>42203.666666773148</c:v>
                </c:pt>
                <c:pt idx="785">
                  <c:v>42203.70833343995</c:v>
                </c:pt>
                <c:pt idx="786">
                  <c:v>42203.750000106753</c:v>
                </c:pt>
                <c:pt idx="787">
                  <c:v>42203.791666773555</c:v>
                </c:pt>
                <c:pt idx="788">
                  <c:v>42203.833333440358</c:v>
                </c:pt>
                <c:pt idx="789">
                  <c:v>42203.87500010716</c:v>
                </c:pt>
                <c:pt idx="790">
                  <c:v>42203.916666773963</c:v>
                </c:pt>
                <c:pt idx="791">
                  <c:v>42203.958333440765</c:v>
                </c:pt>
                <c:pt idx="792">
                  <c:v>42204.000000107568</c:v>
                </c:pt>
                <c:pt idx="793">
                  <c:v>42204.04166677437</c:v>
                </c:pt>
                <c:pt idx="794">
                  <c:v>42204.083333441173</c:v>
                </c:pt>
                <c:pt idx="795">
                  <c:v>42204.125000107975</c:v>
                </c:pt>
                <c:pt idx="796">
                  <c:v>42204.166666774778</c:v>
                </c:pt>
                <c:pt idx="797">
                  <c:v>42204.20833344158</c:v>
                </c:pt>
                <c:pt idx="798">
                  <c:v>42204.250000108383</c:v>
                </c:pt>
                <c:pt idx="799">
                  <c:v>42204.291666775185</c:v>
                </c:pt>
                <c:pt idx="800">
                  <c:v>42204.333333441988</c:v>
                </c:pt>
                <c:pt idx="801">
                  <c:v>42204.37500010879</c:v>
                </c:pt>
                <c:pt idx="802">
                  <c:v>42204.416666775593</c:v>
                </c:pt>
                <c:pt idx="803">
                  <c:v>42204.458333442395</c:v>
                </c:pt>
                <c:pt idx="804">
                  <c:v>42204.500000109198</c:v>
                </c:pt>
                <c:pt idx="805">
                  <c:v>42204.541666776</c:v>
                </c:pt>
                <c:pt idx="806">
                  <c:v>42204.583333442803</c:v>
                </c:pt>
                <c:pt idx="807">
                  <c:v>42204.625000109605</c:v>
                </c:pt>
                <c:pt idx="808">
                  <c:v>42204.666666776408</c:v>
                </c:pt>
                <c:pt idx="809">
                  <c:v>42204.70833344321</c:v>
                </c:pt>
                <c:pt idx="810">
                  <c:v>42204.750000110012</c:v>
                </c:pt>
                <c:pt idx="811">
                  <c:v>42204.791666776815</c:v>
                </c:pt>
                <c:pt idx="812">
                  <c:v>42204.833333443617</c:v>
                </c:pt>
                <c:pt idx="813">
                  <c:v>42204.87500011042</c:v>
                </c:pt>
                <c:pt idx="814">
                  <c:v>42204.916666777222</c:v>
                </c:pt>
                <c:pt idx="815">
                  <c:v>42204.958333444025</c:v>
                </c:pt>
                <c:pt idx="816">
                  <c:v>42205.000000110827</c:v>
                </c:pt>
                <c:pt idx="817">
                  <c:v>42205.04166677763</c:v>
                </c:pt>
                <c:pt idx="818">
                  <c:v>42205.083333444432</c:v>
                </c:pt>
                <c:pt idx="819">
                  <c:v>42205.125000111235</c:v>
                </c:pt>
                <c:pt idx="820">
                  <c:v>42205.166666778037</c:v>
                </c:pt>
                <c:pt idx="821">
                  <c:v>42205.20833344484</c:v>
                </c:pt>
                <c:pt idx="822">
                  <c:v>42205.250000111642</c:v>
                </c:pt>
                <c:pt idx="823">
                  <c:v>42205.291666778445</c:v>
                </c:pt>
                <c:pt idx="824">
                  <c:v>42205.333333445247</c:v>
                </c:pt>
                <c:pt idx="825">
                  <c:v>42205.37500011205</c:v>
                </c:pt>
                <c:pt idx="826">
                  <c:v>42205.416666778852</c:v>
                </c:pt>
                <c:pt idx="827">
                  <c:v>42205.458333445655</c:v>
                </c:pt>
                <c:pt idx="828">
                  <c:v>42205.500000112457</c:v>
                </c:pt>
                <c:pt idx="829">
                  <c:v>42205.54166677926</c:v>
                </c:pt>
                <c:pt idx="830">
                  <c:v>42205.583333446062</c:v>
                </c:pt>
                <c:pt idx="831">
                  <c:v>42205.625000112865</c:v>
                </c:pt>
                <c:pt idx="832">
                  <c:v>42205.666666779667</c:v>
                </c:pt>
                <c:pt idx="833">
                  <c:v>42205.70833344647</c:v>
                </c:pt>
                <c:pt idx="834">
                  <c:v>42205.750000113272</c:v>
                </c:pt>
                <c:pt idx="835">
                  <c:v>42205.791666780075</c:v>
                </c:pt>
                <c:pt idx="836">
                  <c:v>42205.833333446877</c:v>
                </c:pt>
                <c:pt idx="837">
                  <c:v>42205.87500011368</c:v>
                </c:pt>
                <c:pt idx="838">
                  <c:v>42205.916666780482</c:v>
                </c:pt>
                <c:pt idx="839">
                  <c:v>42205.958333447285</c:v>
                </c:pt>
                <c:pt idx="840">
                  <c:v>42206.000000114087</c:v>
                </c:pt>
                <c:pt idx="841">
                  <c:v>42206.041666780889</c:v>
                </c:pt>
                <c:pt idx="842">
                  <c:v>42206.083333447692</c:v>
                </c:pt>
                <c:pt idx="843">
                  <c:v>42206.125000114494</c:v>
                </c:pt>
                <c:pt idx="844">
                  <c:v>42206.166666781297</c:v>
                </c:pt>
                <c:pt idx="845">
                  <c:v>42206.208333448099</c:v>
                </c:pt>
                <c:pt idx="846">
                  <c:v>42206.250000114902</c:v>
                </c:pt>
                <c:pt idx="847">
                  <c:v>42206.291666781704</c:v>
                </c:pt>
                <c:pt idx="848">
                  <c:v>42206.333333448507</c:v>
                </c:pt>
                <c:pt idx="849">
                  <c:v>42206.375000115309</c:v>
                </c:pt>
                <c:pt idx="850">
                  <c:v>42206.416666782112</c:v>
                </c:pt>
                <c:pt idx="851">
                  <c:v>42206.458333448914</c:v>
                </c:pt>
                <c:pt idx="852">
                  <c:v>42206.500000115717</c:v>
                </c:pt>
                <c:pt idx="853">
                  <c:v>42206.541666782519</c:v>
                </c:pt>
                <c:pt idx="854">
                  <c:v>42206.583333449322</c:v>
                </c:pt>
                <c:pt idx="855">
                  <c:v>42206.625000116124</c:v>
                </c:pt>
                <c:pt idx="856">
                  <c:v>42206.666666782927</c:v>
                </c:pt>
                <c:pt idx="857">
                  <c:v>42206.708333449729</c:v>
                </c:pt>
                <c:pt idx="858">
                  <c:v>42206.750000116532</c:v>
                </c:pt>
                <c:pt idx="859">
                  <c:v>42206.791666783334</c:v>
                </c:pt>
                <c:pt idx="860">
                  <c:v>42206.833333450137</c:v>
                </c:pt>
                <c:pt idx="861">
                  <c:v>42206.875000116939</c:v>
                </c:pt>
                <c:pt idx="862">
                  <c:v>42206.916666783742</c:v>
                </c:pt>
                <c:pt idx="863">
                  <c:v>42206.958333450544</c:v>
                </c:pt>
                <c:pt idx="864">
                  <c:v>42207.000000117347</c:v>
                </c:pt>
                <c:pt idx="865">
                  <c:v>42207.041666784149</c:v>
                </c:pt>
                <c:pt idx="866">
                  <c:v>42207.083333450952</c:v>
                </c:pt>
                <c:pt idx="867">
                  <c:v>42207.125000117754</c:v>
                </c:pt>
                <c:pt idx="868">
                  <c:v>42207.166666784557</c:v>
                </c:pt>
                <c:pt idx="869">
                  <c:v>42207.208333451359</c:v>
                </c:pt>
                <c:pt idx="870">
                  <c:v>42207.250000118162</c:v>
                </c:pt>
                <c:pt idx="871">
                  <c:v>42207.291666784964</c:v>
                </c:pt>
                <c:pt idx="872">
                  <c:v>42207.333333451767</c:v>
                </c:pt>
                <c:pt idx="873">
                  <c:v>42207.375000118569</c:v>
                </c:pt>
                <c:pt idx="874">
                  <c:v>42207.416666785371</c:v>
                </c:pt>
                <c:pt idx="875">
                  <c:v>42207.458333452174</c:v>
                </c:pt>
                <c:pt idx="876">
                  <c:v>42207.500000118976</c:v>
                </c:pt>
                <c:pt idx="877">
                  <c:v>42207.541666785779</c:v>
                </c:pt>
                <c:pt idx="878">
                  <c:v>42207.583333452581</c:v>
                </c:pt>
                <c:pt idx="879">
                  <c:v>42207.625000119384</c:v>
                </c:pt>
                <c:pt idx="880">
                  <c:v>42207.666666786186</c:v>
                </c:pt>
                <c:pt idx="881">
                  <c:v>42207.708333452989</c:v>
                </c:pt>
                <c:pt idx="882">
                  <c:v>42207.750000119791</c:v>
                </c:pt>
                <c:pt idx="883">
                  <c:v>42207.791666786594</c:v>
                </c:pt>
                <c:pt idx="884">
                  <c:v>42207.833333453396</c:v>
                </c:pt>
                <c:pt idx="885">
                  <c:v>42207.875000120199</c:v>
                </c:pt>
                <c:pt idx="886">
                  <c:v>42207.916666787001</c:v>
                </c:pt>
                <c:pt idx="887">
                  <c:v>42207.958333453804</c:v>
                </c:pt>
                <c:pt idx="888">
                  <c:v>42208.000000120606</c:v>
                </c:pt>
                <c:pt idx="889">
                  <c:v>42208.041666787409</c:v>
                </c:pt>
                <c:pt idx="890">
                  <c:v>42208.083333454211</c:v>
                </c:pt>
                <c:pt idx="891">
                  <c:v>42208.125000121014</c:v>
                </c:pt>
                <c:pt idx="892">
                  <c:v>42208.166666787816</c:v>
                </c:pt>
                <c:pt idx="893">
                  <c:v>42208.208333454619</c:v>
                </c:pt>
                <c:pt idx="894">
                  <c:v>42208.250000121421</c:v>
                </c:pt>
                <c:pt idx="895">
                  <c:v>42208.291666788224</c:v>
                </c:pt>
                <c:pt idx="896">
                  <c:v>42208.333333455026</c:v>
                </c:pt>
                <c:pt idx="897">
                  <c:v>42208.375000121829</c:v>
                </c:pt>
                <c:pt idx="898">
                  <c:v>42208.416666788631</c:v>
                </c:pt>
                <c:pt idx="899">
                  <c:v>42208.458333455434</c:v>
                </c:pt>
                <c:pt idx="900">
                  <c:v>42208.500000122236</c:v>
                </c:pt>
                <c:pt idx="901">
                  <c:v>42208.541666789039</c:v>
                </c:pt>
                <c:pt idx="902">
                  <c:v>42208.583333455841</c:v>
                </c:pt>
                <c:pt idx="903">
                  <c:v>42208.625000122644</c:v>
                </c:pt>
                <c:pt idx="904">
                  <c:v>42208.666666789446</c:v>
                </c:pt>
                <c:pt idx="905">
                  <c:v>42208.708333456249</c:v>
                </c:pt>
                <c:pt idx="906">
                  <c:v>42208.750000123051</c:v>
                </c:pt>
                <c:pt idx="907">
                  <c:v>42208.791666789853</c:v>
                </c:pt>
                <c:pt idx="908">
                  <c:v>42208.833333456656</c:v>
                </c:pt>
                <c:pt idx="909">
                  <c:v>42208.875000123458</c:v>
                </c:pt>
                <c:pt idx="910">
                  <c:v>42208.916666790261</c:v>
                </c:pt>
                <c:pt idx="911">
                  <c:v>42208.958333457063</c:v>
                </c:pt>
                <c:pt idx="912">
                  <c:v>42209.000000123866</c:v>
                </c:pt>
                <c:pt idx="913">
                  <c:v>42209.041666790668</c:v>
                </c:pt>
                <c:pt idx="914">
                  <c:v>42209.083333457471</c:v>
                </c:pt>
                <c:pt idx="915">
                  <c:v>42209.125000124273</c:v>
                </c:pt>
                <c:pt idx="916">
                  <c:v>42209.166666791076</c:v>
                </c:pt>
                <c:pt idx="917">
                  <c:v>42209.208333457878</c:v>
                </c:pt>
                <c:pt idx="918">
                  <c:v>42209.250000124681</c:v>
                </c:pt>
                <c:pt idx="919">
                  <c:v>42209.291666791483</c:v>
                </c:pt>
                <c:pt idx="920">
                  <c:v>42209.333333458286</c:v>
                </c:pt>
                <c:pt idx="921">
                  <c:v>42209.375000125088</c:v>
                </c:pt>
                <c:pt idx="922">
                  <c:v>42209.416666791891</c:v>
                </c:pt>
                <c:pt idx="923">
                  <c:v>42209.458333458693</c:v>
                </c:pt>
                <c:pt idx="924">
                  <c:v>42209.500000125496</c:v>
                </c:pt>
                <c:pt idx="925">
                  <c:v>42209.541666792298</c:v>
                </c:pt>
                <c:pt idx="926">
                  <c:v>42209.583333459101</c:v>
                </c:pt>
                <c:pt idx="927">
                  <c:v>42209.625000125903</c:v>
                </c:pt>
                <c:pt idx="928">
                  <c:v>42209.666666792706</c:v>
                </c:pt>
                <c:pt idx="929">
                  <c:v>42209.708333459508</c:v>
                </c:pt>
                <c:pt idx="930">
                  <c:v>42209.750000126311</c:v>
                </c:pt>
                <c:pt idx="931">
                  <c:v>42209.791666793113</c:v>
                </c:pt>
                <c:pt idx="932">
                  <c:v>42209.833333459916</c:v>
                </c:pt>
                <c:pt idx="933">
                  <c:v>42209.875000126718</c:v>
                </c:pt>
                <c:pt idx="934">
                  <c:v>42209.916666793521</c:v>
                </c:pt>
                <c:pt idx="935">
                  <c:v>42209.958333460323</c:v>
                </c:pt>
                <c:pt idx="936">
                  <c:v>42210.000000127126</c:v>
                </c:pt>
                <c:pt idx="937">
                  <c:v>42210.041666793928</c:v>
                </c:pt>
                <c:pt idx="938">
                  <c:v>42210.083333460731</c:v>
                </c:pt>
                <c:pt idx="939">
                  <c:v>42210.125000127533</c:v>
                </c:pt>
                <c:pt idx="940">
                  <c:v>42210.166666794335</c:v>
                </c:pt>
                <c:pt idx="941">
                  <c:v>42210.208333461138</c:v>
                </c:pt>
                <c:pt idx="942">
                  <c:v>42210.25000012794</c:v>
                </c:pt>
                <c:pt idx="943">
                  <c:v>42210.291666794743</c:v>
                </c:pt>
                <c:pt idx="944">
                  <c:v>42210.333333461545</c:v>
                </c:pt>
                <c:pt idx="945">
                  <c:v>42210.375000128348</c:v>
                </c:pt>
                <c:pt idx="946">
                  <c:v>42210.41666679515</c:v>
                </c:pt>
                <c:pt idx="947">
                  <c:v>42210.458333461953</c:v>
                </c:pt>
                <c:pt idx="948">
                  <c:v>42210.500000128755</c:v>
                </c:pt>
                <c:pt idx="949">
                  <c:v>42210.541666795558</c:v>
                </c:pt>
                <c:pt idx="950">
                  <c:v>42210.58333346236</c:v>
                </c:pt>
                <c:pt idx="951">
                  <c:v>42210.625000129163</c:v>
                </c:pt>
                <c:pt idx="952">
                  <c:v>42210.666666795965</c:v>
                </c:pt>
                <c:pt idx="953">
                  <c:v>42210.708333462768</c:v>
                </c:pt>
                <c:pt idx="954">
                  <c:v>42210.75000012957</c:v>
                </c:pt>
                <c:pt idx="955">
                  <c:v>42210.791666796373</c:v>
                </c:pt>
                <c:pt idx="956">
                  <c:v>42210.833333463175</c:v>
                </c:pt>
                <c:pt idx="957">
                  <c:v>42210.875000129978</c:v>
                </c:pt>
                <c:pt idx="958">
                  <c:v>42210.91666679678</c:v>
                </c:pt>
                <c:pt idx="959">
                  <c:v>42210.958333463583</c:v>
                </c:pt>
                <c:pt idx="960">
                  <c:v>42211.000000130385</c:v>
                </c:pt>
                <c:pt idx="961">
                  <c:v>42211.041666797188</c:v>
                </c:pt>
                <c:pt idx="962">
                  <c:v>42211.08333346399</c:v>
                </c:pt>
                <c:pt idx="963">
                  <c:v>42211.125000130793</c:v>
                </c:pt>
                <c:pt idx="964">
                  <c:v>42211.166666797595</c:v>
                </c:pt>
                <c:pt idx="965">
                  <c:v>42211.208333464398</c:v>
                </c:pt>
                <c:pt idx="966">
                  <c:v>42211.2500001312</c:v>
                </c:pt>
                <c:pt idx="967">
                  <c:v>42211.291666798003</c:v>
                </c:pt>
                <c:pt idx="968">
                  <c:v>42211.333333464805</c:v>
                </c:pt>
                <c:pt idx="969">
                  <c:v>42211.375000131608</c:v>
                </c:pt>
                <c:pt idx="970">
                  <c:v>42211.41666679841</c:v>
                </c:pt>
                <c:pt idx="971">
                  <c:v>42211.458333465212</c:v>
                </c:pt>
                <c:pt idx="972">
                  <c:v>42211.500000132015</c:v>
                </c:pt>
                <c:pt idx="973">
                  <c:v>42211.541666798817</c:v>
                </c:pt>
                <c:pt idx="974">
                  <c:v>42211.58333346562</c:v>
                </c:pt>
                <c:pt idx="975">
                  <c:v>42211.625000132422</c:v>
                </c:pt>
                <c:pt idx="976">
                  <c:v>42211.666666799225</c:v>
                </c:pt>
                <c:pt idx="977">
                  <c:v>42211.708333466027</c:v>
                </c:pt>
                <c:pt idx="978">
                  <c:v>42211.75000013283</c:v>
                </c:pt>
                <c:pt idx="979">
                  <c:v>42211.791666799632</c:v>
                </c:pt>
                <c:pt idx="980">
                  <c:v>42211.833333466435</c:v>
                </c:pt>
                <c:pt idx="981">
                  <c:v>42211.875000133237</c:v>
                </c:pt>
                <c:pt idx="982">
                  <c:v>42211.91666680004</c:v>
                </c:pt>
                <c:pt idx="983">
                  <c:v>42211.958333466842</c:v>
                </c:pt>
                <c:pt idx="984">
                  <c:v>42212.000000133645</c:v>
                </c:pt>
                <c:pt idx="985">
                  <c:v>42212.041666800447</c:v>
                </c:pt>
                <c:pt idx="986">
                  <c:v>42212.08333346725</c:v>
                </c:pt>
                <c:pt idx="987">
                  <c:v>42212.125000134052</c:v>
                </c:pt>
                <c:pt idx="988">
                  <c:v>42212.166666800855</c:v>
                </c:pt>
                <c:pt idx="989">
                  <c:v>42212.208333467657</c:v>
                </c:pt>
                <c:pt idx="990">
                  <c:v>42212.25000013446</c:v>
                </c:pt>
                <c:pt idx="991">
                  <c:v>42212.291666801262</c:v>
                </c:pt>
                <c:pt idx="992">
                  <c:v>42212.333333468065</c:v>
                </c:pt>
                <c:pt idx="993">
                  <c:v>42212.375000134867</c:v>
                </c:pt>
                <c:pt idx="994">
                  <c:v>42212.41666680167</c:v>
                </c:pt>
                <c:pt idx="995">
                  <c:v>42212.458333468472</c:v>
                </c:pt>
                <c:pt idx="996">
                  <c:v>42212.500000135275</c:v>
                </c:pt>
                <c:pt idx="997">
                  <c:v>42212.541666802077</c:v>
                </c:pt>
                <c:pt idx="998">
                  <c:v>42212.58333346888</c:v>
                </c:pt>
                <c:pt idx="999">
                  <c:v>42212.625000135682</c:v>
                </c:pt>
                <c:pt idx="1000">
                  <c:v>42212.666666802485</c:v>
                </c:pt>
                <c:pt idx="1001">
                  <c:v>42212.708333469287</c:v>
                </c:pt>
                <c:pt idx="1002">
                  <c:v>42212.75000013609</c:v>
                </c:pt>
                <c:pt idx="1003">
                  <c:v>42212.791666802892</c:v>
                </c:pt>
                <c:pt idx="1004">
                  <c:v>42212.833333469694</c:v>
                </c:pt>
                <c:pt idx="1005">
                  <c:v>42212.875000136497</c:v>
                </c:pt>
                <c:pt idx="1006">
                  <c:v>42212.916666803299</c:v>
                </c:pt>
                <c:pt idx="1007">
                  <c:v>42212.958333470102</c:v>
                </c:pt>
                <c:pt idx="1008">
                  <c:v>42213.000000136904</c:v>
                </c:pt>
                <c:pt idx="1009">
                  <c:v>42213.041666803707</c:v>
                </c:pt>
                <c:pt idx="1010">
                  <c:v>42213.083333470509</c:v>
                </c:pt>
                <c:pt idx="1011">
                  <c:v>42213.125000137312</c:v>
                </c:pt>
                <c:pt idx="1012">
                  <c:v>42213.166666804114</c:v>
                </c:pt>
                <c:pt idx="1013">
                  <c:v>42213.208333470917</c:v>
                </c:pt>
                <c:pt idx="1014">
                  <c:v>42213.250000137719</c:v>
                </c:pt>
                <c:pt idx="1015">
                  <c:v>42213.291666804522</c:v>
                </c:pt>
                <c:pt idx="1016">
                  <c:v>42213.333333471324</c:v>
                </c:pt>
                <c:pt idx="1017">
                  <c:v>42213.375000138127</c:v>
                </c:pt>
                <c:pt idx="1018">
                  <c:v>42213.416666804929</c:v>
                </c:pt>
                <c:pt idx="1019">
                  <c:v>42213.458333471732</c:v>
                </c:pt>
                <c:pt idx="1020">
                  <c:v>42213.500000138534</c:v>
                </c:pt>
                <c:pt idx="1021">
                  <c:v>42213.541666805337</c:v>
                </c:pt>
                <c:pt idx="1022">
                  <c:v>42213.583333472139</c:v>
                </c:pt>
                <c:pt idx="1023">
                  <c:v>42213.625000138942</c:v>
                </c:pt>
                <c:pt idx="1024">
                  <c:v>42213.666666805744</c:v>
                </c:pt>
                <c:pt idx="1025">
                  <c:v>42213.708333472547</c:v>
                </c:pt>
                <c:pt idx="1026">
                  <c:v>42213.750000139349</c:v>
                </c:pt>
                <c:pt idx="1027">
                  <c:v>42213.791666806152</c:v>
                </c:pt>
                <c:pt idx="1028">
                  <c:v>42213.833333472954</c:v>
                </c:pt>
                <c:pt idx="1029">
                  <c:v>42213.875000139757</c:v>
                </c:pt>
                <c:pt idx="1030">
                  <c:v>42213.916666806559</c:v>
                </c:pt>
                <c:pt idx="1031">
                  <c:v>42213.958333473362</c:v>
                </c:pt>
                <c:pt idx="1032">
                  <c:v>42214.000000140164</c:v>
                </c:pt>
                <c:pt idx="1033">
                  <c:v>42214.041666806967</c:v>
                </c:pt>
                <c:pt idx="1034">
                  <c:v>42214.083333473769</c:v>
                </c:pt>
                <c:pt idx="1035">
                  <c:v>42214.125000140572</c:v>
                </c:pt>
                <c:pt idx="1036">
                  <c:v>42214.166666807374</c:v>
                </c:pt>
                <c:pt idx="1037">
                  <c:v>42214.208333474176</c:v>
                </c:pt>
                <c:pt idx="1038">
                  <c:v>42214.250000140979</c:v>
                </c:pt>
                <c:pt idx="1039">
                  <c:v>42214.291666807781</c:v>
                </c:pt>
                <c:pt idx="1040">
                  <c:v>42214.333333474584</c:v>
                </c:pt>
                <c:pt idx="1041">
                  <c:v>42214.375000141386</c:v>
                </c:pt>
                <c:pt idx="1042">
                  <c:v>42214.416666808189</c:v>
                </c:pt>
                <c:pt idx="1043">
                  <c:v>42214.458333474991</c:v>
                </c:pt>
                <c:pt idx="1044">
                  <c:v>42214.500000141794</c:v>
                </c:pt>
                <c:pt idx="1045">
                  <c:v>42214.541666808596</c:v>
                </c:pt>
                <c:pt idx="1046">
                  <c:v>42214.583333475399</c:v>
                </c:pt>
                <c:pt idx="1047">
                  <c:v>42214.625000142201</c:v>
                </c:pt>
                <c:pt idx="1048">
                  <c:v>42214.666666809004</c:v>
                </c:pt>
                <c:pt idx="1049">
                  <c:v>42214.708333475806</c:v>
                </c:pt>
                <c:pt idx="1050">
                  <c:v>42214.750000142609</c:v>
                </c:pt>
                <c:pt idx="1051">
                  <c:v>42214.791666809411</c:v>
                </c:pt>
                <c:pt idx="1052">
                  <c:v>42214.833333476214</c:v>
                </c:pt>
                <c:pt idx="1053">
                  <c:v>42214.875000143016</c:v>
                </c:pt>
                <c:pt idx="1054">
                  <c:v>42214.916666809819</c:v>
                </c:pt>
                <c:pt idx="1055">
                  <c:v>42214.958333476621</c:v>
                </c:pt>
                <c:pt idx="1056">
                  <c:v>42215.000000143424</c:v>
                </c:pt>
                <c:pt idx="1057">
                  <c:v>42215.041666810226</c:v>
                </c:pt>
                <c:pt idx="1058">
                  <c:v>42215.083333477029</c:v>
                </c:pt>
                <c:pt idx="1059">
                  <c:v>42215.125000143831</c:v>
                </c:pt>
                <c:pt idx="1060">
                  <c:v>42215.166666810634</c:v>
                </c:pt>
                <c:pt idx="1061">
                  <c:v>42215.208333477436</c:v>
                </c:pt>
                <c:pt idx="1062">
                  <c:v>42215.250000144239</c:v>
                </c:pt>
                <c:pt idx="1063">
                  <c:v>42215.291666811041</c:v>
                </c:pt>
                <c:pt idx="1064">
                  <c:v>42215.333333477844</c:v>
                </c:pt>
                <c:pt idx="1065">
                  <c:v>42215.375000144646</c:v>
                </c:pt>
                <c:pt idx="1066">
                  <c:v>42215.416666811449</c:v>
                </c:pt>
                <c:pt idx="1067">
                  <c:v>42215.458333478251</c:v>
                </c:pt>
                <c:pt idx="1068">
                  <c:v>42215.500000145053</c:v>
                </c:pt>
                <c:pt idx="1069">
                  <c:v>42215.541666811856</c:v>
                </c:pt>
                <c:pt idx="1070">
                  <c:v>42215.583333478658</c:v>
                </c:pt>
                <c:pt idx="1071">
                  <c:v>42215.625000145461</c:v>
                </c:pt>
                <c:pt idx="1072">
                  <c:v>42215.666666812263</c:v>
                </c:pt>
                <c:pt idx="1073">
                  <c:v>42215.708333479066</c:v>
                </c:pt>
                <c:pt idx="1074">
                  <c:v>42215.750000145868</c:v>
                </c:pt>
                <c:pt idx="1075">
                  <c:v>42215.791666812671</c:v>
                </c:pt>
                <c:pt idx="1076">
                  <c:v>42215.833333479473</c:v>
                </c:pt>
                <c:pt idx="1077">
                  <c:v>42215.875000146276</c:v>
                </c:pt>
                <c:pt idx="1078">
                  <c:v>42215.916666813078</c:v>
                </c:pt>
                <c:pt idx="1079">
                  <c:v>42215.958333479881</c:v>
                </c:pt>
                <c:pt idx="1080">
                  <c:v>42216.000000146683</c:v>
                </c:pt>
                <c:pt idx="1081">
                  <c:v>42216.041666813486</c:v>
                </c:pt>
                <c:pt idx="1082">
                  <c:v>42216.083333480288</c:v>
                </c:pt>
                <c:pt idx="1083">
                  <c:v>42216.125000147091</c:v>
                </c:pt>
                <c:pt idx="1084">
                  <c:v>42216.166666813893</c:v>
                </c:pt>
                <c:pt idx="1085">
                  <c:v>42216.208333480696</c:v>
                </c:pt>
                <c:pt idx="1086">
                  <c:v>42216.250000147498</c:v>
                </c:pt>
                <c:pt idx="1087">
                  <c:v>42216.291666814301</c:v>
                </c:pt>
                <c:pt idx="1088">
                  <c:v>42216.333333481103</c:v>
                </c:pt>
                <c:pt idx="1089">
                  <c:v>42216.375000147906</c:v>
                </c:pt>
                <c:pt idx="1090">
                  <c:v>42216.416666814708</c:v>
                </c:pt>
                <c:pt idx="1091">
                  <c:v>42216.458333481511</c:v>
                </c:pt>
                <c:pt idx="1092">
                  <c:v>42216.500000148313</c:v>
                </c:pt>
                <c:pt idx="1093">
                  <c:v>42216.541666815116</c:v>
                </c:pt>
                <c:pt idx="1094">
                  <c:v>42216.583333481918</c:v>
                </c:pt>
                <c:pt idx="1095">
                  <c:v>42216.625000148721</c:v>
                </c:pt>
                <c:pt idx="1096">
                  <c:v>42216.666666815523</c:v>
                </c:pt>
                <c:pt idx="1097">
                  <c:v>42216.708333482326</c:v>
                </c:pt>
                <c:pt idx="1098">
                  <c:v>42216.750000149128</c:v>
                </c:pt>
                <c:pt idx="1099">
                  <c:v>42216.791666815931</c:v>
                </c:pt>
                <c:pt idx="1100">
                  <c:v>42216.833333482733</c:v>
                </c:pt>
                <c:pt idx="1101">
                  <c:v>42216.875000149535</c:v>
                </c:pt>
                <c:pt idx="1102">
                  <c:v>42216.916666816338</c:v>
                </c:pt>
                <c:pt idx="1103">
                  <c:v>42216.95833348314</c:v>
                </c:pt>
                <c:pt idx="1104">
                  <c:v>42217.000000149943</c:v>
                </c:pt>
                <c:pt idx="1105">
                  <c:v>42217.041666816745</c:v>
                </c:pt>
                <c:pt idx="1106">
                  <c:v>42217.083333483548</c:v>
                </c:pt>
                <c:pt idx="1107">
                  <c:v>42217.12500015035</c:v>
                </c:pt>
                <c:pt idx="1108">
                  <c:v>42217.166666817153</c:v>
                </c:pt>
                <c:pt idx="1109">
                  <c:v>42217.208333483955</c:v>
                </c:pt>
                <c:pt idx="1110">
                  <c:v>42217.250000150758</c:v>
                </c:pt>
                <c:pt idx="1111">
                  <c:v>42217.29166681756</c:v>
                </c:pt>
                <c:pt idx="1112">
                  <c:v>42217.333333484363</c:v>
                </c:pt>
                <c:pt idx="1113">
                  <c:v>42217.375000151165</c:v>
                </c:pt>
                <c:pt idx="1114">
                  <c:v>42217.416666817968</c:v>
                </c:pt>
                <c:pt idx="1115">
                  <c:v>42217.45833348477</c:v>
                </c:pt>
                <c:pt idx="1116">
                  <c:v>42217.500000151573</c:v>
                </c:pt>
                <c:pt idx="1117">
                  <c:v>42217.541666818375</c:v>
                </c:pt>
                <c:pt idx="1118">
                  <c:v>42217.583333485178</c:v>
                </c:pt>
                <c:pt idx="1119">
                  <c:v>42217.62500015198</c:v>
                </c:pt>
                <c:pt idx="1120">
                  <c:v>42217.666666818783</c:v>
                </c:pt>
                <c:pt idx="1121">
                  <c:v>42217.708333485585</c:v>
                </c:pt>
                <c:pt idx="1122">
                  <c:v>42217.750000152388</c:v>
                </c:pt>
                <c:pt idx="1123">
                  <c:v>42217.79166681919</c:v>
                </c:pt>
                <c:pt idx="1124">
                  <c:v>42217.833333485993</c:v>
                </c:pt>
                <c:pt idx="1125">
                  <c:v>42217.875000152795</c:v>
                </c:pt>
                <c:pt idx="1126">
                  <c:v>42217.916666819598</c:v>
                </c:pt>
                <c:pt idx="1127">
                  <c:v>42217.9583334864</c:v>
                </c:pt>
                <c:pt idx="1128">
                  <c:v>42218.000000153203</c:v>
                </c:pt>
                <c:pt idx="1129">
                  <c:v>42218.041666820005</c:v>
                </c:pt>
                <c:pt idx="1130">
                  <c:v>42218.083333486808</c:v>
                </c:pt>
                <c:pt idx="1131">
                  <c:v>42218.12500015361</c:v>
                </c:pt>
                <c:pt idx="1132">
                  <c:v>42218.166666820413</c:v>
                </c:pt>
                <c:pt idx="1133">
                  <c:v>42218.208333487215</c:v>
                </c:pt>
                <c:pt idx="1134">
                  <c:v>42218.250000154017</c:v>
                </c:pt>
                <c:pt idx="1135">
                  <c:v>42218.29166682082</c:v>
                </c:pt>
                <c:pt idx="1136">
                  <c:v>42218.333333487622</c:v>
                </c:pt>
                <c:pt idx="1137">
                  <c:v>42218.375000154425</c:v>
                </c:pt>
                <c:pt idx="1138">
                  <c:v>42218.416666821227</c:v>
                </c:pt>
                <c:pt idx="1139">
                  <c:v>42218.45833348803</c:v>
                </c:pt>
                <c:pt idx="1140">
                  <c:v>42218.500000154832</c:v>
                </c:pt>
                <c:pt idx="1141">
                  <c:v>42218.541666821635</c:v>
                </c:pt>
                <c:pt idx="1142">
                  <c:v>42218.583333488437</c:v>
                </c:pt>
                <c:pt idx="1143">
                  <c:v>42218.62500015524</c:v>
                </c:pt>
                <c:pt idx="1144">
                  <c:v>42218.666666822042</c:v>
                </c:pt>
                <c:pt idx="1145">
                  <c:v>42218.708333488845</c:v>
                </c:pt>
                <c:pt idx="1146">
                  <c:v>42218.750000155647</c:v>
                </c:pt>
                <c:pt idx="1147">
                  <c:v>42218.79166682245</c:v>
                </c:pt>
                <c:pt idx="1148">
                  <c:v>42218.833333489252</c:v>
                </c:pt>
                <c:pt idx="1149">
                  <c:v>42218.875000156055</c:v>
                </c:pt>
                <c:pt idx="1150">
                  <c:v>42218.916666822857</c:v>
                </c:pt>
                <c:pt idx="1151">
                  <c:v>42218.95833348966</c:v>
                </c:pt>
                <c:pt idx="1152">
                  <c:v>42219.000000156462</c:v>
                </c:pt>
                <c:pt idx="1153">
                  <c:v>42219.041666823265</c:v>
                </c:pt>
                <c:pt idx="1154">
                  <c:v>42219.083333490067</c:v>
                </c:pt>
                <c:pt idx="1155">
                  <c:v>42219.12500015687</c:v>
                </c:pt>
                <c:pt idx="1156">
                  <c:v>42219.166666823672</c:v>
                </c:pt>
                <c:pt idx="1157">
                  <c:v>42219.208333490475</c:v>
                </c:pt>
                <c:pt idx="1158">
                  <c:v>42219.250000157277</c:v>
                </c:pt>
                <c:pt idx="1159">
                  <c:v>42219.29166682408</c:v>
                </c:pt>
                <c:pt idx="1160">
                  <c:v>42219.333333490882</c:v>
                </c:pt>
                <c:pt idx="1161">
                  <c:v>42219.375000157685</c:v>
                </c:pt>
                <c:pt idx="1162">
                  <c:v>42219.416666824487</c:v>
                </c:pt>
                <c:pt idx="1163">
                  <c:v>42219.45833349129</c:v>
                </c:pt>
                <c:pt idx="1164">
                  <c:v>42219.500000158092</c:v>
                </c:pt>
                <c:pt idx="1165">
                  <c:v>42219.541666824894</c:v>
                </c:pt>
                <c:pt idx="1166">
                  <c:v>42219.583333491697</c:v>
                </c:pt>
                <c:pt idx="1167">
                  <c:v>42219.625000158499</c:v>
                </c:pt>
                <c:pt idx="1168">
                  <c:v>42219.666666825302</c:v>
                </c:pt>
                <c:pt idx="1169">
                  <c:v>42219.708333492104</c:v>
                </c:pt>
                <c:pt idx="1170">
                  <c:v>42219.750000158907</c:v>
                </c:pt>
                <c:pt idx="1171">
                  <c:v>42219.791666825709</c:v>
                </c:pt>
                <c:pt idx="1172">
                  <c:v>42219.833333492512</c:v>
                </c:pt>
                <c:pt idx="1173">
                  <c:v>42219.875000159314</c:v>
                </c:pt>
                <c:pt idx="1174">
                  <c:v>42219.916666826117</c:v>
                </c:pt>
                <c:pt idx="1175">
                  <c:v>42219.958333492919</c:v>
                </c:pt>
                <c:pt idx="1176">
                  <c:v>42220.000000159722</c:v>
                </c:pt>
                <c:pt idx="1177">
                  <c:v>42220.041666826524</c:v>
                </c:pt>
                <c:pt idx="1178">
                  <c:v>42220.083333493327</c:v>
                </c:pt>
                <c:pt idx="1179">
                  <c:v>42220.125000160129</c:v>
                </c:pt>
                <c:pt idx="1180">
                  <c:v>42220.166666826932</c:v>
                </c:pt>
                <c:pt idx="1181">
                  <c:v>42220.208333493734</c:v>
                </c:pt>
                <c:pt idx="1182">
                  <c:v>42220.250000160537</c:v>
                </c:pt>
                <c:pt idx="1183">
                  <c:v>42220.291666827339</c:v>
                </c:pt>
                <c:pt idx="1184">
                  <c:v>42220.333333494142</c:v>
                </c:pt>
                <c:pt idx="1185">
                  <c:v>42220.375000160944</c:v>
                </c:pt>
                <c:pt idx="1186">
                  <c:v>42220.416666827747</c:v>
                </c:pt>
                <c:pt idx="1187">
                  <c:v>42220.458333494549</c:v>
                </c:pt>
                <c:pt idx="1188">
                  <c:v>42220.500000161352</c:v>
                </c:pt>
                <c:pt idx="1189">
                  <c:v>42220.541666828154</c:v>
                </c:pt>
                <c:pt idx="1190">
                  <c:v>42220.583333494957</c:v>
                </c:pt>
                <c:pt idx="1191">
                  <c:v>42220.625000161759</c:v>
                </c:pt>
                <c:pt idx="1192">
                  <c:v>42220.666666828562</c:v>
                </c:pt>
                <c:pt idx="1193">
                  <c:v>42220.708333495364</c:v>
                </c:pt>
                <c:pt idx="1194">
                  <c:v>42220.750000162167</c:v>
                </c:pt>
                <c:pt idx="1195">
                  <c:v>42220.791666828969</c:v>
                </c:pt>
                <c:pt idx="1196">
                  <c:v>42220.833333495772</c:v>
                </c:pt>
                <c:pt idx="1197">
                  <c:v>42220.875000162574</c:v>
                </c:pt>
                <c:pt idx="1198">
                  <c:v>42220.916666829376</c:v>
                </c:pt>
                <c:pt idx="1199">
                  <c:v>42220.958333496179</c:v>
                </c:pt>
                <c:pt idx="1200">
                  <c:v>42221.000000162981</c:v>
                </c:pt>
                <c:pt idx="1201">
                  <c:v>42221.041666829784</c:v>
                </c:pt>
                <c:pt idx="1202">
                  <c:v>42221.083333496586</c:v>
                </c:pt>
                <c:pt idx="1203">
                  <c:v>42221.125000163389</c:v>
                </c:pt>
                <c:pt idx="1204">
                  <c:v>42221.166666830191</c:v>
                </c:pt>
                <c:pt idx="1205">
                  <c:v>42221.208333496994</c:v>
                </c:pt>
                <c:pt idx="1206">
                  <c:v>42221.250000163796</c:v>
                </c:pt>
                <c:pt idx="1207">
                  <c:v>42221.291666830599</c:v>
                </c:pt>
                <c:pt idx="1208">
                  <c:v>42221.333333497401</c:v>
                </c:pt>
                <c:pt idx="1209">
                  <c:v>42221.375000164204</c:v>
                </c:pt>
                <c:pt idx="1210">
                  <c:v>42221.416666831006</c:v>
                </c:pt>
                <c:pt idx="1211">
                  <c:v>42221.458333497809</c:v>
                </c:pt>
                <c:pt idx="1212">
                  <c:v>42221.500000164611</c:v>
                </c:pt>
                <c:pt idx="1213">
                  <c:v>42221.541666831414</c:v>
                </c:pt>
                <c:pt idx="1214">
                  <c:v>42221.583333498216</c:v>
                </c:pt>
                <c:pt idx="1215">
                  <c:v>42221.625000165019</c:v>
                </c:pt>
                <c:pt idx="1216">
                  <c:v>42221.666666831821</c:v>
                </c:pt>
                <c:pt idx="1217">
                  <c:v>42221.708333498624</c:v>
                </c:pt>
                <c:pt idx="1218">
                  <c:v>42221.750000165426</c:v>
                </c:pt>
                <c:pt idx="1219">
                  <c:v>42221.791666832229</c:v>
                </c:pt>
                <c:pt idx="1220">
                  <c:v>42221.833333499031</c:v>
                </c:pt>
                <c:pt idx="1221">
                  <c:v>42221.875000165834</c:v>
                </c:pt>
                <c:pt idx="1222">
                  <c:v>42221.916666832636</c:v>
                </c:pt>
                <c:pt idx="1223">
                  <c:v>42221.958333499439</c:v>
                </c:pt>
                <c:pt idx="1224">
                  <c:v>42222.000000166241</c:v>
                </c:pt>
                <c:pt idx="1225">
                  <c:v>42222.041666833044</c:v>
                </c:pt>
                <c:pt idx="1226">
                  <c:v>42222.083333499846</c:v>
                </c:pt>
                <c:pt idx="1227">
                  <c:v>42222.125000166649</c:v>
                </c:pt>
                <c:pt idx="1228">
                  <c:v>42222.166666833451</c:v>
                </c:pt>
                <c:pt idx="1229">
                  <c:v>42222.208333500254</c:v>
                </c:pt>
                <c:pt idx="1230">
                  <c:v>42222.250000167056</c:v>
                </c:pt>
                <c:pt idx="1231">
                  <c:v>42222.291666833858</c:v>
                </c:pt>
                <c:pt idx="1232">
                  <c:v>42222.333333500661</c:v>
                </c:pt>
                <c:pt idx="1233">
                  <c:v>42222.375000167463</c:v>
                </c:pt>
                <c:pt idx="1234">
                  <c:v>42222.416666834266</c:v>
                </c:pt>
                <c:pt idx="1235">
                  <c:v>42222.458333501068</c:v>
                </c:pt>
                <c:pt idx="1236">
                  <c:v>42222.500000167871</c:v>
                </c:pt>
                <c:pt idx="1237">
                  <c:v>42222.541666834673</c:v>
                </c:pt>
                <c:pt idx="1238">
                  <c:v>42222.583333501476</c:v>
                </c:pt>
                <c:pt idx="1239">
                  <c:v>42222.625000168278</c:v>
                </c:pt>
                <c:pt idx="1240">
                  <c:v>42222.666666835081</c:v>
                </c:pt>
                <c:pt idx="1241">
                  <c:v>42222.708333501883</c:v>
                </c:pt>
                <c:pt idx="1242">
                  <c:v>42222.750000168686</c:v>
                </c:pt>
                <c:pt idx="1243">
                  <c:v>42222.791666835488</c:v>
                </c:pt>
                <c:pt idx="1244">
                  <c:v>42222.833333502291</c:v>
                </c:pt>
                <c:pt idx="1245">
                  <c:v>42222.875000169093</c:v>
                </c:pt>
                <c:pt idx="1246">
                  <c:v>42222.916666835896</c:v>
                </c:pt>
                <c:pt idx="1247">
                  <c:v>42222.958333502698</c:v>
                </c:pt>
                <c:pt idx="1248">
                  <c:v>42223.000000169501</c:v>
                </c:pt>
                <c:pt idx="1249">
                  <c:v>42223.041666836303</c:v>
                </c:pt>
                <c:pt idx="1250">
                  <c:v>42223.083333503106</c:v>
                </c:pt>
                <c:pt idx="1251">
                  <c:v>42223.125000169908</c:v>
                </c:pt>
                <c:pt idx="1252">
                  <c:v>42223.166666836711</c:v>
                </c:pt>
                <c:pt idx="1253">
                  <c:v>42223.208333503513</c:v>
                </c:pt>
                <c:pt idx="1254">
                  <c:v>42223.250000170316</c:v>
                </c:pt>
                <c:pt idx="1255">
                  <c:v>42223.291666837118</c:v>
                </c:pt>
                <c:pt idx="1256">
                  <c:v>42223.333333503921</c:v>
                </c:pt>
                <c:pt idx="1257">
                  <c:v>42223.375000170723</c:v>
                </c:pt>
                <c:pt idx="1258">
                  <c:v>42223.416666837526</c:v>
                </c:pt>
                <c:pt idx="1259">
                  <c:v>42223.458333504328</c:v>
                </c:pt>
                <c:pt idx="1260">
                  <c:v>42223.500000171131</c:v>
                </c:pt>
                <c:pt idx="1261">
                  <c:v>42223.541666837933</c:v>
                </c:pt>
                <c:pt idx="1262">
                  <c:v>42223.583333504735</c:v>
                </c:pt>
                <c:pt idx="1263">
                  <c:v>42223.625000171538</c:v>
                </c:pt>
                <c:pt idx="1264">
                  <c:v>42223.66666683834</c:v>
                </c:pt>
                <c:pt idx="1265">
                  <c:v>42223.708333505143</c:v>
                </c:pt>
                <c:pt idx="1266">
                  <c:v>42223.750000171945</c:v>
                </c:pt>
                <c:pt idx="1267">
                  <c:v>42223.791666838748</c:v>
                </c:pt>
                <c:pt idx="1268">
                  <c:v>42223.83333350555</c:v>
                </c:pt>
                <c:pt idx="1269">
                  <c:v>42223.875000172353</c:v>
                </c:pt>
                <c:pt idx="1270">
                  <c:v>42223.916666839155</c:v>
                </c:pt>
                <c:pt idx="1271">
                  <c:v>42223.958333505958</c:v>
                </c:pt>
                <c:pt idx="1272">
                  <c:v>42224.00000017276</c:v>
                </c:pt>
                <c:pt idx="1273">
                  <c:v>42224.041666839563</c:v>
                </c:pt>
                <c:pt idx="1274">
                  <c:v>42224.083333506365</c:v>
                </c:pt>
                <c:pt idx="1275">
                  <c:v>42224.125000173168</c:v>
                </c:pt>
                <c:pt idx="1276">
                  <c:v>42224.16666683997</c:v>
                </c:pt>
                <c:pt idx="1277">
                  <c:v>42224.208333506773</c:v>
                </c:pt>
                <c:pt idx="1278">
                  <c:v>42224.250000173575</c:v>
                </c:pt>
                <c:pt idx="1279">
                  <c:v>42224.291666840378</c:v>
                </c:pt>
                <c:pt idx="1280">
                  <c:v>42224.33333350718</c:v>
                </c:pt>
                <c:pt idx="1281">
                  <c:v>42224.375000173983</c:v>
                </c:pt>
                <c:pt idx="1282">
                  <c:v>42224.416666840785</c:v>
                </c:pt>
                <c:pt idx="1283">
                  <c:v>42224.458333507588</c:v>
                </c:pt>
                <c:pt idx="1284">
                  <c:v>42224.50000017439</c:v>
                </c:pt>
                <c:pt idx="1285">
                  <c:v>42224.541666841193</c:v>
                </c:pt>
                <c:pt idx="1286">
                  <c:v>42224.583333507995</c:v>
                </c:pt>
                <c:pt idx="1287">
                  <c:v>42224.625000174798</c:v>
                </c:pt>
                <c:pt idx="1288">
                  <c:v>42224.6666668416</c:v>
                </c:pt>
                <c:pt idx="1289">
                  <c:v>42224.708333508403</c:v>
                </c:pt>
                <c:pt idx="1290">
                  <c:v>42224.750000175205</c:v>
                </c:pt>
                <c:pt idx="1291">
                  <c:v>42224.791666842008</c:v>
                </c:pt>
                <c:pt idx="1292">
                  <c:v>42224.83333350881</c:v>
                </c:pt>
                <c:pt idx="1293">
                  <c:v>42224.875000175613</c:v>
                </c:pt>
                <c:pt idx="1294">
                  <c:v>42224.916666842415</c:v>
                </c:pt>
                <c:pt idx="1295">
                  <c:v>42224.958333509217</c:v>
                </c:pt>
                <c:pt idx="1296">
                  <c:v>42225.00000017602</c:v>
                </c:pt>
                <c:pt idx="1297">
                  <c:v>42225.041666842822</c:v>
                </c:pt>
                <c:pt idx="1298">
                  <c:v>42225.083333509625</c:v>
                </c:pt>
                <c:pt idx="1299">
                  <c:v>42225.125000176427</c:v>
                </c:pt>
                <c:pt idx="1300">
                  <c:v>42225.16666684323</c:v>
                </c:pt>
                <c:pt idx="1301">
                  <c:v>42225.208333510032</c:v>
                </c:pt>
                <c:pt idx="1302">
                  <c:v>42225.250000176835</c:v>
                </c:pt>
                <c:pt idx="1303">
                  <c:v>42225.291666843637</c:v>
                </c:pt>
                <c:pt idx="1304">
                  <c:v>42225.33333351044</c:v>
                </c:pt>
                <c:pt idx="1305">
                  <c:v>42225.375000177242</c:v>
                </c:pt>
                <c:pt idx="1306">
                  <c:v>42225.416666844045</c:v>
                </c:pt>
                <c:pt idx="1307">
                  <c:v>42225.458333510847</c:v>
                </c:pt>
                <c:pt idx="1308">
                  <c:v>42225.50000017765</c:v>
                </c:pt>
                <c:pt idx="1309">
                  <c:v>42225.541666844452</c:v>
                </c:pt>
                <c:pt idx="1310">
                  <c:v>42225.583333511255</c:v>
                </c:pt>
                <c:pt idx="1311">
                  <c:v>42225.625000178057</c:v>
                </c:pt>
                <c:pt idx="1312">
                  <c:v>42225.66666684486</c:v>
                </c:pt>
                <c:pt idx="1313">
                  <c:v>42225.708333511662</c:v>
                </c:pt>
                <c:pt idx="1314">
                  <c:v>42225.750000178465</c:v>
                </c:pt>
                <c:pt idx="1315">
                  <c:v>42225.791666845267</c:v>
                </c:pt>
                <c:pt idx="1316">
                  <c:v>42225.83333351207</c:v>
                </c:pt>
                <c:pt idx="1317">
                  <c:v>42225.875000178872</c:v>
                </c:pt>
                <c:pt idx="1318">
                  <c:v>42225.916666845675</c:v>
                </c:pt>
                <c:pt idx="1319">
                  <c:v>42225.958333512477</c:v>
                </c:pt>
                <c:pt idx="1320">
                  <c:v>42226.00000017928</c:v>
                </c:pt>
                <c:pt idx="1321">
                  <c:v>42226.041666846082</c:v>
                </c:pt>
                <c:pt idx="1322">
                  <c:v>42226.083333512885</c:v>
                </c:pt>
                <c:pt idx="1323">
                  <c:v>42226.125000179687</c:v>
                </c:pt>
                <c:pt idx="1324">
                  <c:v>42226.16666684649</c:v>
                </c:pt>
                <c:pt idx="1325">
                  <c:v>42226.208333513292</c:v>
                </c:pt>
                <c:pt idx="1326">
                  <c:v>42226.250000180095</c:v>
                </c:pt>
                <c:pt idx="1327">
                  <c:v>42226.291666846897</c:v>
                </c:pt>
                <c:pt idx="1328">
                  <c:v>42226.333333513699</c:v>
                </c:pt>
                <c:pt idx="1329">
                  <c:v>42226.375000180502</c:v>
                </c:pt>
                <c:pt idx="1330">
                  <c:v>42226.416666847304</c:v>
                </c:pt>
                <c:pt idx="1331">
                  <c:v>42226.458333514107</c:v>
                </c:pt>
                <c:pt idx="1332">
                  <c:v>42226.500000180909</c:v>
                </c:pt>
                <c:pt idx="1333">
                  <c:v>42226.541666847712</c:v>
                </c:pt>
                <c:pt idx="1334">
                  <c:v>42226.583333514514</c:v>
                </c:pt>
                <c:pt idx="1335">
                  <c:v>42226.625000181317</c:v>
                </c:pt>
                <c:pt idx="1336">
                  <c:v>42226.666666848119</c:v>
                </c:pt>
                <c:pt idx="1337">
                  <c:v>42226.708333514922</c:v>
                </c:pt>
                <c:pt idx="1338">
                  <c:v>42226.750000181724</c:v>
                </c:pt>
                <c:pt idx="1339">
                  <c:v>42226.791666848527</c:v>
                </c:pt>
                <c:pt idx="1340">
                  <c:v>42226.833333515329</c:v>
                </c:pt>
                <c:pt idx="1341">
                  <c:v>42226.875000182132</c:v>
                </c:pt>
                <c:pt idx="1342">
                  <c:v>42226.916666848934</c:v>
                </c:pt>
                <c:pt idx="1343">
                  <c:v>42226.958333515737</c:v>
                </c:pt>
                <c:pt idx="1344">
                  <c:v>42227.000000182539</c:v>
                </c:pt>
                <c:pt idx="1345">
                  <c:v>42227.041666849342</c:v>
                </c:pt>
                <c:pt idx="1346">
                  <c:v>42227.083333516144</c:v>
                </c:pt>
                <c:pt idx="1347">
                  <c:v>42227.125000182947</c:v>
                </c:pt>
                <c:pt idx="1348">
                  <c:v>42227.166666849749</c:v>
                </c:pt>
                <c:pt idx="1349">
                  <c:v>42227.208333516552</c:v>
                </c:pt>
                <c:pt idx="1350">
                  <c:v>42227.250000183354</c:v>
                </c:pt>
                <c:pt idx="1351">
                  <c:v>42227.291666850157</c:v>
                </c:pt>
                <c:pt idx="1352">
                  <c:v>42227.333333516959</c:v>
                </c:pt>
                <c:pt idx="1353">
                  <c:v>42227.375000183762</c:v>
                </c:pt>
                <c:pt idx="1354">
                  <c:v>42227.416666850564</c:v>
                </c:pt>
                <c:pt idx="1355">
                  <c:v>42227.458333517367</c:v>
                </c:pt>
                <c:pt idx="1356">
                  <c:v>42227.500000184169</c:v>
                </c:pt>
                <c:pt idx="1357">
                  <c:v>42227.541666850972</c:v>
                </c:pt>
                <c:pt idx="1358">
                  <c:v>42227.583333517774</c:v>
                </c:pt>
                <c:pt idx="1359">
                  <c:v>42227.625000184576</c:v>
                </c:pt>
                <c:pt idx="1360">
                  <c:v>42227.666666851379</c:v>
                </c:pt>
                <c:pt idx="1361">
                  <c:v>42227.708333518181</c:v>
                </c:pt>
                <c:pt idx="1362">
                  <c:v>42227.750000184984</c:v>
                </c:pt>
                <c:pt idx="1363">
                  <c:v>42227.791666851786</c:v>
                </c:pt>
                <c:pt idx="1364">
                  <c:v>42227.833333518589</c:v>
                </c:pt>
                <c:pt idx="1365">
                  <c:v>42227.875000185391</c:v>
                </c:pt>
                <c:pt idx="1366">
                  <c:v>42227.916666852194</c:v>
                </c:pt>
                <c:pt idx="1367">
                  <c:v>42227.958333518996</c:v>
                </c:pt>
                <c:pt idx="1368">
                  <c:v>42228.000000185799</c:v>
                </c:pt>
                <c:pt idx="1369">
                  <c:v>42228.041666852601</c:v>
                </c:pt>
                <c:pt idx="1370">
                  <c:v>42228.083333519404</c:v>
                </c:pt>
                <c:pt idx="1371">
                  <c:v>42228.125000186206</c:v>
                </c:pt>
                <c:pt idx="1372">
                  <c:v>42228.166666853009</c:v>
                </c:pt>
                <c:pt idx="1373">
                  <c:v>42228.208333519811</c:v>
                </c:pt>
                <c:pt idx="1374">
                  <c:v>42228.250000186614</c:v>
                </c:pt>
                <c:pt idx="1375">
                  <c:v>42228.291666853416</c:v>
                </c:pt>
                <c:pt idx="1376">
                  <c:v>42228.333333520219</c:v>
                </c:pt>
                <c:pt idx="1377">
                  <c:v>42228.375000187021</c:v>
                </c:pt>
                <c:pt idx="1378">
                  <c:v>42228.416666853824</c:v>
                </c:pt>
                <c:pt idx="1379">
                  <c:v>42228.458333520626</c:v>
                </c:pt>
                <c:pt idx="1380">
                  <c:v>42228.500000187429</c:v>
                </c:pt>
                <c:pt idx="1381">
                  <c:v>42228.541666854231</c:v>
                </c:pt>
                <c:pt idx="1382">
                  <c:v>42228.583333521034</c:v>
                </c:pt>
                <c:pt idx="1383">
                  <c:v>42228.625000187836</c:v>
                </c:pt>
                <c:pt idx="1384">
                  <c:v>42228.666666854639</c:v>
                </c:pt>
                <c:pt idx="1385">
                  <c:v>42228.708333521441</c:v>
                </c:pt>
                <c:pt idx="1386">
                  <c:v>42228.750000188244</c:v>
                </c:pt>
                <c:pt idx="1387">
                  <c:v>42228.791666855046</c:v>
                </c:pt>
                <c:pt idx="1388">
                  <c:v>42228.833333521849</c:v>
                </c:pt>
                <c:pt idx="1389">
                  <c:v>42228.875000188651</c:v>
                </c:pt>
                <c:pt idx="1390">
                  <c:v>42228.916666855454</c:v>
                </c:pt>
                <c:pt idx="1391">
                  <c:v>42228.958333522256</c:v>
                </c:pt>
                <c:pt idx="1392">
                  <c:v>42229.000000189058</c:v>
                </c:pt>
                <c:pt idx="1393">
                  <c:v>42229.041666855861</c:v>
                </c:pt>
                <c:pt idx="1394">
                  <c:v>42229.083333522663</c:v>
                </c:pt>
                <c:pt idx="1395">
                  <c:v>42229.125000189466</c:v>
                </c:pt>
                <c:pt idx="1396">
                  <c:v>42229.166666856268</c:v>
                </c:pt>
                <c:pt idx="1397">
                  <c:v>42229.208333523071</c:v>
                </c:pt>
                <c:pt idx="1398">
                  <c:v>42229.250000189873</c:v>
                </c:pt>
                <c:pt idx="1399">
                  <c:v>42229.291666856676</c:v>
                </c:pt>
                <c:pt idx="1400">
                  <c:v>42229.333333523478</c:v>
                </c:pt>
                <c:pt idx="1401">
                  <c:v>42229.375000190281</c:v>
                </c:pt>
                <c:pt idx="1402">
                  <c:v>42229.416666857083</c:v>
                </c:pt>
                <c:pt idx="1403">
                  <c:v>42229.458333523886</c:v>
                </c:pt>
                <c:pt idx="1404">
                  <c:v>42229.500000190688</c:v>
                </c:pt>
                <c:pt idx="1405">
                  <c:v>42229.541666857491</c:v>
                </c:pt>
                <c:pt idx="1406">
                  <c:v>42229.583333524293</c:v>
                </c:pt>
                <c:pt idx="1407">
                  <c:v>42229.625000191096</c:v>
                </c:pt>
                <c:pt idx="1408">
                  <c:v>42229.666666857898</c:v>
                </c:pt>
                <c:pt idx="1409">
                  <c:v>42229.708333524701</c:v>
                </c:pt>
                <c:pt idx="1410">
                  <c:v>42229.750000191503</c:v>
                </c:pt>
                <c:pt idx="1411">
                  <c:v>42229.791666858306</c:v>
                </c:pt>
                <c:pt idx="1412">
                  <c:v>42229.833333525108</c:v>
                </c:pt>
                <c:pt idx="1413">
                  <c:v>42229.875000191911</c:v>
                </c:pt>
                <c:pt idx="1414">
                  <c:v>42229.916666858713</c:v>
                </c:pt>
                <c:pt idx="1415">
                  <c:v>42229.958333525516</c:v>
                </c:pt>
                <c:pt idx="1416">
                  <c:v>42230.000000192318</c:v>
                </c:pt>
                <c:pt idx="1417">
                  <c:v>42230.041666859121</c:v>
                </c:pt>
                <c:pt idx="1418">
                  <c:v>42230.083333525923</c:v>
                </c:pt>
                <c:pt idx="1419">
                  <c:v>42230.125000192726</c:v>
                </c:pt>
                <c:pt idx="1420">
                  <c:v>42230.166666859528</c:v>
                </c:pt>
                <c:pt idx="1421">
                  <c:v>42230.208333526331</c:v>
                </c:pt>
                <c:pt idx="1422">
                  <c:v>42230.250000193133</c:v>
                </c:pt>
                <c:pt idx="1423">
                  <c:v>42230.291666859936</c:v>
                </c:pt>
                <c:pt idx="1424">
                  <c:v>42230.333333526738</c:v>
                </c:pt>
                <c:pt idx="1425">
                  <c:v>42230.37500019354</c:v>
                </c:pt>
                <c:pt idx="1426">
                  <c:v>42230.416666860343</c:v>
                </c:pt>
                <c:pt idx="1427">
                  <c:v>42230.458333527145</c:v>
                </c:pt>
                <c:pt idx="1428">
                  <c:v>42230.500000193948</c:v>
                </c:pt>
                <c:pt idx="1429">
                  <c:v>42230.54166686075</c:v>
                </c:pt>
                <c:pt idx="1430">
                  <c:v>42230.583333527553</c:v>
                </c:pt>
                <c:pt idx="1431">
                  <c:v>42230.625000194355</c:v>
                </c:pt>
                <c:pt idx="1432">
                  <c:v>42230.666666861158</c:v>
                </c:pt>
                <c:pt idx="1433">
                  <c:v>42230.70833352796</c:v>
                </c:pt>
                <c:pt idx="1434">
                  <c:v>42230.750000194763</c:v>
                </c:pt>
                <c:pt idx="1435">
                  <c:v>42230.791666861565</c:v>
                </c:pt>
                <c:pt idx="1436">
                  <c:v>42230.833333528368</c:v>
                </c:pt>
                <c:pt idx="1437">
                  <c:v>42230.87500019517</c:v>
                </c:pt>
                <c:pt idx="1438">
                  <c:v>42230.916666861973</c:v>
                </c:pt>
                <c:pt idx="1439">
                  <c:v>42230.958333528775</c:v>
                </c:pt>
                <c:pt idx="1440">
                  <c:v>42231.000000195578</c:v>
                </c:pt>
                <c:pt idx="1441">
                  <c:v>42231.04166686238</c:v>
                </c:pt>
                <c:pt idx="1442">
                  <c:v>42231.083333529183</c:v>
                </c:pt>
                <c:pt idx="1443">
                  <c:v>42231.125000195985</c:v>
                </c:pt>
                <c:pt idx="1444">
                  <c:v>42231.166666862788</c:v>
                </c:pt>
                <c:pt idx="1445">
                  <c:v>42231.20833352959</c:v>
                </c:pt>
                <c:pt idx="1446">
                  <c:v>42231.250000196393</c:v>
                </c:pt>
                <c:pt idx="1447">
                  <c:v>42231.291666863195</c:v>
                </c:pt>
                <c:pt idx="1448">
                  <c:v>42231.333333529998</c:v>
                </c:pt>
                <c:pt idx="1449">
                  <c:v>42231.3750001968</c:v>
                </c:pt>
                <c:pt idx="1450">
                  <c:v>42231.416666863603</c:v>
                </c:pt>
                <c:pt idx="1451">
                  <c:v>42231.458333530405</c:v>
                </c:pt>
                <c:pt idx="1452">
                  <c:v>42231.500000197208</c:v>
                </c:pt>
                <c:pt idx="1453">
                  <c:v>42231.54166686401</c:v>
                </c:pt>
                <c:pt idx="1454">
                  <c:v>42231.583333530813</c:v>
                </c:pt>
                <c:pt idx="1455">
                  <c:v>42231.625000197615</c:v>
                </c:pt>
                <c:pt idx="1456">
                  <c:v>42231.666666864417</c:v>
                </c:pt>
                <c:pt idx="1457">
                  <c:v>42231.70833353122</c:v>
                </c:pt>
                <c:pt idx="1458">
                  <c:v>42231.750000198022</c:v>
                </c:pt>
                <c:pt idx="1459">
                  <c:v>42231.791666864825</c:v>
                </c:pt>
                <c:pt idx="1460">
                  <c:v>42231.833333531627</c:v>
                </c:pt>
                <c:pt idx="1461">
                  <c:v>42231.87500019843</c:v>
                </c:pt>
                <c:pt idx="1462">
                  <c:v>42231.916666865232</c:v>
                </c:pt>
                <c:pt idx="1463">
                  <c:v>42231.958333532035</c:v>
                </c:pt>
                <c:pt idx="1464">
                  <c:v>42232.000000198837</c:v>
                </c:pt>
                <c:pt idx="1465">
                  <c:v>42232.04166686564</c:v>
                </c:pt>
                <c:pt idx="1466">
                  <c:v>42232.083333532442</c:v>
                </c:pt>
                <c:pt idx="1467">
                  <c:v>42232.125000199245</c:v>
                </c:pt>
                <c:pt idx="1468">
                  <c:v>42232.166666866047</c:v>
                </c:pt>
                <c:pt idx="1469">
                  <c:v>42232.20833353285</c:v>
                </c:pt>
                <c:pt idx="1470">
                  <c:v>42232.250000199652</c:v>
                </c:pt>
                <c:pt idx="1471">
                  <c:v>42232.291666866455</c:v>
                </c:pt>
                <c:pt idx="1472">
                  <c:v>42232.333333533257</c:v>
                </c:pt>
                <c:pt idx="1473">
                  <c:v>42232.37500020006</c:v>
                </c:pt>
                <c:pt idx="1474">
                  <c:v>42232.416666866862</c:v>
                </c:pt>
                <c:pt idx="1475">
                  <c:v>42232.458333533665</c:v>
                </c:pt>
                <c:pt idx="1476">
                  <c:v>42232.500000200467</c:v>
                </c:pt>
                <c:pt idx="1477">
                  <c:v>42232.54166686727</c:v>
                </c:pt>
                <c:pt idx="1478">
                  <c:v>42232.583333534072</c:v>
                </c:pt>
                <c:pt idx="1479">
                  <c:v>42232.625000200875</c:v>
                </c:pt>
                <c:pt idx="1480">
                  <c:v>42232.666666867677</c:v>
                </c:pt>
                <c:pt idx="1481">
                  <c:v>42232.70833353448</c:v>
                </c:pt>
                <c:pt idx="1482">
                  <c:v>42232.750000201282</c:v>
                </c:pt>
                <c:pt idx="1483">
                  <c:v>42232.791666868085</c:v>
                </c:pt>
                <c:pt idx="1484">
                  <c:v>42232.833333534887</c:v>
                </c:pt>
                <c:pt idx="1485">
                  <c:v>42232.87500020169</c:v>
                </c:pt>
                <c:pt idx="1486">
                  <c:v>42232.916666868492</c:v>
                </c:pt>
                <c:pt idx="1487">
                  <c:v>42232.958333535295</c:v>
                </c:pt>
                <c:pt idx="1488">
                  <c:v>42233.000000202097</c:v>
                </c:pt>
                <c:pt idx="1489">
                  <c:v>42233.041666868899</c:v>
                </c:pt>
                <c:pt idx="1490">
                  <c:v>42233.083333535702</c:v>
                </c:pt>
                <c:pt idx="1491">
                  <c:v>42233.125000202504</c:v>
                </c:pt>
                <c:pt idx="1492">
                  <c:v>42233.166666869307</c:v>
                </c:pt>
                <c:pt idx="1493">
                  <c:v>42233.208333536109</c:v>
                </c:pt>
                <c:pt idx="1494">
                  <c:v>42233.250000202912</c:v>
                </c:pt>
                <c:pt idx="1495">
                  <c:v>42233.291666869714</c:v>
                </c:pt>
                <c:pt idx="1496">
                  <c:v>42233.333333536517</c:v>
                </c:pt>
                <c:pt idx="1497">
                  <c:v>42233.375000203319</c:v>
                </c:pt>
                <c:pt idx="1498">
                  <c:v>42233.416666870122</c:v>
                </c:pt>
                <c:pt idx="1499">
                  <c:v>42233.458333536924</c:v>
                </c:pt>
                <c:pt idx="1500">
                  <c:v>42233.500000203727</c:v>
                </c:pt>
                <c:pt idx="1501">
                  <c:v>42233.541666870529</c:v>
                </c:pt>
                <c:pt idx="1502">
                  <c:v>42233.583333537332</c:v>
                </c:pt>
                <c:pt idx="1503">
                  <c:v>42233.625000204134</c:v>
                </c:pt>
                <c:pt idx="1504">
                  <c:v>42233.666666870937</c:v>
                </c:pt>
                <c:pt idx="1505">
                  <c:v>42233.708333537739</c:v>
                </c:pt>
                <c:pt idx="1506">
                  <c:v>42233.750000204542</c:v>
                </c:pt>
                <c:pt idx="1507">
                  <c:v>42233.791666871344</c:v>
                </c:pt>
                <c:pt idx="1508">
                  <c:v>42233.833333538147</c:v>
                </c:pt>
                <c:pt idx="1509">
                  <c:v>42233.875000204949</c:v>
                </c:pt>
                <c:pt idx="1510">
                  <c:v>42233.916666871752</c:v>
                </c:pt>
                <c:pt idx="1511">
                  <c:v>42233.958333538554</c:v>
                </c:pt>
                <c:pt idx="1512">
                  <c:v>42234.000000205357</c:v>
                </c:pt>
                <c:pt idx="1513">
                  <c:v>42234.041666872159</c:v>
                </c:pt>
                <c:pt idx="1514">
                  <c:v>42234.083333538962</c:v>
                </c:pt>
                <c:pt idx="1515">
                  <c:v>42234.125000205764</c:v>
                </c:pt>
                <c:pt idx="1516">
                  <c:v>42234.166666872567</c:v>
                </c:pt>
                <c:pt idx="1517">
                  <c:v>42234.208333539369</c:v>
                </c:pt>
                <c:pt idx="1518">
                  <c:v>42234.250000206172</c:v>
                </c:pt>
                <c:pt idx="1519">
                  <c:v>42234.291666872974</c:v>
                </c:pt>
                <c:pt idx="1520">
                  <c:v>42234.333333539777</c:v>
                </c:pt>
                <c:pt idx="1521">
                  <c:v>42234.375000206579</c:v>
                </c:pt>
                <c:pt idx="1522">
                  <c:v>42234.416666873381</c:v>
                </c:pt>
                <c:pt idx="1523">
                  <c:v>42234.458333540184</c:v>
                </c:pt>
                <c:pt idx="1524">
                  <c:v>42234.500000206986</c:v>
                </c:pt>
                <c:pt idx="1525">
                  <c:v>42234.541666873789</c:v>
                </c:pt>
                <c:pt idx="1526">
                  <c:v>42234.583333540591</c:v>
                </c:pt>
                <c:pt idx="1527">
                  <c:v>42234.625000207394</c:v>
                </c:pt>
                <c:pt idx="1528">
                  <c:v>42234.666666874196</c:v>
                </c:pt>
                <c:pt idx="1529">
                  <c:v>42234.708333540999</c:v>
                </c:pt>
                <c:pt idx="1530">
                  <c:v>42234.750000207801</c:v>
                </c:pt>
                <c:pt idx="1531">
                  <c:v>42234.791666874604</c:v>
                </c:pt>
                <c:pt idx="1532">
                  <c:v>42234.833333541406</c:v>
                </c:pt>
                <c:pt idx="1533">
                  <c:v>42234.875000208209</c:v>
                </c:pt>
                <c:pt idx="1534">
                  <c:v>42234.916666875011</c:v>
                </c:pt>
                <c:pt idx="1535">
                  <c:v>42234.958333541814</c:v>
                </c:pt>
                <c:pt idx="1536">
                  <c:v>42235.000000208616</c:v>
                </c:pt>
                <c:pt idx="1537">
                  <c:v>42235.041666875419</c:v>
                </c:pt>
                <c:pt idx="1538">
                  <c:v>42235.083333542221</c:v>
                </c:pt>
                <c:pt idx="1539">
                  <c:v>42235.125000209024</c:v>
                </c:pt>
                <c:pt idx="1540">
                  <c:v>42235.166666875826</c:v>
                </c:pt>
                <c:pt idx="1541">
                  <c:v>42235.208333542629</c:v>
                </c:pt>
                <c:pt idx="1542">
                  <c:v>42235.250000209431</c:v>
                </c:pt>
                <c:pt idx="1543">
                  <c:v>42235.291666876234</c:v>
                </c:pt>
                <c:pt idx="1544">
                  <c:v>42235.333333543036</c:v>
                </c:pt>
                <c:pt idx="1545">
                  <c:v>42235.375000209839</c:v>
                </c:pt>
                <c:pt idx="1546">
                  <c:v>42235.416666876641</c:v>
                </c:pt>
                <c:pt idx="1547">
                  <c:v>42235.458333543444</c:v>
                </c:pt>
                <c:pt idx="1548">
                  <c:v>42235.500000210246</c:v>
                </c:pt>
                <c:pt idx="1549">
                  <c:v>42235.541666877049</c:v>
                </c:pt>
                <c:pt idx="1550">
                  <c:v>42235.583333543851</c:v>
                </c:pt>
                <c:pt idx="1551">
                  <c:v>42235.625000210654</c:v>
                </c:pt>
                <c:pt idx="1552">
                  <c:v>42235.666666877456</c:v>
                </c:pt>
                <c:pt idx="1553">
                  <c:v>42235.708333544258</c:v>
                </c:pt>
                <c:pt idx="1554">
                  <c:v>42235.750000211061</c:v>
                </c:pt>
                <c:pt idx="1555">
                  <c:v>42235.791666877863</c:v>
                </c:pt>
                <c:pt idx="1556">
                  <c:v>42235.833333544666</c:v>
                </c:pt>
                <c:pt idx="1557">
                  <c:v>42235.875000211468</c:v>
                </c:pt>
                <c:pt idx="1558">
                  <c:v>42235.916666878271</c:v>
                </c:pt>
                <c:pt idx="1559">
                  <c:v>42235.958333545073</c:v>
                </c:pt>
                <c:pt idx="1560">
                  <c:v>42236.000000211876</c:v>
                </c:pt>
                <c:pt idx="1561">
                  <c:v>42236.041666878678</c:v>
                </c:pt>
                <c:pt idx="1562">
                  <c:v>42236.083333545481</c:v>
                </c:pt>
                <c:pt idx="1563">
                  <c:v>42236.125000212283</c:v>
                </c:pt>
                <c:pt idx="1564">
                  <c:v>42236.166666879086</c:v>
                </c:pt>
                <c:pt idx="1565">
                  <c:v>42236.208333545888</c:v>
                </c:pt>
                <c:pt idx="1566">
                  <c:v>42236.250000212691</c:v>
                </c:pt>
                <c:pt idx="1567">
                  <c:v>42236.291666879493</c:v>
                </c:pt>
                <c:pt idx="1568">
                  <c:v>42236.333333546296</c:v>
                </c:pt>
                <c:pt idx="1569">
                  <c:v>42236.375000213098</c:v>
                </c:pt>
                <c:pt idx="1570">
                  <c:v>42236.416666879901</c:v>
                </c:pt>
                <c:pt idx="1571">
                  <c:v>42236.458333546703</c:v>
                </c:pt>
                <c:pt idx="1572">
                  <c:v>42236.500000213506</c:v>
                </c:pt>
                <c:pt idx="1573">
                  <c:v>42236.541666880308</c:v>
                </c:pt>
                <c:pt idx="1574">
                  <c:v>42236.583333547111</c:v>
                </c:pt>
                <c:pt idx="1575">
                  <c:v>42236.625000213913</c:v>
                </c:pt>
                <c:pt idx="1576">
                  <c:v>42236.666666880716</c:v>
                </c:pt>
                <c:pt idx="1577">
                  <c:v>42236.708333547518</c:v>
                </c:pt>
                <c:pt idx="1578">
                  <c:v>42236.750000214321</c:v>
                </c:pt>
                <c:pt idx="1579">
                  <c:v>42236.791666881123</c:v>
                </c:pt>
                <c:pt idx="1580">
                  <c:v>42236.833333547926</c:v>
                </c:pt>
                <c:pt idx="1581">
                  <c:v>42236.875000214728</c:v>
                </c:pt>
                <c:pt idx="1582">
                  <c:v>42236.916666881531</c:v>
                </c:pt>
                <c:pt idx="1583">
                  <c:v>42236.958333548333</c:v>
                </c:pt>
                <c:pt idx="1584">
                  <c:v>42237.000000215136</c:v>
                </c:pt>
                <c:pt idx="1585">
                  <c:v>42237.041666881938</c:v>
                </c:pt>
                <c:pt idx="1586">
                  <c:v>42237.08333354874</c:v>
                </c:pt>
                <c:pt idx="1587">
                  <c:v>42237.125000215543</c:v>
                </c:pt>
                <c:pt idx="1588">
                  <c:v>42237.166666882345</c:v>
                </c:pt>
                <c:pt idx="1589">
                  <c:v>42237.208333549148</c:v>
                </c:pt>
                <c:pt idx="1590">
                  <c:v>42237.25000021595</c:v>
                </c:pt>
                <c:pt idx="1591">
                  <c:v>42237.291666882753</c:v>
                </c:pt>
                <c:pt idx="1592">
                  <c:v>42237.333333549555</c:v>
                </c:pt>
                <c:pt idx="1593">
                  <c:v>42237.375000216358</c:v>
                </c:pt>
                <c:pt idx="1594">
                  <c:v>42237.41666688316</c:v>
                </c:pt>
                <c:pt idx="1595">
                  <c:v>42237.458333549963</c:v>
                </c:pt>
                <c:pt idx="1596">
                  <c:v>42237.500000216765</c:v>
                </c:pt>
                <c:pt idx="1597">
                  <c:v>42237.541666883568</c:v>
                </c:pt>
                <c:pt idx="1598">
                  <c:v>42237.58333355037</c:v>
                </c:pt>
                <c:pt idx="1599">
                  <c:v>42237.625000217173</c:v>
                </c:pt>
                <c:pt idx="1600">
                  <c:v>42237.666666883975</c:v>
                </c:pt>
                <c:pt idx="1601">
                  <c:v>42237.708333550778</c:v>
                </c:pt>
                <c:pt idx="1602">
                  <c:v>42237.75000021758</c:v>
                </c:pt>
                <c:pt idx="1603">
                  <c:v>42237.791666884383</c:v>
                </c:pt>
                <c:pt idx="1604">
                  <c:v>42237.833333551185</c:v>
                </c:pt>
                <c:pt idx="1605">
                  <c:v>42237.875000217988</c:v>
                </c:pt>
                <c:pt idx="1606">
                  <c:v>42237.91666688479</c:v>
                </c:pt>
                <c:pt idx="1607">
                  <c:v>42237.958333551593</c:v>
                </c:pt>
                <c:pt idx="1608">
                  <c:v>42238.000000218395</c:v>
                </c:pt>
                <c:pt idx="1609">
                  <c:v>42238.041666885198</c:v>
                </c:pt>
                <c:pt idx="1610">
                  <c:v>42238.083333552</c:v>
                </c:pt>
                <c:pt idx="1611">
                  <c:v>42238.125000218803</c:v>
                </c:pt>
                <c:pt idx="1612">
                  <c:v>42238.166666885605</c:v>
                </c:pt>
                <c:pt idx="1613">
                  <c:v>42238.208333552408</c:v>
                </c:pt>
                <c:pt idx="1614">
                  <c:v>42238.25000021921</c:v>
                </c:pt>
                <c:pt idx="1615">
                  <c:v>42238.291666886013</c:v>
                </c:pt>
                <c:pt idx="1616">
                  <c:v>42238.333333552815</c:v>
                </c:pt>
                <c:pt idx="1617">
                  <c:v>42238.375000219618</c:v>
                </c:pt>
                <c:pt idx="1618">
                  <c:v>42238.41666688642</c:v>
                </c:pt>
                <c:pt idx="1619">
                  <c:v>42238.458333553222</c:v>
                </c:pt>
                <c:pt idx="1620">
                  <c:v>42238.500000220025</c:v>
                </c:pt>
                <c:pt idx="1621">
                  <c:v>42238.541666886827</c:v>
                </c:pt>
                <c:pt idx="1622">
                  <c:v>42238.58333355363</c:v>
                </c:pt>
                <c:pt idx="1623">
                  <c:v>42238.625000220432</c:v>
                </c:pt>
                <c:pt idx="1624">
                  <c:v>42238.666666887235</c:v>
                </c:pt>
                <c:pt idx="1625">
                  <c:v>42238.708333554037</c:v>
                </c:pt>
                <c:pt idx="1626">
                  <c:v>42238.75000022084</c:v>
                </c:pt>
                <c:pt idx="1627">
                  <c:v>42238.791666887642</c:v>
                </c:pt>
                <c:pt idx="1628">
                  <c:v>42238.833333554445</c:v>
                </c:pt>
                <c:pt idx="1629">
                  <c:v>42238.875000221247</c:v>
                </c:pt>
                <c:pt idx="1630">
                  <c:v>42238.91666688805</c:v>
                </c:pt>
                <c:pt idx="1631">
                  <c:v>42238.958333554852</c:v>
                </c:pt>
                <c:pt idx="1632">
                  <c:v>42239.000000221655</c:v>
                </c:pt>
                <c:pt idx="1633">
                  <c:v>42239.041666888457</c:v>
                </c:pt>
                <c:pt idx="1634">
                  <c:v>42239.08333355526</c:v>
                </c:pt>
                <c:pt idx="1635">
                  <c:v>42239.125000222062</c:v>
                </c:pt>
                <c:pt idx="1636">
                  <c:v>42239.166666888865</c:v>
                </c:pt>
                <c:pt idx="1637">
                  <c:v>42239.208333555667</c:v>
                </c:pt>
                <c:pt idx="1638">
                  <c:v>42239.25000022247</c:v>
                </c:pt>
                <c:pt idx="1639">
                  <c:v>42239.291666889272</c:v>
                </c:pt>
                <c:pt idx="1640">
                  <c:v>42239.333333556075</c:v>
                </c:pt>
                <c:pt idx="1641">
                  <c:v>42239.375000222877</c:v>
                </c:pt>
                <c:pt idx="1642">
                  <c:v>42239.41666688968</c:v>
                </c:pt>
                <c:pt idx="1643">
                  <c:v>42239.458333556482</c:v>
                </c:pt>
                <c:pt idx="1644">
                  <c:v>42239.500000223285</c:v>
                </c:pt>
                <c:pt idx="1645">
                  <c:v>42239.541666890087</c:v>
                </c:pt>
                <c:pt idx="1646">
                  <c:v>42239.58333355689</c:v>
                </c:pt>
                <c:pt idx="1647">
                  <c:v>42239.625000223692</c:v>
                </c:pt>
                <c:pt idx="1648">
                  <c:v>42239.666666890495</c:v>
                </c:pt>
                <c:pt idx="1649">
                  <c:v>42239.708333557297</c:v>
                </c:pt>
                <c:pt idx="1650">
                  <c:v>42239.750000224099</c:v>
                </c:pt>
                <c:pt idx="1651">
                  <c:v>42239.791666890902</c:v>
                </c:pt>
                <c:pt idx="1652">
                  <c:v>42239.833333557704</c:v>
                </c:pt>
                <c:pt idx="1653">
                  <c:v>42239.875000224507</c:v>
                </c:pt>
                <c:pt idx="1654">
                  <c:v>42239.916666891309</c:v>
                </c:pt>
                <c:pt idx="1655">
                  <c:v>42239.958333558112</c:v>
                </c:pt>
                <c:pt idx="1656">
                  <c:v>42240.000000224914</c:v>
                </c:pt>
                <c:pt idx="1657">
                  <c:v>42240.041666891717</c:v>
                </c:pt>
                <c:pt idx="1658">
                  <c:v>42240.083333558519</c:v>
                </c:pt>
                <c:pt idx="1659">
                  <c:v>42240.125000225322</c:v>
                </c:pt>
                <c:pt idx="1660">
                  <c:v>42240.166666892124</c:v>
                </c:pt>
                <c:pt idx="1661">
                  <c:v>42240.208333558927</c:v>
                </c:pt>
                <c:pt idx="1662">
                  <c:v>42240.250000225729</c:v>
                </c:pt>
                <c:pt idx="1663">
                  <c:v>42240.291666892532</c:v>
                </c:pt>
                <c:pt idx="1664">
                  <c:v>42240.333333559334</c:v>
                </c:pt>
                <c:pt idx="1665">
                  <c:v>42240.375000226137</c:v>
                </c:pt>
                <c:pt idx="1666">
                  <c:v>42240.416666892939</c:v>
                </c:pt>
                <c:pt idx="1667">
                  <c:v>42240.458333559742</c:v>
                </c:pt>
                <c:pt idx="1668">
                  <c:v>42240.500000226544</c:v>
                </c:pt>
                <c:pt idx="1669">
                  <c:v>42240.541666893347</c:v>
                </c:pt>
                <c:pt idx="1670">
                  <c:v>42240.583333560149</c:v>
                </c:pt>
                <c:pt idx="1671">
                  <c:v>42240.625000226952</c:v>
                </c:pt>
                <c:pt idx="1672">
                  <c:v>42240.666666893754</c:v>
                </c:pt>
                <c:pt idx="1673">
                  <c:v>42240.708333560557</c:v>
                </c:pt>
                <c:pt idx="1674">
                  <c:v>42240.750000227359</c:v>
                </c:pt>
                <c:pt idx="1675">
                  <c:v>42240.791666894162</c:v>
                </c:pt>
                <c:pt idx="1676">
                  <c:v>42240.833333560964</c:v>
                </c:pt>
                <c:pt idx="1677">
                  <c:v>42240.875000227767</c:v>
                </c:pt>
                <c:pt idx="1678">
                  <c:v>42240.916666894569</c:v>
                </c:pt>
                <c:pt idx="1679">
                  <c:v>42240.958333561372</c:v>
                </c:pt>
                <c:pt idx="1680">
                  <c:v>42241.000000228174</c:v>
                </c:pt>
                <c:pt idx="1681">
                  <c:v>42241.041666894977</c:v>
                </c:pt>
                <c:pt idx="1682">
                  <c:v>42241.083333561779</c:v>
                </c:pt>
                <c:pt idx="1683">
                  <c:v>42241.125000228581</c:v>
                </c:pt>
                <c:pt idx="1684">
                  <c:v>42241.166666895384</c:v>
                </c:pt>
                <c:pt idx="1685">
                  <c:v>42241.208333562186</c:v>
                </c:pt>
                <c:pt idx="1686">
                  <c:v>42241.250000228989</c:v>
                </c:pt>
                <c:pt idx="1687">
                  <c:v>42241.291666895791</c:v>
                </c:pt>
                <c:pt idx="1688">
                  <c:v>42241.333333562594</c:v>
                </c:pt>
                <c:pt idx="1689">
                  <c:v>42241.375000229396</c:v>
                </c:pt>
                <c:pt idx="1690">
                  <c:v>42241.416666896199</c:v>
                </c:pt>
                <c:pt idx="1691">
                  <c:v>42241.458333563001</c:v>
                </c:pt>
                <c:pt idx="1692">
                  <c:v>42241.500000229804</c:v>
                </c:pt>
                <c:pt idx="1693">
                  <c:v>42241.541666896606</c:v>
                </c:pt>
                <c:pt idx="1694">
                  <c:v>42241.583333563409</c:v>
                </c:pt>
                <c:pt idx="1695">
                  <c:v>42241.625000230211</c:v>
                </c:pt>
                <c:pt idx="1696">
                  <c:v>42241.666666897014</c:v>
                </c:pt>
                <c:pt idx="1697">
                  <c:v>42241.708333563816</c:v>
                </c:pt>
                <c:pt idx="1698">
                  <c:v>42241.750000230619</c:v>
                </c:pt>
                <c:pt idx="1699">
                  <c:v>42241.791666897421</c:v>
                </c:pt>
                <c:pt idx="1700">
                  <c:v>42241.833333564224</c:v>
                </c:pt>
                <c:pt idx="1701">
                  <c:v>42241.875000231026</c:v>
                </c:pt>
                <c:pt idx="1702">
                  <c:v>42241.916666897829</c:v>
                </c:pt>
                <c:pt idx="1703">
                  <c:v>42241.958333564631</c:v>
                </c:pt>
                <c:pt idx="1704">
                  <c:v>42242.000000231434</c:v>
                </c:pt>
                <c:pt idx="1705">
                  <c:v>42242.041666898236</c:v>
                </c:pt>
                <c:pt idx="1706">
                  <c:v>42242.083333565039</c:v>
                </c:pt>
                <c:pt idx="1707">
                  <c:v>42242.125000231841</c:v>
                </c:pt>
                <c:pt idx="1708">
                  <c:v>42242.166666898644</c:v>
                </c:pt>
                <c:pt idx="1709">
                  <c:v>42242.208333565446</c:v>
                </c:pt>
                <c:pt idx="1710">
                  <c:v>42242.250000232249</c:v>
                </c:pt>
                <c:pt idx="1711">
                  <c:v>42242.291666899051</c:v>
                </c:pt>
                <c:pt idx="1712">
                  <c:v>42242.333333565854</c:v>
                </c:pt>
                <c:pt idx="1713">
                  <c:v>42242.375000232656</c:v>
                </c:pt>
                <c:pt idx="1714">
                  <c:v>42242.416666899459</c:v>
                </c:pt>
                <c:pt idx="1715">
                  <c:v>42242.458333566261</c:v>
                </c:pt>
                <c:pt idx="1716">
                  <c:v>42242.500000233063</c:v>
                </c:pt>
                <c:pt idx="1717">
                  <c:v>42242.541666899866</c:v>
                </c:pt>
                <c:pt idx="1718">
                  <c:v>42242.583333566668</c:v>
                </c:pt>
                <c:pt idx="1719">
                  <c:v>42242.625000233471</c:v>
                </c:pt>
                <c:pt idx="1720">
                  <c:v>42242.666666900273</c:v>
                </c:pt>
                <c:pt idx="1721">
                  <c:v>42242.708333567076</c:v>
                </c:pt>
                <c:pt idx="1722">
                  <c:v>42242.750000233878</c:v>
                </c:pt>
                <c:pt idx="1723">
                  <c:v>42242.791666900681</c:v>
                </c:pt>
                <c:pt idx="1724">
                  <c:v>42242.833333567483</c:v>
                </c:pt>
                <c:pt idx="1725">
                  <c:v>42242.875000234286</c:v>
                </c:pt>
                <c:pt idx="1726">
                  <c:v>42242.916666901088</c:v>
                </c:pt>
                <c:pt idx="1727">
                  <c:v>42242.958333567891</c:v>
                </c:pt>
                <c:pt idx="1728">
                  <c:v>42243</c:v>
                </c:pt>
                <c:pt idx="1729">
                  <c:v>42243.041666901496</c:v>
                </c:pt>
                <c:pt idx="1730">
                  <c:v>42243.083333568298</c:v>
                </c:pt>
                <c:pt idx="1731">
                  <c:v>42243.125000235101</c:v>
                </c:pt>
                <c:pt idx="1732">
                  <c:v>42243.166666901903</c:v>
                </c:pt>
                <c:pt idx="1733">
                  <c:v>42243.208333568706</c:v>
                </c:pt>
                <c:pt idx="1734">
                  <c:v>42243.250000235508</c:v>
                </c:pt>
                <c:pt idx="1735">
                  <c:v>42243.291666902311</c:v>
                </c:pt>
                <c:pt idx="1736">
                  <c:v>42243.333333569113</c:v>
                </c:pt>
                <c:pt idx="1737">
                  <c:v>42243.375000235916</c:v>
                </c:pt>
                <c:pt idx="1738">
                  <c:v>42243.416666902718</c:v>
                </c:pt>
                <c:pt idx="1739">
                  <c:v>42243.458333569521</c:v>
                </c:pt>
                <c:pt idx="1740">
                  <c:v>42243.500000236323</c:v>
                </c:pt>
                <c:pt idx="1741">
                  <c:v>42243.541666903126</c:v>
                </c:pt>
                <c:pt idx="1742">
                  <c:v>42243.583333569928</c:v>
                </c:pt>
                <c:pt idx="1743">
                  <c:v>42243.625000236731</c:v>
                </c:pt>
                <c:pt idx="1744">
                  <c:v>42243.666666903533</c:v>
                </c:pt>
                <c:pt idx="1745">
                  <c:v>42243.708333570336</c:v>
                </c:pt>
                <c:pt idx="1746">
                  <c:v>42243.750000237138</c:v>
                </c:pt>
                <c:pt idx="1747">
                  <c:v>42243.79166690394</c:v>
                </c:pt>
                <c:pt idx="1748">
                  <c:v>42243.833333570743</c:v>
                </c:pt>
                <c:pt idx="1749">
                  <c:v>42243.875000237545</c:v>
                </c:pt>
                <c:pt idx="1750">
                  <c:v>42243.916666904348</c:v>
                </c:pt>
                <c:pt idx="1751">
                  <c:v>42243.95833357115</c:v>
                </c:pt>
                <c:pt idx="1752">
                  <c:v>42244.000000237953</c:v>
                </c:pt>
                <c:pt idx="1753">
                  <c:v>42244.041666904755</c:v>
                </c:pt>
                <c:pt idx="1754">
                  <c:v>42244.083333571558</c:v>
                </c:pt>
                <c:pt idx="1755">
                  <c:v>42244.12500023836</c:v>
                </c:pt>
                <c:pt idx="1756">
                  <c:v>42244.166666905163</c:v>
                </c:pt>
                <c:pt idx="1757">
                  <c:v>42244.208333571965</c:v>
                </c:pt>
                <c:pt idx="1758">
                  <c:v>42244.250000238768</c:v>
                </c:pt>
                <c:pt idx="1759">
                  <c:v>42244.29166690557</c:v>
                </c:pt>
                <c:pt idx="1760">
                  <c:v>42244.333333572373</c:v>
                </c:pt>
                <c:pt idx="1761">
                  <c:v>42244.375000239175</c:v>
                </c:pt>
                <c:pt idx="1762">
                  <c:v>42244.416666905978</c:v>
                </c:pt>
                <c:pt idx="1763">
                  <c:v>42244.45833357278</c:v>
                </c:pt>
                <c:pt idx="1764">
                  <c:v>42244.500000239583</c:v>
                </c:pt>
                <c:pt idx="1765">
                  <c:v>42244.541666906385</c:v>
                </c:pt>
                <c:pt idx="1766">
                  <c:v>42244.583333573188</c:v>
                </c:pt>
                <c:pt idx="1767">
                  <c:v>42244.62500023999</c:v>
                </c:pt>
                <c:pt idx="1768">
                  <c:v>42244.666666906793</c:v>
                </c:pt>
                <c:pt idx="1769">
                  <c:v>42244.708333573595</c:v>
                </c:pt>
                <c:pt idx="1770">
                  <c:v>42244.750000240398</c:v>
                </c:pt>
                <c:pt idx="1771">
                  <c:v>42244.7916669072</c:v>
                </c:pt>
                <c:pt idx="1772">
                  <c:v>42244.833333574003</c:v>
                </c:pt>
                <c:pt idx="1773">
                  <c:v>42244.875000240805</c:v>
                </c:pt>
                <c:pt idx="1774">
                  <c:v>42244.916666907608</c:v>
                </c:pt>
                <c:pt idx="1775">
                  <c:v>42244.95833357441</c:v>
                </c:pt>
                <c:pt idx="1776">
                  <c:v>42245.000000241213</c:v>
                </c:pt>
                <c:pt idx="1777">
                  <c:v>42245.041666908015</c:v>
                </c:pt>
                <c:pt idx="1778">
                  <c:v>42245.083333574818</c:v>
                </c:pt>
                <c:pt idx="1779">
                  <c:v>42245.12500024162</c:v>
                </c:pt>
                <c:pt idx="1780">
                  <c:v>42245.166666908422</c:v>
                </c:pt>
                <c:pt idx="1781">
                  <c:v>42245.208333575225</c:v>
                </c:pt>
                <c:pt idx="1782">
                  <c:v>42245.250000242027</c:v>
                </c:pt>
                <c:pt idx="1783">
                  <c:v>42245.29166690883</c:v>
                </c:pt>
                <c:pt idx="1784">
                  <c:v>42245.333333575632</c:v>
                </c:pt>
                <c:pt idx="1785">
                  <c:v>42245.375000242435</c:v>
                </c:pt>
                <c:pt idx="1786">
                  <c:v>42245.416666909237</c:v>
                </c:pt>
                <c:pt idx="1787">
                  <c:v>42245.45833357604</c:v>
                </c:pt>
                <c:pt idx="1788">
                  <c:v>42245.500000242842</c:v>
                </c:pt>
                <c:pt idx="1789">
                  <c:v>42245.541666909645</c:v>
                </c:pt>
                <c:pt idx="1790">
                  <c:v>42245.583333576447</c:v>
                </c:pt>
                <c:pt idx="1791">
                  <c:v>42245.62500024325</c:v>
                </c:pt>
                <c:pt idx="1792">
                  <c:v>42245.666666910052</c:v>
                </c:pt>
                <c:pt idx="1793">
                  <c:v>42245.708333576855</c:v>
                </c:pt>
                <c:pt idx="1794">
                  <c:v>42245.750000243657</c:v>
                </c:pt>
                <c:pt idx="1795">
                  <c:v>42245.79166691046</c:v>
                </c:pt>
                <c:pt idx="1796">
                  <c:v>42245.833333577262</c:v>
                </c:pt>
                <c:pt idx="1797">
                  <c:v>42245.875000244065</c:v>
                </c:pt>
                <c:pt idx="1798">
                  <c:v>42245.916666910867</c:v>
                </c:pt>
                <c:pt idx="1799">
                  <c:v>42245.95833357767</c:v>
                </c:pt>
                <c:pt idx="1800">
                  <c:v>42246.000000244472</c:v>
                </c:pt>
                <c:pt idx="1801">
                  <c:v>42246.041666911275</c:v>
                </c:pt>
                <c:pt idx="1802">
                  <c:v>42246.083333578077</c:v>
                </c:pt>
                <c:pt idx="1803">
                  <c:v>42246.12500024488</c:v>
                </c:pt>
                <c:pt idx="1804">
                  <c:v>42246.166666911682</c:v>
                </c:pt>
                <c:pt idx="1805">
                  <c:v>42246.208333578485</c:v>
                </c:pt>
                <c:pt idx="1806">
                  <c:v>42246.250000245287</c:v>
                </c:pt>
                <c:pt idx="1807">
                  <c:v>42246.29166691209</c:v>
                </c:pt>
                <c:pt idx="1808">
                  <c:v>42246.333333578892</c:v>
                </c:pt>
                <c:pt idx="1809">
                  <c:v>42246.375000245695</c:v>
                </c:pt>
                <c:pt idx="1810">
                  <c:v>42246.416666912497</c:v>
                </c:pt>
                <c:pt idx="1811">
                  <c:v>42246.4583335793</c:v>
                </c:pt>
                <c:pt idx="1812">
                  <c:v>42246.500000246102</c:v>
                </c:pt>
                <c:pt idx="1813">
                  <c:v>42246.541666912904</c:v>
                </c:pt>
                <c:pt idx="1814">
                  <c:v>42246.583333579707</c:v>
                </c:pt>
                <c:pt idx="1815">
                  <c:v>42246.625000246509</c:v>
                </c:pt>
                <c:pt idx="1816">
                  <c:v>42246.666666913312</c:v>
                </c:pt>
                <c:pt idx="1817">
                  <c:v>42246.708333580114</c:v>
                </c:pt>
                <c:pt idx="1818">
                  <c:v>42246.750000246917</c:v>
                </c:pt>
                <c:pt idx="1819">
                  <c:v>42246.791666913719</c:v>
                </c:pt>
                <c:pt idx="1820">
                  <c:v>42246.833333580522</c:v>
                </c:pt>
                <c:pt idx="1821">
                  <c:v>42246.875000247324</c:v>
                </c:pt>
                <c:pt idx="1822">
                  <c:v>42246.916666914127</c:v>
                </c:pt>
                <c:pt idx="1823">
                  <c:v>42246.958333580929</c:v>
                </c:pt>
                <c:pt idx="1824">
                  <c:v>42247.000000247732</c:v>
                </c:pt>
                <c:pt idx="1825">
                  <c:v>42247.041666914534</c:v>
                </c:pt>
                <c:pt idx="1826">
                  <c:v>42247.083333581337</c:v>
                </c:pt>
                <c:pt idx="1827">
                  <c:v>42247.125000248139</c:v>
                </c:pt>
                <c:pt idx="1828">
                  <c:v>42247.166666914942</c:v>
                </c:pt>
                <c:pt idx="1829">
                  <c:v>42247.208333581744</c:v>
                </c:pt>
                <c:pt idx="1830">
                  <c:v>42247.250000248547</c:v>
                </c:pt>
                <c:pt idx="1831">
                  <c:v>42247.291666915349</c:v>
                </c:pt>
                <c:pt idx="1832">
                  <c:v>42247.333333582152</c:v>
                </c:pt>
                <c:pt idx="1833">
                  <c:v>42247.375000248954</c:v>
                </c:pt>
                <c:pt idx="1834">
                  <c:v>42247.416666915757</c:v>
                </c:pt>
                <c:pt idx="1835">
                  <c:v>42247.458333582559</c:v>
                </c:pt>
                <c:pt idx="1836">
                  <c:v>42247.500000249362</c:v>
                </c:pt>
                <c:pt idx="1837">
                  <c:v>42247.541666916164</c:v>
                </c:pt>
                <c:pt idx="1838">
                  <c:v>42247.583333582967</c:v>
                </c:pt>
                <c:pt idx="1839">
                  <c:v>42247.625000249769</c:v>
                </c:pt>
                <c:pt idx="1840">
                  <c:v>42247.666666916572</c:v>
                </c:pt>
                <c:pt idx="1841">
                  <c:v>42247.708333583374</c:v>
                </c:pt>
                <c:pt idx="1842">
                  <c:v>42247.750000250177</c:v>
                </c:pt>
                <c:pt idx="1843">
                  <c:v>42247.791666916979</c:v>
                </c:pt>
                <c:pt idx="1844">
                  <c:v>42247.833333583781</c:v>
                </c:pt>
                <c:pt idx="1845">
                  <c:v>42247.875000250584</c:v>
                </c:pt>
                <c:pt idx="1846">
                  <c:v>42247.916666917386</c:v>
                </c:pt>
                <c:pt idx="1847">
                  <c:v>42247.958333584189</c:v>
                </c:pt>
                <c:pt idx="1848">
                  <c:v>42248.000000250991</c:v>
                </c:pt>
                <c:pt idx="1849">
                  <c:v>42248.041666917794</c:v>
                </c:pt>
                <c:pt idx="1850">
                  <c:v>42248.083333584596</c:v>
                </c:pt>
                <c:pt idx="1851">
                  <c:v>42248.125000251399</c:v>
                </c:pt>
                <c:pt idx="1852">
                  <c:v>42248.166666918201</c:v>
                </c:pt>
                <c:pt idx="1853">
                  <c:v>42248.208333585004</c:v>
                </c:pt>
                <c:pt idx="1854">
                  <c:v>42248.250000251806</c:v>
                </c:pt>
                <c:pt idx="1855">
                  <c:v>42248.291666918609</c:v>
                </c:pt>
                <c:pt idx="1856">
                  <c:v>42248.333333585411</c:v>
                </c:pt>
                <c:pt idx="1857">
                  <c:v>42248.375000252214</c:v>
                </c:pt>
                <c:pt idx="1858">
                  <c:v>42248.416666919016</c:v>
                </c:pt>
                <c:pt idx="1859">
                  <c:v>42248.458333585819</c:v>
                </c:pt>
                <c:pt idx="1860">
                  <c:v>42248.500000252621</c:v>
                </c:pt>
                <c:pt idx="1861">
                  <c:v>42248.541666919424</c:v>
                </c:pt>
                <c:pt idx="1862">
                  <c:v>42248.583333586226</c:v>
                </c:pt>
                <c:pt idx="1863">
                  <c:v>42248.625000253029</c:v>
                </c:pt>
                <c:pt idx="1864">
                  <c:v>42248.666666919831</c:v>
                </c:pt>
                <c:pt idx="1865">
                  <c:v>42248.708333586634</c:v>
                </c:pt>
                <c:pt idx="1866">
                  <c:v>42248.750000253436</c:v>
                </c:pt>
                <c:pt idx="1867">
                  <c:v>42248.791666920239</c:v>
                </c:pt>
                <c:pt idx="1868">
                  <c:v>42248.833333587041</c:v>
                </c:pt>
                <c:pt idx="1869">
                  <c:v>42248.875000253844</c:v>
                </c:pt>
                <c:pt idx="1870">
                  <c:v>42248.916666920646</c:v>
                </c:pt>
                <c:pt idx="1871">
                  <c:v>42248.958333587449</c:v>
                </c:pt>
                <c:pt idx="1872">
                  <c:v>42249.000000254251</c:v>
                </c:pt>
                <c:pt idx="1873">
                  <c:v>42249.041666921054</c:v>
                </c:pt>
                <c:pt idx="1874">
                  <c:v>42249.083333587856</c:v>
                </c:pt>
                <c:pt idx="1875">
                  <c:v>42249.125000254659</c:v>
                </c:pt>
                <c:pt idx="1876">
                  <c:v>42249.166666921461</c:v>
                </c:pt>
                <c:pt idx="1877">
                  <c:v>42249.208333588263</c:v>
                </c:pt>
                <c:pt idx="1878">
                  <c:v>42249.250000255066</c:v>
                </c:pt>
                <c:pt idx="1879">
                  <c:v>42249.291666921868</c:v>
                </c:pt>
                <c:pt idx="1880">
                  <c:v>42249.333333588671</c:v>
                </c:pt>
                <c:pt idx="1881">
                  <c:v>42249.375000255473</c:v>
                </c:pt>
                <c:pt idx="1882">
                  <c:v>42249.416666922276</c:v>
                </c:pt>
                <c:pt idx="1883">
                  <c:v>42249.458333589078</c:v>
                </c:pt>
                <c:pt idx="1884">
                  <c:v>42249.500000255881</c:v>
                </c:pt>
                <c:pt idx="1885">
                  <c:v>42249.541666922683</c:v>
                </c:pt>
                <c:pt idx="1886">
                  <c:v>42249.583333589486</c:v>
                </c:pt>
                <c:pt idx="1887">
                  <c:v>42249.625000256288</c:v>
                </c:pt>
                <c:pt idx="1888">
                  <c:v>42249.666666923091</c:v>
                </c:pt>
                <c:pt idx="1889">
                  <c:v>42249.708333589893</c:v>
                </c:pt>
                <c:pt idx="1890">
                  <c:v>42249.750000256696</c:v>
                </c:pt>
                <c:pt idx="1891">
                  <c:v>42249.791666923498</c:v>
                </c:pt>
                <c:pt idx="1892">
                  <c:v>42249.833333590301</c:v>
                </c:pt>
                <c:pt idx="1893">
                  <c:v>42249.875000257103</c:v>
                </c:pt>
                <c:pt idx="1894">
                  <c:v>42249.916666923906</c:v>
                </c:pt>
                <c:pt idx="1895">
                  <c:v>42249.958333590708</c:v>
                </c:pt>
                <c:pt idx="1896">
                  <c:v>42250.000000257511</c:v>
                </c:pt>
                <c:pt idx="1897">
                  <c:v>42250.041666924313</c:v>
                </c:pt>
                <c:pt idx="1898">
                  <c:v>42250.083333591116</c:v>
                </c:pt>
                <c:pt idx="1899">
                  <c:v>42250.125000257918</c:v>
                </c:pt>
                <c:pt idx="1900">
                  <c:v>42250.166666924721</c:v>
                </c:pt>
                <c:pt idx="1901">
                  <c:v>42250.208333591523</c:v>
                </c:pt>
                <c:pt idx="1902">
                  <c:v>42250.250000258326</c:v>
                </c:pt>
                <c:pt idx="1903">
                  <c:v>42250.291666925128</c:v>
                </c:pt>
                <c:pt idx="1904">
                  <c:v>42250.333333591931</c:v>
                </c:pt>
                <c:pt idx="1905">
                  <c:v>42250.375000258733</c:v>
                </c:pt>
                <c:pt idx="1906">
                  <c:v>42250.416666925536</c:v>
                </c:pt>
                <c:pt idx="1907">
                  <c:v>42250.458333592338</c:v>
                </c:pt>
                <c:pt idx="1908">
                  <c:v>42250.500000259141</c:v>
                </c:pt>
                <c:pt idx="1909">
                  <c:v>42250.541666925943</c:v>
                </c:pt>
                <c:pt idx="1910">
                  <c:v>42250.583333592745</c:v>
                </c:pt>
                <c:pt idx="1911">
                  <c:v>42250.625000259548</c:v>
                </c:pt>
                <c:pt idx="1912">
                  <c:v>42250.66666692635</c:v>
                </c:pt>
                <c:pt idx="1913">
                  <c:v>42250.708333593153</c:v>
                </c:pt>
                <c:pt idx="1914">
                  <c:v>42250.750000259955</c:v>
                </c:pt>
                <c:pt idx="1915">
                  <c:v>42250.791666926758</c:v>
                </c:pt>
                <c:pt idx="1916">
                  <c:v>42250.83333359356</c:v>
                </c:pt>
                <c:pt idx="1917">
                  <c:v>42250.875000260363</c:v>
                </c:pt>
                <c:pt idx="1918">
                  <c:v>42250.916666927165</c:v>
                </c:pt>
                <c:pt idx="1919">
                  <c:v>42250.958333593968</c:v>
                </c:pt>
                <c:pt idx="1920">
                  <c:v>42251.00000026077</c:v>
                </c:pt>
                <c:pt idx="1921">
                  <c:v>42251.041666927573</c:v>
                </c:pt>
                <c:pt idx="1922">
                  <c:v>42251.083333594375</c:v>
                </c:pt>
                <c:pt idx="1923">
                  <c:v>42251.125000261178</c:v>
                </c:pt>
                <c:pt idx="1924">
                  <c:v>42251.16666692798</c:v>
                </c:pt>
                <c:pt idx="1925">
                  <c:v>42251.208333594783</c:v>
                </c:pt>
                <c:pt idx="1926">
                  <c:v>42251.250000261585</c:v>
                </c:pt>
                <c:pt idx="1927">
                  <c:v>42251.291666928388</c:v>
                </c:pt>
                <c:pt idx="1928">
                  <c:v>42251.33333359519</c:v>
                </c:pt>
                <c:pt idx="1929">
                  <c:v>42251.375000261993</c:v>
                </c:pt>
                <c:pt idx="1930">
                  <c:v>42251.416666928795</c:v>
                </c:pt>
                <c:pt idx="1931">
                  <c:v>42251.458333595598</c:v>
                </c:pt>
                <c:pt idx="1932">
                  <c:v>42251.5000002624</c:v>
                </c:pt>
                <c:pt idx="1933">
                  <c:v>42251.541666929203</c:v>
                </c:pt>
                <c:pt idx="1934">
                  <c:v>42251.583333596005</c:v>
                </c:pt>
                <c:pt idx="1935">
                  <c:v>42251.625000262808</c:v>
                </c:pt>
                <c:pt idx="1936">
                  <c:v>42251.66666692961</c:v>
                </c:pt>
                <c:pt idx="1937">
                  <c:v>42251.708333596413</c:v>
                </c:pt>
                <c:pt idx="1938">
                  <c:v>42251.750000263215</c:v>
                </c:pt>
                <c:pt idx="1939">
                  <c:v>42251.791666930018</c:v>
                </c:pt>
                <c:pt idx="1940">
                  <c:v>42251.83333359682</c:v>
                </c:pt>
                <c:pt idx="1941">
                  <c:v>42251.875000263622</c:v>
                </c:pt>
                <c:pt idx="1942">
                  <c:v>42251.916666930425</c:v>
                </c:pt>
                <c:pt idx="1943">
                  <c:v>42251.958333597227</c:v>
                </c:pt>
                <c:pt idx="1944">
                  <c:v>42252.00000026403</c:v>
                </c:pt>
                <c:pt idx="1945">
                  <c:v>42252.041666930832</c:v>
                </c:pt>
                <c:pt idx="1946">
                  <c:v>42252.083333597635</c:v>
                </c:pt>
                <c:pt idx="1947">
                  <c:v>42252.125000264437</c:v>
                </c:pt>
                <c:pt idx="1948">
                  <c:v>42252.16666693124</c:v>
                </c:pt>
                <c:pt idx="1949">
                  <c:v>42252.208333598042</c:v>
                </c:pt>
                <c:pt idx="1950">
                  <c:v>42252.250000264845</c:v>
                </c:pt>
                <c:pt idx="1951">
                  <c:v>42252.291666931647</c:v>
                </c:pt>
                <c:pt idx="1952">
                  <c:v>42252.33333359845</c:v>
                </c:pt>
                <c:pt idx="1953">
                  <c:v>42252.375000265252</c:v>
                </c:pt>
                <c:pt idx="1954">
                  <c:v>42252.416666932055</c:v>
                </c:pt>
                <c:pt idx="1955">
                  <c:v>42252.458333598857</c:v>
                </c:pt>
                <c:pt idx="1956">
                  <c:v>42252.50000026566</c:v>
                </c:pt>
                <c:pt idx="1957">
                  <c:v>42252.541666932462</c:v>
                </c:pt>
                <c:pt idx="1958">
                  <c:v>42252.583333599265</c:v>
                </c:pt>
                <c:pt idx="1959">
                  <c:v>42252.625000266067</c:v>
                </c:pt>
                <c:pt idx="1960">
                  <c:v>42252.66666693287</c:v>
                </c:pt>
                <c:pt idx="1961">
                  <c:v>42252.708333599672</c:v>
                </c:pt>
                <c:pt idx="1962">
                  <c:v>42252.750000266475</c:v>
                </c:pt>
                <c:pt idx="1963">
                  <c:v>42252.791666933277</c:v>
                </c:pt>
                <c:pt idx="1964">
                  <c:v>42252.83333360008</c:v>
                </c:pt>
                <c:pt idx="1965">
                  <c:v>42252.875000266882</c:v>
                </c:pt>
                <c:pt idx="1966">
                  <c:v>42252.916666933685</c:v>
                </c:pt>
                <c:pt idx="1967">
                  <c:v>42252.958333600487</c:v>
                </c:pt>
                <c:pt idx="1968">
                  <c:v>42253.00000026729</c:v>
                </c:pt>
                <c:pt idx="1969">
                  <c:v>42253.041666934092</c:v>
                </c:pt>
                <c:pt idx="1970">
                  <c:v>42253.083333600895</c:v>
                </c:pt>
                <c:pt idx="1971">
                  <c:v>42253.125000267697</c:v>
                </c:pt>
                <c:pt idx="1972">
                  <c:v>42253.1666669345</c:v>
                </c:pt>
                <c:pt idx="1973">
                  <c:v>42253.208333601302</c:v>
                </c:pt>
                <c:pt idx="1974">
                  <c:v>42253.250000268104</c:v>
                </c:pt>
                <c:pt idx="1975">
                  <c:v>42253.291666934907</c:v>
                </c:pt>
                <c:pt idx="1976">
                  <c:v>42253.333333601709</c:v>
                </c:pt>
                <c:pt idx="1977">
                  <c:v>42253.375000268512</c:v>
                </c:pt>
                <c:pt idx="1978">
                  <c:v>42253.416666935314</c:v>
                </c:pt>
                <c:pt idx="1979">
                  <c:v>42253.458333602117</c:v>
                </c:pt>
                <c:pt idx="1980">
                  <c:v>42253.500000268919</c:v>
                </c:pt>
                <c:pt idx="1981">
                  <c:v>42253.541666935722</c:v>
                </c:pt>
                <c:pt idx="1982">
                  <c:v>42253.583333602524</c:v>
                </c:pt>
                <c:pt idx="1983">
                  <c:v>42253.625000269327</c:v>
                </c:pt>
                <c:pt idx="1984">
                  <c:v>42253.666666936129</c:v>
                </c:pt>
                <c:pt idx="1985">
                  <c:v>42253.708333602932</c:v>
                </c:pt>
                <c:pt idx="1986">
                  <c:v>42253.750000269734</c:v>
                </c:pt>
                <c:pt idx="1987">
                  <c:v>42253.791666936537</c:v>
                </c:pt>
                <c:pt idx="1988">
                  <c:v>42253.833333603339</c:v>
                </c:pt>
                <c:pt idx="1989">
                  <c:v>42253.875000270142</c:v>
                </c:pt>
                <c:pt idx="1990">
                  <c:v>42253.916666936944</c:v>
                </c:pt>
                <c:pt idx="1991">
                  <c:v>42253.958333603747</c:v>
                </c:pt>
                <c:pt idx="1992">
                  <c:v>42254.000000270549</c:v>
                </c:pt>
                <c:pt idx="1993">
                  <c:v>42254.041666937352</c:v>
                </c:pt>
                <c:pt idx="1994">
                  <c:v>42254.083333604154</c:v>
                </c:pt>
                <c:pt idx="1995">
                  <c:v>42254.125000270957</c:v>
                </c:pt>
                <c:pt idx="1996">
                  <c:v>42254.166666937759</c:v>
                </c:pt>
                <c:pt idx="1997">
                  <c:v>42254.208333604562</c:v>
                </c:pt>
                <c:pt idx="1998">
                  <c:v>42254.250000271364</c:v>
                </c:pt>
                <c:pt idx="1999">
                  <c:v>42254.291666938167</c:v>
                </c:pt>
                <c:pt idx="2000">
                  <c:v>42254.333333604969</c:v>
                </c:pt>
                <c:pt idx="2001">
                  <c:v>42254.375000271772</c:v>
                </c:pt>
                <c:pt idx="2002">
                  <c:v>42254.416666938574</c:v>
                </c:pt>
                <c:pt idx="2003">
                  <c:v>42254.458333605377</c:v>
                </c:pt>
                <c:pt idx="2004">
                  <c:v>42254.500000272179</c:v>
                </c:pt>
                <c:pt idx="2005">
                  <c:v>42254.541666938982</c:v>
                </c:pt>
                <c:pt idx="2006">
                  <c:v>42254.583333605784</c:v>
                </c:pt>
                <c:pt idx="2007">
                  <c:v>42254.625000272586</c:v>
                </c:pt>
                <c:pt idx="2008">
                  <c:v>42254.666666939389</c:v>
                </c:pt>
                <c:pt idx="2009">
                  <c:v>42254.708333606191</c:v>
                </c:pt>
                <c:pt idx="2010">
                  <c:v>42254.750000272994</c:v>
                </c:pt>
                <c:pt idx="2011">
                  <c:v>42254.791666939796</c:v>
                </c:pt>
                <c:pt idx="2012">
                  <c:v>42254.833333606599</c:v>
                </c:pt>
                <c:pt idx="2013">
                  <c:v>42254.875000273401</c:v>
                </c:pt>
                <c:pt idx="2014">
                  <c:v>42254.916666940204</c:v>
                </c:pt>
                <c:pt idx="2015">
                  <c:v>42254.958333607006</c:v>
                </c:pt>
                <c:pt idx="2016">
                  <c:v>42255.000000273809</c:v>
                </c:pt>
                <c:pt idx="2017">
                  <c:v>42255.041666940611</c:v>
                </c:pt>
                <c:pt idx="2018">
                  <c:v>42255.083333607414</c:v>
                </c:pt>
                <c:pt idx="2019">
                  <c:v>42255.125000274216</c:v>
                </c:pt>
                <c:pt idx="2020">
                  <c:v>42255.166666941019</c:v>
                </c:pt>
                <c:pt idx="2021">
                  <c:v>42255.208333607821</c:v>
                </c:pt>
                <c:pt idx="2022">
                  <c:v>42255.250000274624</c:v>
                </c:pt>
                <c:pt idx="2023">
                  <c:v>42255.291666941426</c:v>
                </c:pt>
                <c:pt idx="2024">
                  <c:v>42255.333333608229</c:v>
                </c:pt>
                <c:pt idx="2025">
                  <c:v>42255.375000275031</c:v>
                </c:pt>
                <c:pt idx="2026">
                  <c:v>42255.416666941834</c:v>
                </c:pt>
                <c:pt idx="2027">
                  <c:v>42255.458333608636</c:v>
                </c:pt>
                <c:pt idx="2028">
                  <c:v>42255.500000275439</c:v>
                </c:pt>
                <c:pt idx="2029">
                  <c:v>42255.541666942241</c:v>
                </c:pt>
                <c:pt idx="2030">
                  <c:v>42255.583333609044</c:v>
                </c:pt>
                <c:pt idx="2031">
                  <c:v>42255.625000275846</c:v>
                </c:pt>
                <c:pt idx="2032">
                  <c:v>42255.666666942649</c:v>
                </c:pt>
                <c:pt idx="2033">
                  <c:v>42255.708333609451</c:v>
                </c:pt>
                <c:pt idx="2034">
                  <c:v>42255.750000276254</c:v>
                </c:pt>
                <c:pt idx="2035">
                  <c:v>42255.791666943056</c:v>
                </c:pt>
                <c:pt idx="2036">
                  <c:v>42255.833333609859</c:v>
                </c:pt>
                <c:pt idx="2037">
                  <c:v>42255.875000276661</c:v>
                </c:pt>
                <c:pt idx="2038">
                  <c:v>42255.916666943463</c:v>
                </c:pt>
                <c:pt idx="2039">
                  <c:v>42255.958333610266</c:v>
                </c:pt>
                <c:pt idx="2040">
                  <c:v>42256.000000277068</c:v>
                </c:pt>
                <c:pt idx="2041">
                  <c:v>42256.041666943871</c:v>
                </c:pt>
                <c:pt idx="2042">
                  <c:v>42256.083333610673</c:v>
                </c:pt>
                <c:pt idx="2043">
                  <c:v>42256.125000277476</c:v>
                </c:pt>
                <c:pt idx="2044">
                  <c:v>42256.166666944278</c:v>
                </c:pt>
                <c:pt idx="2045">
                  <c:v>42256.208333611081</c:v>
                </c:pt>
                <c:pt idx="2046">
                  <c:v>42256.250000277883</c:v>
                </c:pt>
                <c:pt idx="2047">
                  <c:v>42256.291666944686</c:v>
                </c:pt>
                <c:pt idx="2048">
                  <c:v>42256.333333611488</c:v>
                </c:pt>
                <c:pt idx="2049">
                  <c:v>42256.375000278291</c:v>
                </c:pt>
                <c:pt idx="2050">
                  <c:v>42256.416666945093</c:v>
                </c:pt>
                <c:pt idx="2051">
                  <c:v>42256.458333611896</c:v>
                </c:pt>
                <c:pt idx="2052">
                  <c:v>42256.500000278698</c:v>
                </c:pt>
                <c:pt idx="2053">
                  <c:v>42256.541666945501</c:v>
                </c:pt>
                <c:pt idx="2054">
                  <c:v>42256.583333612303</c:v>
                </c:pt>
                <c:pt idx="2055">
                  <c:v>42256.625000279106</c:v>
                </c:pt>
                <c:pt idx="2056">
                  <c:v>42256.666666945908</c:v>
                </c:pt>
                <c:pt idx="2057">
                  <c:v>42256.708333612711</c:v>
                </c:pt>
                <c:pt idx="2058">
                  <c:v>42256.750000279513</c:v>
                </c:pt>
                <c:pt idx="2059">
                  <c:v>42256.791666946316</c:v>
                </c:pt>
                <c:pt idx="2060">
                  <c:v>42256.833333613118</c:v>
                </c:pt>
                <c:pt idx="2061">
                  <c:v>42256.875000279921</c:v>
                </c:pt>
                <c:pt idx="2062">
                  <c:v>42256.916666946723</c:v>
                </c:pt>
                <c:pt idx="2063">
                  <c:v>42256.958333613526</c:v>
                </c:pt>
                <c:pt idx="2064">
                  <c:v>42257.000000280328</c:v>
                </c:pt>
                <c:pt idx="2065">
                  <c:v>42257.041666947131</c:v>
                </c:pt>
                <c:pt idx="2066">
                  <c:v>42257.083333613933</c:v>
                </c:pt>
                <c:pt idx="2067">
                  <c:v>42257.125000280736</c:v>
                </c:pt>
                <c:pt idx="2068">
                  <c:v>42257.166666947538</c:v>
                </c:pt>
                <c:pt idx="2069">
                  <c:v>42257.208333614341</c:v>
                </c:pt>
                <c:pt idx="2070">
                  <c:v>42257.250000281143</c:v>
                </c:pt>
                <c:pt idx="2071">
                  <c:v>42257.291666947945</c:v>
                </c:pt>
                <c:pt idx="2072">
                  <c:v>42257.333333614748</c:v>
                </c:pt>
                <c:pt idx="2073">
                  <c:v>42257.37500028155</c:v>
                </c:pt>
                <c:pt idx="2074">
                  <c:v>42257.416666948353</c:v>
                </c:pt>
                <c:pt idx="2075">
                  <c:v>42257.458333615155</c:v>
                </c:pt>
                <c:pt idx="2076">
                  <c:v>42257.500000281958</c:v>
                </c:pt>
                <c:pt idx="2077">
                  <c:v>42257.54166694876</c:v>
                </c:pt>
                <c:pt idx="2078">
                  <c:v>42257.583333615563</c:v>
                </c:pt>
                <c:pt idx="2079">
                  <c:v>42257.625000282365</c:v>
                </c:pt>
                <c:pt idx="2080">
                  <c:v>42257.666666949168</c:v>
                </c:pt>
                <c:pt idx="2081">
                  <c:v>42257.70833361597</c:v>
                </c:pt>
                <c:pt idx="2082">
                  <c:v>42257.750000282773</c:v>
                </c:pt>
                <c:pt idx="2083">
                  <c:v>42257.791666949575</c:v>
                </c:pt>
                <c:pt idx="2084">
                  <c:v>42257.833333616378</c:v>
                </c:pt>
                <c:pt idx="2085">
                  <c:v>42257.87500028318</c:v>
                </c:pt>
                <c:pt idx="2086">
                  <c:v>42257.916666949983</c:v>
                </c:pt>
                <c:pt idx="2087">
                  <c:v>42257.958333616785</c:v>
                </c:pt>
                <c:pt idx="2088">
                  <c:v>42258.000000283588</c:v>
                </c:pt>
                <c:pt idx="2089">
                  <c:v>42258.04166695039</c:v>
                </c:pt>
                <c:pt idx="2090">
                  <c:v>42258.083333617193</c:v>
                </c:pt>
                <c:pt idx="2091">
                  <c:v>42258.125000283995</c:v>
                </c:pt>
                <c:pt idx="2092">
                  <c:v>42258.166666950798</c:v>
                </c:pt>
                <c:pt idx="2093">
                  <c:v>42258.2083336176</c:v>
                </c:pt>
                <c:pt idx="2094">
                  <c:v>42258.250000284403</c:v>
                </c:pt>
                <c:pt idx="2095">
                  <c:v>42258.291666951205</c:v>
                </c:pt>
                <c:pt idx="2096">
                  <c:v>42258.333333618008</c:v>
                </c:pt>
                <c:pt idx="2097">
                  <c:v>42258.37500028481</c:v>
                </c:pt>
                <c:pt idx="2098">
                  <c:v>42258.416666951613</c:v>
                </c:pt>
                <c:pt idx="2099">
                  <c:v>42258.458333618415</c:v>
                </c:pt>
                <c:pt idx="2100">
                  <c:v>42258.500000285218</c:v>
                </c:pt>
                <c:pt idx="2101">
                  <c:v>42258.54166695202</c:v>
                </c:pt>
                <c:pt idx="2102">
                  <c:v>42258.583333618823</c:v>
                </c:pt>
                <c:pt idx="2103">
                  <c:v>42258.625000285625</c:v>
                </c:pt>
                <c:pt idx="2104">
                  <c:v>42258.666666952427</c:v>
                </c:pt>
                <c:pt idx="2105">
                  <c:v>42258.70833361923</c:v>
                </c:pt>
                <c:pt idx="2106">
                  <c:v>42258.750000286032</c:v>
                </c:pt>
                <c:pt idx="2107">
                  <c:v>42258.791666952835</c:v>
                </c:pt>
                <c:pt idx="2108">
                  <c:v>42258.833333619637</c:v>
                </c:pt>
                <c:pt idx="2109">
                  <c:v>42258.87500028644</c:v>
                </c:pt>
                <c:pt idx="2110">
                  <c:v>42258.916666953242</c:v>
                </c:pt>
                <c:pt idx="2111">
                  <c:v>42258.958333620045</c:v>
                </c:pt>
                <c:pt idx="2112">
                  <c:v>42259.000000286847</c:v>
                </c:pt>
                <c:pt idx="2113">
                  <c:v>42259.04166695365</c:v>
                </c:pt>
                <c:pt idx="2114">
                  <c:v>42259.083333620452</c:v>
                </c:pt>
                <c:pt idx="2115">
                  <c:v>42259.125000287255</c:v>
                </c:pt>
                <c:pt idx="2116">
                  <c:v>42259.166666954057</c:v>
                </c:pt>
                <c:pt idx="2117">
                  <c:v>42259.20833362086</c:v>
                </c:pt>
                <c:pt idx="2118">
                  <c:v>42259.250000287662</c:v>
                </c:pt>
                <c:pt idx="2119">
                  <c:v>42259.291666954465</c:v>
                </c:pt>
                <c:pt idx="2120">
                  <c:v>42259.333333621267</c:v>
                </c:pt>
                <c:pt idx="2121">
                  <c:v>42259.37500028807</c:v>
                </c:pt>
                <c:pt idx="2122">
                  <c:v>42259.416666954872</c:v>
                </c:pt>
                <c:pt idx="2123">
                  <c:v>42259.458333621675</c:v>
                </c:pt>
                <c:pt idx="2124">
                  <c:v>42259.500000288477</c:v>
                </c:pt>
                <c:pt idx="2125">
                  <c:v>42259.54166695528</c:v>
                </c:pt>
                <c:pt idx="2126">
                  <c:v>42259.583333622082</c:v>
                </c:pt>
                <c:pt idx="2127">
                  <c:v>42259.625000288885</c:v>
                </c:pt>
                <c:pt idx="2128">
                  <c:v>42259.666666955687</c:v>
                </c:pt>
                <c:pt idx="2129">
                  <c:v>42259.70833362249</c:v>
                </c:pt>
                <c:pt idx="2130">
                  <c:v>42259.750000289292</c:v>
                </c:pt>
                <c:pt idx="2131">
                  <c:v>42259.791666956095</c:v>
                </c:pt>
                <c:pt idx="2132">
                  <c:v>42259.833333622897</c:v>
                </c:pt>
                <c:pt idx="2133">
                  <c:v>42259.8750002897</c:v>
                </c:pt>
                <c:pt idx="2134">
                  <c:v>42259.916666956502</c:v>
                </c:pt>
                <c:pt idx="2135">
                  <c:v>42259.958333623304</c:v>
                </c:pt>
                <c:pt idx="2136">
                  <c:v>42260.000000290107</c:v>
                </c:pt>
                <c:pt idx="2137">
                  <c:v>42260.041666956909</c:v>
                </c:pt>
                <c:pt idx="2138">
                  <c:v>42260.083333623712</c:v>
                </c:pt>
                <c:pt idx="2139">
                  <c:v>42260.125000290514</c:v>
                </c:pt>
                <c:pt idx="2140">
                  <c:v>42260.166666957317</c:v>
                </c:pt>
                <c:pt idx="2141">
                  <c:v>42260.208333624119</c:v>
                </c:pt>
                <c:pt idx="2142">
                  <c:v>42260.250000290922</c:v>
                </c:pt>
                <c:pt idx="2143">
                  <c:v>42260.291666957724</c:v>
                </c:pt>
                <c:pt idx="2144">
                  <c:v>42260.333333624527</c:v>
                </c:pt>
                <c:pt idx="2145">
                  <c:v>42260.375000291329</c:v>
                </c:pt>
                <c:pt idx="2146">
                  <c:v>42260.416666958132</c:v>
                </c:pt>
                <c:pt idx="2147">
                  <c:v>42260.458333624934</c:v>
                </c:pt>
                <c:pt idx="2148">
                  <c:v>42260.500000291737</c:v>
                </c:pt>
                <c:pt idx="2149">
                  <c:v>42260.541666958539</c:v>
                </c:pt>
                <c:pt idx="2150">
                  <c:v>42260.583333625342</c:v>
                </c:pt>
                <c:pt idx="2151">
                  <c:v>42260.625000292144</c:v>
                </c:pt>
                <c:pt idx="2152">
                  <c:v>42260.666666958947</c:v>
                </c:pt>
                <c:pt idx="2153">
                  <c:v>42260.708333625749</c:v>
                </c:pt>
                <c:pt idx="2154">
                  <c:v>42260.750000292552</c:v>
                </c:pt>
                <c:pt idx="2155">
                  <c:v>42260.791666959354</c:v>
                </c:pt>
                <c:pt idx="2156">
                  <c:v>42260.833333626157</c:v>
                </c:pt>
                <c:pt idx="2157">
                  <c:v>42260.875000292959</c:v>
                </c:pt>
                <c:pt idx="2158">
                  <c:v>42260.916666959762</c:v>
                </c:pt>
                <c:pt idx="2159">
                  <c:v>42260.958333626564</c:v>
                </c:pt>
                <c:pt idx="2160">
                  <c:v>42261.000000293367</c:v>
                </c:pt>
                <c:pt idx="2161">
                  <c:v>42261.041666960169</c:v>
                </c:pt>
                <c:pt idx="2162">
                  <c:v>42261.083333626972</c:v>
                </c:pt>
                <c:pt idx="2163">
                  <c:v>42261.125000293774</c:v>
                </c:pt>
                <c:pt idx="2164">
                  <c:v>42261.166666960577</c:v>
                </c:pt>
                <c:pt idx="2165">
                  <c:v>42261.208333627379</c:v>
                </c:pt>
                <c:pt idx="2166">
                  <c:v>42261.250000294182</c:v>
                </c:pt>
                <c:pt idx="2167">
                  <c:v>42261.291666960984</c:v>
                </c:pt>
                <c:pt idx="2168">
                  <c:v>42261.333333627786</c:v>
                </c:pt>
                <c:pt idx="2169">
                  <c:v>42261.375000294589</c:v>
                </c:pt>
                <c:pt idx="2170">
                  <c:v>42261.416666961391</c:v>
                </c:pt>
                <c:pt idx="2171">
                  <c:v>42261.458333628194</c:v>
                </c:pt>
                <c:pt idx="2172">
                  <c:v>42261.500000294996</c:v>
                </c:pt>
                <c:pt idx="2173">
                  <c:v>42261.541666961799</c:v>
                </c:pt>
                <c:pt idx="2174">
                  <c:v>42261.583333628601</c:v>
                </c:pt>
                <c:pt idx="2175">
                  <c:v>42261.625000295404</c:v>
                </c:pt>
                <c:pt idx="2176">
                  <c:v>42261.666666962206</c:v>
                </c:pt>
                <c:pt idx="2177">
                  <c:v>42261.708333629009</c:v>
                </c:pt>
                <c:pt idx="2178">
                  <c:v>42261.750000295811</c:v>
                </c:pt>
                <c:pt idx="2179">
                  <c:v>42261.791666962614</c:v>
                </c:pt>
                <c:pt idx="2180">
                  <c:v>42261.833333629416</c:v>
                </c:pt>
                <c:pt idx="2181">
                  <c:v>42261.875000296219</c:v>
                </c:pt>
                <c:pt idx="2182">
                  <c:v>42261.916666963021</c:v>
                </c:pt>
                <c:pt idx="2183">
                  <c:v>42261.958333629824</c:v>
                </c:pt>
                <c:pt idx="2184">
                  <c:v>42262.000000296626</c:v>
                </c:pt>
                <c:pt idx="2185">
                  <c:v>42262.041666963429</c:v>
                </c:pt>
                <c:pt idx="2186">
                  <c:v>42262.083333630231</c:v>
                </c:pt>
                <c:pt idx="2187">
                  <c:v>42262.125000297034</c:v>
                </c:pt>
                <c:pt idx="2188">
                  <c:v>42262.166666963836</c:v>
                </c:pt>
                <c:pt idx="2189">
                  <c:v>42262.208333630639</c:v>
                </c:pt>
                <c:pt idx="2190">
                  <c:v>42262.250000297441</c:v>
                </c:pt>
                <c:pt idx="2191">
                  <c:v>42262.291666964244</c:v>
                </c:pt>
                <c:pt idx="2192">
                  <c:v>42262.333333631046</c:v>
                </c:pt>
                <c:pt idx="2193">
                  <c:v>42262.375000297849</c:v>
                </c:pt>
                <c:pt idx="2194">
                  <c:v>42262.416666964651</c:v>
                </c:pt>
                <c:pt idx="2195">
                  <c:v>42262.458333631454</c:v>
                </c:pt>
                <c:pt idx="2196">
                  <c:v>42262.500000298256</c:v>
                </c:pt>
                <c:pt idx="2197">
                  <c:v>42262.541666965059</c:v>
                </c:pt>
                <c:pt idx="2198">
                  <c:v>42262.583333631861</c:v>
                </c:pt>
                <c:pt idx="2199">
                  <c:v>42262.625000298664</c:v>
                </c:pt>
                <c:pt idx="2200">
                  <c:v>42262.666666965466</c:v>
                </c:pt>
                <c:pt idx="2201">
                  <c:v>42262.708333632268</c:v>
                </c:pt>
                <c:pt idx="2202">
                  <c:v>42262.750000299071</c:v>
                </c:pt>
                <c:pt idx="2203">
                  <c:v>42262.791666965873</c:v>
                </c:pt>
                <c:pt idx="2204">
                  <c:v>42262.833333632676</c:v>
                </c:pt>
                <c:pt idx="2205">
                  <c:v>42262.875000299478</c:v>
                </c:pt>
                <c:pt idx="2206">
                  <c:v>42262.916666966281</c:v>
                </c:pt>
                <c:pt idx="2207">
                  <c:v>42262.958333633083</c:v>
                </c:pt>
                <c:pt idx="2208">
                  <c:v>42263.000000299886</c:v>
                </c:pt>
                <c:pt idx="2209">
                  <c:v>42263.041666966688</c:v>
                </c:pt>
                <c:pt idx="2210">
                  <c:v>42263.083333633491</c:v>
                </c:pt>
                <c:pt idx="2211">
                  <c:v>42263.125000300293</c:v>
                </c:pt>
                <c:pt idx="2212">
                  <c:v>42263.166666967096</c:v>
                </c:pt>
                <c:pt idx="2213">
                  <c:v>42263.208333633898</c:v>
                </c:pt>
                <c:pt idx="2214">
                  <c:v>42263.250000300701</c:v>
                </c:pt>
                <c:pt idx="2215">
                  <c:v>42263.291666967503</c:v>
                </c:pt>
                <c:pt idx="2216">
                  <c:v>42263.333333634306</c:v>
                </c:pt>
                <c:pt idx="2217">
                  <c:v>42263.375000301108</c:v>
                </c:pt>
                <c:pt idx="2218">
                  <c:v>42263.416666967911</c:v>
                </c:pt>
                <c:pt idx="2219">
                  <c:v>42263.458333634713</c:v>
                </c:pt>
                <c:pt idx="2220">
                  <c:v>42263.500000301516</c:v>
                </c:pt>
                <c:pt idx="2221">
                  <c:v>42263.541666968318</c:v>
                </c:pt>
                <c:pt idx="2222">
                  <c:v>42263.583333635121</c:v>
                </c:pt>
                <c:pt idx="2223">
                  <c:v>42263.625000301923</c:v>
                </c:pt>
                <c:pt idx="2224">
                  <c:v>42263.666666968726</c:v>
                </c:pt>
                <c:pt idx="2225">
                  <c:v>42263.708333635528</c:v>
                </c:pt>
                <c:pt idx="2226">
                  <c:v>42263.750000302331</c:v>
                </c:pt>
                <c:pt idx="2227">
                  <c:v>42263.791666969133</c:v>
                </c:pt>
                <c:pt idx="2228">
                  <c:v>42263.833333635936</c:v>
                </c:pt>
                <c:pt idx="2229">
                  <c:v>42263.875000302738</c:v>
                </c:pt>
                <c:pt idx="2230">
                  <c:v>42263.916666969541</c:v>
                </c:pt>
                <c:pt idx="2231">
                  <c:v>42263.958333636343</c:v>
                </c:pt>
                <c:pt idx="2232">
                  <c:v>42264.000000303145</c:v>
                </c:pt>
                <c:pt idx="2233">
                  <c:v>42264.041666969948</c:v>
                </c:pt>
                <c:pt idx="2234">
                  <c:v>42264.08333363675</c:v>
                </c:pt>
                <c:pt idx="2235">
                  <c:v>42264.125000303553</c:v>
                </c:pt>
                <c:pt idx="2236">
                  <c:v>42264.166666970355</c:v>
                </c:pt>
                <c:pt idx="2237">
                  <c:v>42264.208333637158</c:v>
                </c:pt>
                <c:pt idx="2238">
                  <c:v>42264.25000030396</c:v>
                </c:pt>
                <c:pt idx="2239">
                  <c:v>42264.291666970763</c:v>
                </c:pt>
                <c:pt idx="2240">
                  <c:v>42264.333333637565</c:v>
                </c:pt>
                <c:pt idx="2241">
                  <c:v>42264.375000304368</c:v>
                </c:pt>
                <c:pt idx="2242">
                  <c:v>42264.41666697117</c:v>
                </c:pt>
                <c:pt idx="2243">
                  <c:v>42264.458333637973</c:v>
                </c:pt>
                <c:pt idx="2244">
                  <c:v>42264.500000304775</c:v>
                </c:pt>
                <c:pt idx="2245">
                  <c:v>42264.541666971578</c:v>
                </c:pt>
                <c:pt idx="2246">
                  <c:v>42264.58333363838</c:v>
                </c:pt>
                <c:pt idx="2247">
                  <c:v>42264.625000305183</c:v>
                </c:pt>
                <c:pt idx="2248">
                  <c:v>42264.666666971985</c:v>
                </c:pt>
                <c:pt idx="2249">
                  <c:v>42264.708333638788</c:v>
                </c:pt>
                <c:pt idx="2250">
                  <c:v>42264.75000030559</c:v>
                </c:pt>
                <c:pt idx="2251">
                  <c:v>42264.791666972393</c:v>
                </c:pt>
                <c:pt idx="2252">
                  <c:v>42264.833333639195</c:v>
                </c:pt>
                <c:pt idx="2253">
                  <c:v>42264.875000305998</c:v>
                </c:pt>
                <c:pt idx="2254">
                  <c:v>42264.9166669728</c:v>
                </c:pt>
                <c:pt idx="2255">
                  <c:v>42264.958333639603</c:v>
                </c:pt>
                <c:pt idx="2256">
                  <c:v>42265.000000306405</c:v>
                </c:pt>
                <c:pt idx="2257">
                  <c:v>42265.041666973208</c:v>
                </c:pt>
                <c:pt idx="2258">
                  <c:v>42265.08333364001</c:v>
                </c:pt>
                <c:pt idx="2259">
                  <c:v>42265.125000306813</c:v>
                </c:pt>
                <c:pt idx="2260">
                  <c:v>42265.166666973615</c:v>
                </c:pt>
                <c:pt idx="2261">
                  <c:v>42265.208333640418</c:v>
                </c:pt>
                <c:pt idx="2262">
                  <c:v>42265.25000030722</c:v>
                </c:pt>
                <c:pt idx="2263">
                  <c:v>42265.291666974023</c:v>
                </c:pt>
                <c:pt idx="2264">
                  <c:v>42265.333333640825</c:v>
                </c:pt>
                <c:pt idx="2265">
                  <c:v>42265.375000307627</c:v>
                </c:pt>
                <c:pt idx="2266">
                  <c:v>42265.41666697443</c:v>
                </c:pt>
                <c:pt idx="2267">
                  <c:v>42265.458333641232</c:v>
                </c:pt>
                <c:pt idx="2268">
                  <c:v>42265.500000308035</c:v>
                </c:pt>
                <c:pt idx="2269">
                  <c:v>42265.541666974837</c:v>
                </c:pt>
                <c:pt idx="2270">
                  <c:v>42265.58333364164</c:v>
                </c:pt>
                <c:pt idx="2271">
                  <c:v>42265.625000308442</c:v>
                </c:pt>
                <c:pt idx="2272">
                  <c:v>42265.666666975245</c:v>
                </c:pt>
                <c:pt idx="2273">
                  <c:v>42265.708333642047</c:v>
                </c:pt>
                <c:pt idx="2274">
                  <c:v>42265.75000030885</c:v>
                </c:pt>
                <c:pt idx="2275">
                  <c:v>42265.791666975652</c:v>
                </c:pt>
                <c:pt idx="2276">
                  <c:v>42265.833333642455</c:v>
                </c:pt>
                <c:pt idx="2277">
                  <c:v>42265.875000309257</c:v>
                </c:pt>
                <c:pt idx="2278">
                  <c:v>42265.91666697606</c:v>
                </c:pt>
                <c:pt idx="2279">
                  <c:v>42265.958333642862</c:v>
                </c:pt>
                <c:pt idx="2280">
                  <c:v>42266.000000309665</c:v>
                </c:pt>
                <c:pt idx="2281">
                  <c:v>42266.041666976467</c:v>
                </c:pt>
                <c:pt idx="2282">
                  <c:v>42266.08333364327</c:v>
                </c:pt>
                <c:pt idx="2283">
                  <c:v>42266.125000310072</c:v>
                </c:pt>
                <c:pt idx="2284">
                  <c:v>42266.166666976875</c:v>
                </c:pt>
                <c:pt idx="2285">
                  <c:v>42266.208333643677</c:v>
                </c:pt>
                <c:pt idx="2286">
                  <c:v>42266.25000031048</c:v>
                </c:pt>
                <c:pt idx="2287">
                  <c:v>42266.291666977282</c:v>
                </c:pt>
                <c:pt idx="2288">
                  <c:v>42266.333333644085</c:v>
                </c:pt>
                <c:pt idx="2289">
                  <c:v>42266.375000310887</c:v>
                </c:pt>
                <c:pt idx="2290">
                  <c:v>42266.41666697769</c:v>
                </c:pt>
                <c:pt idx="2291">
                  <c:v>42266.458333644492</c:v>
                </c:pt>
                <c:pt idx="2292">
                  <c:v>42266.500000311295</c:v>
                </c:pt>
                <c:pt idx="2293">
                  <c:v>42266.541666978097</c:v>
                </c:pt>
                <c:pt idx="2294">
                  <c:v>42266.5833336449</c:v>
                </c:pt>
                <c:pt idx="2295">
                  <c:v>42266.625000311702</c:v>
                </c:pt>
                <c:pt idx="2296">
                  <c:v>42266.666666978505</c:v>
                </c:pt>
                <c:pt idx="2297">
                  <c:v>42266.708333645307</c:v>
                </c:pt>
                <c:pt idx="2298">
                  <c:v>42266.750000312109</c:v>
                </c:pt>
                <c:pt idx="2299">
                  <c:v>42266.791666978912</c:v>
                </c:pt>
                <c:pt idx="2300">
                  <c:v>42266.833333645714</c:v>
                </c:pt>
                <c:pt idx="2301">
                  <c:v>42266.875000312517</c:v>
                </c:pt>
                <c:pt idx="2302">
                  <c:v>42266.916666979319</c:v>
                </c:pt>
                <c:pt idx="2303">
                  <c:v>42266.958333646122</c:v>
                </c:pt>
                <c:pt idx="2304">
                  <c:v>42267.000000312924</c:v>
                </c:pt>
                <c:pt idx="2305">
                  <c:v>42267.041666979727</c:v>
                </c:pt>
                <c:pt idx="2306">
                  <c:v>42267.083333646529</c:v>
                </c:pt>
                <c:pt idx="2307">
                  <c:v>42267.125000313332</c:v>
                </c:pt>
                <c:pt idx="2308">
                  <c:v>42267.166666980134</c:v>
                </c:pt>
                <c:pt idx="2309">
                  <c:v>42267.208333646937</c:v>
                </c:pt>
                <c:pt idx="2310">
                  <c:v>42267.250000313739</c:v>
                </c:pt>
                <c:pt idx="2311">
                  <c:v>42267.291666980542</c:v>
                </c:pt>
                <c:pt idx="2312">
                  <c:v>42267.333333647344</c:v>
                </c:pt>
                <c:pt idx="2313">
                  <c:v>42267.375000314147</c:v>
                </c:pt>
                <c:pt idx="2314">
                  <c:v>42267.416666980949</c:v>
                </c:pt>
                <c:pt idx="2315">
                  <c:v>42267.458333647752</c:v>
                </c:pt>
                <c:pt idx="2316">
                  <c:v>42267.500000314554</c:v>
                </c:pt>
                <c:pt idx="2317">
                  <c:v>42267.541666981357</c:v>
                </c:pt>
                <c:pt idx="2318">
                  <c:v>42267.583333648159</c:v>
                </c:pt>
                <c:pt idx="2319">
                  <c:v>42267.625000314962</c:v>
                </c:pt>
                <c:pt idx="2320">
                  <c:v>42267.666666981764</c:v>
                </c:pt>
                <c:pt idx="2321">
                  <c:v>42267.708333648567</c:v>
                </c:pt>
                <c:pt idx="2322">
                  <c:v>42267.750000315369</c:v>
                </c:pt>
                <c:pt idx="2323">
                  <c:v>42267.791666982172</c:v>
                </c:pt>
                <c:pt idx="2324">
                  <c:v>42267.833333648974</c:v>
                </c:pt>
                <c:pt idx="2325">
                  <c:v>42267.875000315777</c:v>
                </c:pt>
                <c:pt idx="2326">
                  <c:v>42267.916666982579</c:v>
                </c:pt>
                <c:pt idx="2327">
                  <c:v>42267.958333649382</c:v>
                </c:pt>
                <c:pt idx="2328">
                  <c:v>42268.000000316184</c:v>
                </c:pt>
                <c:pt idx="2329">
                  <c:v>42268.041666982986</c:v>
                </c:pt>
                <c:pt idx="2330">
                  <c:v>42268.083333649789</c:v>
                </c:pt>
                <c:pt idx="2331">
                  <c:v>42268.125000316591</c:v>
                </c:pt>
                <c:pt idx="2332">
                  <c:v>42268.166666983394</c:v>
                </c:pt>
                <c:pt idx="2333">
                  <c:v>42268.208333650196</c:v>
                </c:pt>
                <c:pt idx="2334">
                  <c:v>42268.250000316999</c:v>
                </c:pt>
                <c:pt idx="2335">
                  <c:v>42268.291666983801</c:v>
                </c:pt>
                <c:pt idx="2336">
                  <c:v>42268.333333650604</c:v>
                </c:pt>
                <c:pt idx="2337">
                  <c:v>42268.375000317406</c:v>
                </c:pt>
                <c:pt idx="2338">
                  <c:v>42268.416666984209</c:v>
                </c:pt>
                <c:pt idx="2339">
                  <c:v>42268.458333651011</c:v>
                </c:pt>
                <c:pt idx="2340">
                  <c:v>42268.500000317814</c:v>
                </c:pt>
                <c:pt idx="2341">
                  <c:v>42268.541666984616</c:v>
                </c:pt>
                <c:pt idx="2342">
                  <c:v>42268.583333651419</c:v>
                </c:pt>
                <c:pt idx="2343">
                  <c:v>42268.625000318221</c:v>
                </c:pt>
                <c:pt idx="2344">
                  <c:v>42268.666666985024</c:v>
                </c:pt>
                <c:pt idx="2345">
                  <c:v>42268.708333651826</c:v>
                </c:pt>
                <c:pt idx="2346">
                  <c:v>42268.750000318629</c:v>
                </c:pt>
                <c:pt idx="2347">
                  <c:v>42268.791666985431</c:v>
                </c:pt>
                <c:pt idx="2348">
                  <c:v>42268.833333652234</c:v>
                </c:pt>
                <c:pt idx="2349">
                  <c:v>42268.875000319036</c:v>
                </c:pt>
                <c:pt idx="2350">
                  <c:v>42268.916666985839</c:v>
                </c:pt>
                <c:pt idx="2351">
                  <c:v>42268.958333652641</c:v>
                </c:pt>
                <c:pt idx="2352">
                  <c:v>42269.000000319444</c:v>
                </c:pt>
                <c:pt idx="2353">
                  <c:v>42269.041666986246</c:v>
                </c:pt>
                <c:pt idx="2354">
                  <c:v>42269.083333653049</c:v>
                </c:pt>
                <c:pt idx="2355">
                  <c:v>42269.125000319851</c:v>
                </c:pt>
                <c:pt idx="2356">
                  <c:v>42269.166666986654</c:v>
                </c:pt>
                <c:pt idx="2357">
                  <c:v>42269.208333653456</c:v>
                </c:pt>
                <c:pt idx="2358">
                  <c:v>42269.250000320259</c:v>
                </c:pt>
                <c:pt idx="2359">
                  <c:v>42269.291666987061</c:v>
                </c:pt>
                <c:pt idx="2360">
                  <c:v>42269.333333653864</c:v>
                </c:pt>
                <c:pt idx="2361">
                  <c:v>42269.375000320666</c:v>
                </c:pt>
                <c:pt idx="2362">
                  <c:v>42269.416666987468</c:v>
                </c:pt>
                <c:pt idx="2363">
                  <c:v>42269.458333654271</c:v>
                </c:pt>
                <c:pt idx="2364">
                  <c:v>42269.500000321073</c:v>
                </c:pt>
                <c:pt idx="2365">
                  <c:v>42269.541666987876</c:v>
                </c:pt>
                <c:pt idx="2366">
                  <c:v>42269.583333654678</c:v>
                </c:pt>
                <c:pt idx="2367">
                  <c:v>42269.625000321481</c:v>
                </c:pt>
                <c:pt idx="2368">
                  <c:v>42269.666666988283</c:v>
                </c:pt>
                <c:pt idx="2369">
                  <c:v>42269.708333655086</c:v>
                </c:pt>
                <c:pt idx="2370">
                  <c:v>42269.750000321888</c:v>
                </c:pt>
                <c:pt idx="2371">
                  <c:v>42269.791666988691</c:v>
                </c:pt>
                <c:pt idx="2372">
                  <c:v>42269.833333655493</c:v>
                </c:pt>
                <c:pt idx="2373">
                  <c:v>42269.875000322296</c:v>
                </c:pt>
                <c:pt idx="2374">
                  <c:v>42269.916666989098</c:v>
                </c:pt>
                <c:pt idx="2375">
                  <c:v>42269.958333655901</c:v>
                </c:pt>
                <c:pt idx="2376">
                  <c:v>42270.000000322703</c:v>
                </c:pt>
                <c:pt idx="2377">
                  <c:v>42270.041666989506</c:v>
                </c:pt>
                <c:pt idx="2378">
                  <c:v>42270.083333656308</c:v>
                </c:pt>
                <c:pt idx="2379">
                  <c:v>42270.125000323111</c:v>
                </c:pt>
                <c:pt idx="2380">
                  <c:v>42270.166666989913</c:v>
                </c:pt>
                <c:pt idx="2381">
                  <c:v>42270.208333656716</c:v>
                </c:pt>
                <c:pt idx="2382">
                  <c:v>42270.250000323518</c:v>
                </c:pt>
                <c:pt idx="2383">
                  <c:v>42270.291666990321</c:v>
                </c:pt>
                <c:pt idx="2384">
                  <c:v>42270.333333657123</c:v>
                </c:pt>
                <c:pt idx="2385">
                  <c:v>42270.375000323926</c:v>
                </c:pt>
                <c:pt idx="2386">
                  <c:v>42270.416666990728</c:v>
                </c:pt>
                <c:pt idx="2387">
                  <c:v>42270.458333657531</c:v>
                </c:pt>
                <c:pt idx="2388">
                  <c:v>42270.500000324333</c:v>
                </c:pt>
                <c:pt idx="2389">
                  <c:v>42270.541666991136</c:v>
                </c:pt>
                <c:pt idx="2390">
                  <c:v>42270.583333657938</c:v>
                </c:pt>
                <c:pt idx="2391">
                  <c:v>42270.625000324741</c:v>
                </c:pt>
                <c:pt idx="2392">
                  <c:v>42270.666666991543</c:v>
                </c:pt>
                <c:pt idx="2393">
                  <c:v>42270.708333658346</c:v>
                </c:pt>
                <c:pt idx="2394">
                  <c:v>42270.750000325148</c:v>
                </c:pt>
                <c:pt idx="2395">
                  <c:v>42270.79166699195</c:v>
                </c:pt>
                <c:pt idx="2396">
                  <c:v>42270.833333658753</c:v>
                </c:pt>
                <c:pt idx="2397">
                  <c:v>42270.875000325555</c:v>
                </c:pt>
                <c:pt idx="2398">
                  <c:v>42270.916666992358</c:v>
                </c:pt>
                <c:pt idx="2399">
                  <c:v>42270.95833365916</c:v>
                </c:pt>
                <c:pt idx="2400">
                  <c:v>42271.000000325963</c:v>
                </c:pt>
                <c:pt idx="2401">
                  <c:v>42271.041666992765</c:v>
                </c:pt>
                <c:pt idx="2402">
                  <c:v>42271.083333659568</c:v>
                </c:pt>
                <c:pt idx="2403">
                  <c:v>42271.12500032637</c:v>
                </c:pt>
                <c:pt idx="2404">
                  <c:v>42271.166666993173</c:v>
                </c:pt>
                <c:pt idx="2405">
                  <c:v>42271.208333659975</c:v>
                </c:pt>
                <c:pt idx="2406">
                  <c:v>42271.250000326778</c:v>
                </c:pt>
                <c:pt idx="2407">
                  <c:v>42271.29166699358</c:v>
                </c:pt>
                <c:pt idx="2408">
                  <c:v>42271.333333660383</c:v>
                </c:pt>
                <c:pt idx="2409">
                  <c:v>42271.375000327185</c:v>
                </c:pt>
                <c:pt idx="2410">
                  <c:v>42271.416666993988</c:v>
                </c:pt>
                <c:pt idx="2411">
                  <c:v>42271.45833366079</c:v>
                </c:pt>
                <c:pt idx="2412">
                  <c:v>42271.500000327593</c:v>
                </c:pt>
                <c:pt idx="2413">
                  <c:v>42271.541666994395</c:v>
                </c:pt>
                <c:pt idx="2414">
                  <c:v>42271.583333661198</c:v>
                </c:pt>
                <c:pt idx="2415">
                  <c:v>42271.625000328</c:v>
                </c:pt>
                <c:pt idx="2416">
                  <c:v>42271.666666994803</c:v>
                </c:pt>
                <c:pt idx="2417">
                  <c:v>42271.708333661605</c:v>
                </c:pt>
                <c:pt idx="2418">
                  <c:v>42271.750000328408</c:v>
                </c:pt>
                <c:pt idx="2419">
                  <c:v>42271.79166699521</c:v>
                </c:pt>
                <c:pt idx="2420">
                  <c:v>42271.833333662013</c:v>
                </c:pt>
                <c:pt idx="2421">
                  <c:v>42271.875000328815</c:v>
                </c:pt>
                <c:pt idx="2422">
                  <c:v>42271.916666995618</c:v>
                </c:pt>
                <c:pt idx="2423">
                  <c:v>42271.95833366242</c:v>
                </c:pt>
                <c:pt idx="2424">
                  <c:v>42272.000000329223</c:v>
                </c:pt>
                <c:pt idx="2425">
                  <c:v>42272.041666996025</c:v>
                </c:pt>
                <c:pt idx="2426">
                  <c:v>42272.083333662827</c:v>
                </c:pt>
                <c:pt idx="2427">
                  <c:v>42272.12500032963</c:v>
                </c:pt>
                <c:pt idx="2428">
                  <c:v>42272.166666996432</c:v>
                </c:pt>
                <c:pt idx="2429">
                  <c:v>42272.208333663235</c:v>
                </c:pt>
                <c:pt idx="2430">
                  <c:v>42272.250000330037</c:v>
                </c:pt>
                <c:pt idx="2431">
                  <c:v>42272.29166699684</c:v>
                </c:pt>
                <c:pt idx="2432">
                  <c:v>42272.333333663642</c:v>
                </c:pt>
                <c:pt idx="2433">
                  <c:v>42272.375000330445</c:v>
                </c:pt>
                <c:pt idx="2434">
                  <c:v>42272.416666997247</c:v>
                </c:pt>
                <c:pt idx="2435">
                  <c:v>42272.45833366405</c:v>
                </c:pt>
                <c:pt idx="2436">
                  <c:v>42272.500000330852</c:v>
                </c:pt>
                <c:pt idx="2437">
                  <c:v>42272.541666997655</c:v>
                </c:pt>
                <c:pt idx="2438">
                  <c:v>42272.583333664457</c:v>
                </c:pt>
                <c:pt idx="2439">
                  <c:v>42272.62500033126</c:v>
                </c:pt>
                <c:pt idx="2440">
                  <c:v>42272.666666998062</c:v>
                </c:pt>
                <c:pt idx="2441">
                  <c:v>42272.708333664865</c:v>
                </c:pt>
                <c:pt idx="2442">
                  <c:v>42272.750000331667</c:v>
                </c:pt>
                <c:pt idx="2443">
                  <c:v>42272.79166699847</c:v>
                </c:pt>
                <c:pt idx="2444">
                  <c:v>42272.833333665272</c:v>
                </c:pt>
                <c:pt idx="2445">
                  <c:v>42272.875000332075</c:v>
                </c:pt>
                <c:pt idx="2446">
                  <c:v>42272.916666998877</c:v>
                </c:pt>
                <c:pt idx="2447">
                  <c:v>42272.95833366568</c:v>
                </c:pt>
                <c:pt idx="2448">
                  <c:v>42273.000000332482</c:v>
                </c:pt>
                <c:pt idx="2449">
                  <c:v>42273.041666999285</c:v>
                </c:pt>
                <c:pt idx="2450">
                  <c:v>42273.083333666087</c:v>
                </c:pt>
                <c:pt idx="2451">
                  <c:v>42273.12500033289</c:v>
                </c:pt>
                <c:pt idx="2452">
                  <c:v>42273.166666999692</c:v>
                </c:pt>
                <c:pt idx="2453">
                  <c:v>42273.208333666495</c:v>
                </c:pt>
                <c:pt idx="2454">
                  <c:v>42273.250000333297</c:v>
                </c:pt>
                <c:pt idx="2455">
                  <c:v>42273.2916670001</c:v>
                </c:pt>
                <c:pt idx="2456">
                  <c:v>42273.333333666902</c:v>
                </c:pt>
                <c:pt idx="2457">
                  <c:v>42273.375000333705</c:v>
                </c:pt>
                <c:pt idx="2458">
                  <c:v>42273.416667000507</c:v>
                </c:pt>
                <c:pt idx="2459">
                  <c:v>42273.458333667309</c:v>
                </c:pt>
                <c:pt idx="2460">
                  <c:v>42273.500000334112</c:v>
                </c:pt>
                <c:pt idx="2461">
                  <c:v>42273.541667000914</c:v>
                </c:pt>
                <c:pt idx="2462">
                  <c:v>42273.583333667717</c:v>
                </c:pt>
                <c:pt idx="2463">
                  <c:v>42273.625000334519</c:v>
                </c:pt>
                <c:pt idx="2464">
                  <c:v>42273.666667001322</c:v>
                </c:pt>
                <c:pt idx="2465">
                  <c:v>42273.708333668124</c:v>
                </c:pt>
                <c:pt idx="2466">
                  <c:v>42273.750000334927</c:v>
                </c:pt>
                <c:pt idx="2467">
                  <c:v>42273.791667001729</c:v>
                </c:pt>
                <c:pt idx="2468">
                  <c:v>42273.833333668532</c:v>
                </c:pt>
                <c:pt idx="2469">
                  <c:v>42273.875000335334</c:v>
                </c:pt>
                <c:pt idx="2470">
                  <c:v>42273.916667002137</c:v>
                </c:pt>
                <c:pt idx="2471">
                  <c:v>42273.958333668939</c:v>
                </c:pt>
                <c:pt idx="2472">
                  <c:v>42274.000000335742</c:v>
                </c:pt>
                <c:pt idx="2473">
                  <c:v>42274.041667002544</c:v>
                </c:pt>
                <c:pt idx="2474">
                  <c:v>42274.083333669347</c:v>
                </c:pt>
                <c:pt idx="2475">
                  <c:v>42274.125000336149</c:v>
                </c:pt>
                <c:pt idx="2476">
                  <c:v>42274.166667002952</c:v>
                </c:pt>
                <c:pt idx="2477">
                  <c:v>42274.208333669754</c:v>
                </c:pt>
                <c:pt idx="2478">
                  <c:v>42274.250000336557</c:v>
                </c:pt>
                <c:pt idx="2479">
                  <c:v>42274.291667003359</c:v>
                </c:pt>
                <c:pt idx="2480">
                  <c:v>42274.333333670162</c:v>
                </c:pt>
                <c:pt idx="2481">
                  <c:v>42274.375000336964</c:v>
                </c:pt>
                <c:pt idx="2482">
                  <c:v>42274.416667003767</c:v>
                </c:pt>
                <c:pt idx="2483">
                  <c:v>42274.458333670569</c:v>
                </c:pt>
                <c:pt idx="2484">
                  <c:v>42274.500000337372</c:v>
                </c:pt>
                <c:pt idx="2485">
                  <c:v>42274.541667004174</c:v>
                </c:pt>
                <c:pt idx="2486">
                  <c:v>42274.583333670977</c:v>
                </c:pt>
                <c:pt idx="2487">
                  <c:v>42274.625000337779</c:v>
                </c:pt>
                <c:pt idx="2488">
                  <c:v>42274.666667004582</c:v>
                </c:pt>
                <c:pt idx="2489">
                  <c:v>42274.708333671384</c:v>
                </c:pt>
                <c:pt idx="2490">
                  <c:v>42274.750000338187</c:v>
                </c:pt>
                <c:pt idx="2491">
                  <c:v>42274.791667004989</c:v>
                </c:pt>
                <c:pt idx="2492">
                  <c:v>42274.833333671791</c:v>
                </c:pt>
                <c:pt idx="2493">
                  <c:v>42274.875000338594</c:v>
                </c:pt>
                <c:pt idx="2494">
                  <c:v>42274.916667005396</c:v>
                </c:pt>
                <c:pt idx="2495">
                  <c:v>42274.958333672199</c:v>
                </c:pt>
                <c:pt idx="2496">
                  <c:v>42275.000000339001</c:v>
                </c:pt>
                <c:pt idx="2497">
                  <c:v>42275.041667005804</c:v>
                </c:pt>
                <c:pt idx="2498">
                  <c:v>42275.083333672606</c:v>
                </c:pt>
                <c:pt idx="2499">
                  <c:v>42275.125000339409</c:v>
                </c:pt>
                <c:pt idx="2500">
                  <c:v>42275.166667006211</c:v>
                </c:pt>
                <c:pt idx="2501">
                  <c:v>42275.208333673014</c:v>
                </c:pt>
                <c:pt idx="2502">
                  <c:v>42275.250000339816</c:v>
                </c:pt>
                <c:pt idx="2503">
                  <c:v>42275.291667006619</c:v>
                </c:pt>
                <c:pt idx="2504">
                  <c:v>42275.333333673421</c:v>
                </c:pt>
                <c:pt idx="2505">
                  <c:v>42275.375000340224</c:v>
                </c:pt>
                <c:pt idx="2506">
                  <c:v>42275.416667007026</c:v>
                </c:pt>
                <c:pt idx="2507">
                  <c:v>42275.458333673829</c:v>
                </c:pt>
                <c:pt idx="2508">
                  <c:v>42275.500000340631</c:v>
                </c:pt>
                <c:pt idx="2509">
                  <c:v>42275.541667007434</c:v>
                </c:pt>
                <c:pt idx="2510">
                  <c:v>42275.583333674236</c:v>
                </c:pt>
                <c:pt idx="2511">
                  <c:v>42275.625000341039</c:v>
                </c:pt>
                <c:pt idx="2512">
                  <c:v>42275.666667007841</c:v>
                </c:pt>
                <c:pt idx="2513">
                  <c:v>42275.708333674644</c:v>
                </c:pt>
                <c:pt idx="2514">
                  <c:v>42275.750000341446</c:v>
                </c:pt>
                <c:pt idx="2515">
                  <c:v>42275.791667008249</c:v>
                </c:pt>
                <c:pt idx="2516">
                  <c:v>42275.833333675051</c:v>
                </c:pt>
                <c:pt idx="2517">
                  <c:v>42275.875000341854</c:v>
                </c:pt>
                <c:pt idx="2518">
                  <c:v>42275.916667008656</c:v>
                </c:pt>
                <c:pt idx="2519">
                  <c:v>42275.958333675459</c:v>
                </c:pt>
                <c:pt idx="2520">
                  <c:v>42276.000000342261</c:v>
                </c:pt>
                <c:pt idx="2521">
                  <c:v>42276.041667009064</c:v>
                </c:pt>
                <c:pt idx="2522">
                  <c:v>42276.083333675866</c:v>
                </c:pt>
                <c:pt idx="2523">
                  <c:v>42276.125000342668</c:v>
                </c:pt>
                <c:pt idx="2524">
                  <c:v>42276.166667009471</c:v>
                </c:pt>
                <c:pt idx="2525">
                  <c:v>42276.208333676273</c:v>
                </c:pt>
                <c:pt idx="2526">
                  <c:v>42276.250000343076</c:v>
                </c:pt>
                <c:pt idx="2527">
                  <c:v>42276.291667009878</c:v>
                </c:pt>
                <c:pt idx="2528">
                  <c:v>42276.333333676681</c:v>
                </c:pt>
                <c:pt idx="2529">
                  <c:v>42276.375000343483</c:v>
                </c:pt>
                <c:pt idx="2530">
                  <c:v>42276.416667010286</c:v>
                </c:pt>
                <c:pt idx="2531">
                  <c:v>42276.458333677088</c:v>
                </c:pt>
                <c:pt idx="2532">
                  <c:v>42276.500000343891</c:v>
                </c:pt>
                <c:pt idx="2533">
                  <c:v>42276.541667010693</c:v>
                </c:pt>
                <c:pt idx="2534">
                  <c:v>42276.583333677496</c:v>
                </c:pt>
                <c:pt idx="2535">
                  <c:v>42276.625000344298</c:v>
                </c:pt>
                <c:pt idx="2536">
                  <c:v>42276.666667011101</c:v>
                </c:pt>
                <c:pt idx="2537">
                  <c:v>42276.708333677903</c:v>
                </c:pt>
                <c:pt idx="2538">
                  <c:v>42276.750000344706</c:v>
                </c:pt>
                <c:pt idx="2539">
                  <c:v>42276.791667011508</c:v>
                </c:pt>
                <c:pt idx="2540">
                  <c:v>42276.833333678311</c:v>
                </c:pt>
                <c:pt idx="2541">
                  <c:v>42276.875000345113</c:v>
                </c:pt>
                <c:pt idx="2542">
                  <c:v>42276.916667011916</c:v>
                </c:pt>
                <c:pt idx="2543">
                  <c:v>42276.958333678718</c:v>
                </c:pt>
                <c:pt idx="2544">
                  <c:v>42277.000000345521</c:v>
                </c:pt>
                <c:pt idx="2545">
                  <c:v>42277.041667012323</c:v>
                </c:pt>
                <c:pt idx="2546">
                  <c:v>42277.083333679126</c:v>
                </c:pt>
                <c:pt idx="2547">
                  <c:v>42277.125000345928</c:v>
                </c:pt>
                <c:pt idx="2548">
                  <c:v>42277.166667012731</c:v>
                </c:pt>
                <c:pt idx="2549">
                  <c:v>42277.208333679533</c:v>
                </c:pt>
                <c:pt idx="2550">
                  <c:v>42277.250000346336</c:v>
                </c:pt>
                <c:pt idx="2551">
                  <c:v>42277.291667013138</c:v>
                </c:pt>
                <c:pt idx="2552">
                  <c:v>42277.333333679941</c:v>
                </c:pt>
                <c:pt idx="2553">
                  <c:v>42277.375000346743</c:v>
                </c:pt>
                <c:pt idx="2554">
                  <c:v>42277.416667013546</c:v>
                </c:pt>
                <c:pt idx="2555">
                  <c:v>42277.458333680348</c:v>
                </c:pt>
                <c:pt idx="2556">
                  <c:v>42277.50000034715</c:v>
                </c:pt>
                <c:pt idx="2557">
                  <c:v>42277.541667013953</c:v>
                </c:pt>
                <c:pt idx="2558">
                  <c:v>42277.583333680755</c:v>
                </c:pt>
                <c:pt idx="2559">
                  <c:v>42277.625000347558</c:v>
                </c:pt>
                <c:pt idx="2560">
                  <c:v>42277.66666701436</c:v>
                </c:pt>
                <c:pt idx="2561">
                  <c:v>42277.708333681163</c:v>
                </c:pt>
                <c:pt idx="2562">
                  <c:v>42277.750000347965</c:v>
                </c:pt>
                <c:pt idx="2563">
                  <c:v>42277.791667014768</c:v>
                </c:pt>
                <c:pt idx="2564">
                  <c:v>42277.83333368157</c:v>
                </c:pt>
                <c:pt idx="2565">
                  <c:v>42277.875000348373</c:v>
                </c:pt>
                <c:pt idx="2566">
                  <c:v>42277.916667015175</c:v>
                </c:pt>
                <c:pt idx="2567">
                  <c:v>42277.958333681978</c:v>
                </c:pt>
                <c:pt idx="2568">
                  <c:v>42278.00000034878</c:v>
                </c:pt>
                <c:pt idx="2569">
                  <c:v>42278.041667015583</c:v>
                </c:pt>
                <c:pt idx="2570">
                  <c:v>42278.083333682385</c:v>
                </c:pt>
                <c:pt idx="2571">
                  <c:v>42278.125000349188</c:v>
                </c:pt>
                <c:pt idx="2572">
                  <c:v>42278.16666701599</c:v>
                </c:pt>
                <c:pt idx="2573">
                  <c:v>42278.208333682793</c:v>
                </c:pt>
                <c:pt idx="2574">
                  <c:v>42278.250000349595</c:v>
                </c:pt>
                <c:pt idx="2575">
                  <c:v>42278.291667016398</c:v>
                </c:pt>
                <c:pt idx="2576">
                  <c:v>42278.3333336832</c:v>
                </c:pt>
                <c:pt idx="2577">
                  <c:v>42278.375000350003</c:v>
                </c:pt>
                <c:pt idx="2578">
                  <c:v>42278.416667016805</c:v>
                </c:pt>
                <c:pt idx="2579">
                  <c:v>42278.458333683608</c:v>
                </c:pt>
                <c:pt idx="2580">
                  <c:v>42278.50000035041</c:v>
                </c:pt>
                <c:pt idx="2581">
                  <c:v>42278.541667017213</c:v>
                </c:pt>
                <c:pt idx="2582">
                  <c:v>42278.583333684015</c:v>
                </c:pt>
                <c:pt idx="2583">
                  <c:v>42278.625000350818</c:v>
                </c:pt>
                <c:pt idx="2584">
                  <c:v>42278.66666701762</c:v>
                </c:pt>
                <c:pt idx="2585">
                  <c:v>42278.708333684423</c:v>
                </c:pt>
                <c:pt idx="2586">
                  <c:v>42278.750000351225</c:v>
                </c:pt>
                <c:pt idx="2587">
                  <c:v>42278.791667018028</c:v>
                </c:pt>
                <c:pt idx="2588">
                  <c:v>42278.83333368483</c:v>
                </c:pt>
                <c:pt idx="2589">
                  <c:v>42278.875000351632</c:v>
                </c:pt>
                <c:pt idx="2590">
                  <c:v>42278.916667018435</c:v>
                </c:pt>
                <c:pt idx="2591">
                  <c:v>42278.958333685237</c:v>
                </c:pt>
                <c:pt idx="2592">
                  <c:v>42279.00000035204</c:v>
                </c:pt>
                <c:pt idx="2593">
                  <c:v>42279.041667018842</c:v>
                </c:pt>
                <c:pt idx="2594">
                  <c:v>42279.083333685645</c:v>
                </c:pt>
                <c:pt idx="2595">
                  <c:v>42279.125000352447</c:v>
                </c:pt>
                <c:pt idx="2596">
                  <c:v>42279.16666701925</c:v>
                </c:pt>
                <c:pt idx="2597">
                  <c:v>42279.208333686052</c:v>
                </c:pt>
                <c:pt idx="2598">
                  <c:v>42279.250000352855</c:v>
                </c:pt>
                <c:pt idx="2599">
                  <c:v>42279.291667019657</c:v>
                </c:pt>
                <c:pt idx="2600">
                  <c:v>42279.33333368646</c:v>
                </c:pt>
                <c:pt idx="2601">
                  <c:v>42279.375000353262</c:v>
                </c:pt>
                <c:pt idx="2602">
                  <c:v>42279.416667020065</c:v>
                </c:pt>
                <c:pt idx="2603">
                  <c:v>42279.458333686867</c:v>
                </c:pt>
                <c:pt idx="2604">
                  <c:v>42279.50000035367</c:v>
                </c:pt>
                <c:pt idx="2605">
                  <c:v>42279.541667020472</c:v>
                </c:pt>
                <c:pt idx="2606">
                  <c:v>42279.583333687275</c:v>
                </c:pt>
                <c:pt idx="2607">
                  <c:v>42279.625000354077</c:v>
                </c:pt>
                <c:pt idx="2608">
                  <c:v>42279.66666702088</c:v>
                </c:pt>
                <c:pt idx="2609">
                  <c:v>42279.708333687682</c:v>
                </c:pt>
                <c:pt idx="2610">
                  <c:v>42279.750000354485</c:v>
                </c:pt>
                <c:pt idx="2611">
                  <c:v>42279.791667021287</c:v>
                </c:pt>
                <c:pt idx="2612">
                  <c:v>42279.83333368809</c:v>
                </c:pt>
                <c:pt idx="2613">
                  <c:v>42279.875000354892</c:v>
                </c:pt>
                <c:pt idx="2614">
                  <c:v>42279.916667021695</c:v>
                </c:pt>
                <c:pt idx="2615">
                  <c:v>42279.958333688497</c:v>
                </c:pt>
                <c:pt idx="2616">
                  <c:v>42280.0000003553</c:v>
                </c:pt>
                <c:pt idx="2617">
                  <c:v>42280.041667022102</c:v>
                </c:pt>
                <c:pt idx="2618">
                  <c:v>42280.083333688905</c:v>
                </c:pt>
                <c:pt idx="2619">
                  <c:v>42280.125000355707</c:v>
                </c:pt>
                <c:pt idx="2620">
                  <c:v>42280.16666702251</c:v>
                </c:pt>
                <c:pt idx="2621">
                  <c:v>42280.208333689312</c:v>
                </c:pt>
                <c:pt idx="2622">
                  <c:v>42280.250000356114</c:v>
                </c:pt>
                <c:pt idx="2623">
                  <c:v>42280.291667022917</c:v>
                </c:pt>
                <c:pt idx="2624">
                  <c:v>42280.333333689719</c:v>
                </c:pt>
                <c:pt idx="2625">
                  <c:v>42280.375000356522</c:v>
                </c:pt>
                <c:pt idx="2626">
                  <c:v>42280.416667023324</c:v>
                </c:pt>
                <c:pt idx="2627">
                  <c:v>42280.458333690127</c:v>
                </c:pt>
                <c:pt idx="2628">
                  <c:v>42280.500000356929</c:v>
                </c:pt>
                <c:pt idx="2629">
                  <c:v>42280.541667023732</c:v>
                </c:pt>
                <c:pt idx="2630">
                  <c:v>42280.583333690534</c:v>
                </c:pt>
                <c:pt idx="2631">
                  <c:v>42280.625000357337</c:v>
                </c:pt>
                <c:pt idx="2632">
                  <c:v>42280.666667024139</c:v>
                </c:pt>
                <c:pt idx="2633">
                  <c:v>42280.708333690942</c:v>
                </c:pt>
                <c:pt idx="2634">
                  <c:v>42280.750000357744</c:v>
                </c:pt>
                <c:pt idx="2635">
                  <c:v>42280.791667024547</c:v>
                </c:pt>
                <c:pt idx="2636">
                  <c:v>42280.833333691349</c:v>
                </c:pt>
                <c:pt idx="2637">
                  <c:v>42280.875000358152</c:v>
                </c:pt>
                <c:pt idx="2638">
                  <c:v>42280.916667024954</c:v>
                </c:pt>
                <c:pt idx="2639">
                  <c:v>42280.958333691757</c:v>
                </c:pt>
                <c:pt idx="2640">
                  <c:v>42281.000000358559</c:v>
                </c:pt>
                <c:pt idx="2641">
                  <c:v>42281.041667025362</c:v>
                </c:pt>
                <c:pt idx="2642">
                  <c:v>42281.083333692164</c:v>
                </c:pt>
                <c:pt idx="2643">
                  <c:v>42281.125000358967</c:v>
                </c:pt>
                <c:pt idx="2644">
                  <c:v>42281.166667025769</c:v>
                </c:pt>
                <c:pt idx="2645">
                  <c:v>42281.208333692572</c:v>
                </c:pt>
                <c:pt idx="2646">
                  <c:v>42281.250000359374</c:v>
                </c:pt>
                <c:pt idx="2647">
                  <c:v>42281.291667026177</c:v>
                </c:pt>
                <c:pt idx="2648">
                  <c:v>42281.333333692979</c:v>
                </c:pt>
                <c:pt idx="2649">
                  <c:v>42281.375000359782</c:v>
                </c:pt>
                <c:pt idx="2650">
                  <c:v>42281.416667026584</c:v>
                </c:pt>
                <c:pt idx="2651">
                  <c:v>42281.458333693387</c:v>
                </c:pt>
                <c:pt idx="2652">
                  <c:v>42281.500000360189</c:v>
                </c:pt>
                <c:pt idx="2653">
                  <c:v>42281.541667026991</c:v>
                </c:pt>
                <c:pt idx="2654">
                  <c:v>42281.583333693794</c:v>
                </c:pt>
                <c:pt idx="2655">
                  <c:v>42281.625000360596</c:v>
                </c:pt>
                <c:pt idx="2656">
                  <c:v>42281.666667027399</c:v>
                </c:pt>
                <c:pt idx="2657">
                  <c:v>42281.708333694201</c:v>
                </c:pt>
                <c:pt idx="2658">
                  <c:v>42281.750000361004</c:v>
                </c:pt>
                <c:pt idx="2659">
                  <c:v>42281.791667027806</c:v>
                </c:pt>
                <c:pt idx="2660">
                  <c:v>42281.833333694609</c:v>
                </c:pt>
                <c:pt idx="2661">
                  <c:v>42281.875000361411</c:v>
                </c:pt>
                <c:pt idx="2662">
                  <c:v>42281.916667028214</c:v>
                </c:pt>
                <c:pt idx="2663">
                  <c:v>42281.958333695016</c:v>
                </c:pt>
                <c:pt idx="2664">
                  <c:v>42282.000000361819</c:v>
                </c:pt>
                <c:pt idx="2665">
                  <c:v>42282.041667028621</c:v>
                </c:pt>
                <c:pt idx="2666">
                  <c:v>42282.083333695424</c:v>
                </c:pt>
                <c:pt idx="2667">
                  <c:v>42282.125000362226</c:v>
                </c:pt>
                <c:pt idx="2668">
                  <c:v>42282.166667029029</c:v>
                </c:pt>
                <c:pt idx="2669">
                  <c:v>42282.208333695831</c:v>
                </c:pt>
                <c:pt idx="2670">
                  <c:v>42282.250000362634</c:v>
                </c:pt>
                <c:pt idx="2671">
                  <c:v>42282.291667029436</c:v>
                </c:pt>
                <c:pt idx="2672">
                  <c:v>42282.333333696239</c:v>
                </c:pt>
                <c:pt idx="2673">
                  <c:v>42282.375000363041</c:v>
                </c:pt>
                <c:pt idx="2674">
                  <c:v>42282.416667029844</c:v>
                </c:pt>
                <c:pt idx="2675">
                  <c:v>42282.458333696646</c:v>
                </c:pt>
                <c:pt idx="2676">
                  <c:v>42282.500000363449</c:v>
                </c:pt>
                <c:pt idx="2677">
                  <c:v>42282.541667030251</c:v>
                </c:pt>
                <c:pt idx="2678">
                  <c:v>42282.583333697054</c:v>
                </c:pt>
                <c:pt idx="2679">
                  <c:v>42282.625000363856</c:v>
                </c:pt>
                <c:pt idx="2680">
                  <c:v>42282.666667030659</c:v>
                </c:pt>
                <c:pt idx="2681">
                  <c:v>42282.708333697461</c:v>
                </c:pt>
                <c:pt idx="2682">
                  <c:v>42282.750000364264</c:v>
                </c:pt>
                <c:pt idx="2683">
                  <c:v>42282.791667031066</c:v>
                </c:pt>
                <c:pt idx="2684">
                  <c:v>42282.833333697869</c:v>
                </c:pt>
                <c:pt idx="2685">
                  <c:v>42282.875000364671</c:v>
                </c:pt>
                <c:pt idx="2686">
                  <c:v>42282.916667031473</c:v>
                </c:pt>
                <c:pt idx="2687">
                  <c:v>42282.958333698276</c:v>
                </c:pt>
                <c:pt idx="2688">
                  <c:v>42283.000000365078</c:v>
                </c:pt>
                <c:pt idx="2689">
                  <c:v>42283.041667031881</c:v>
                </c:pt>
                <c:pt idx="2690">
                  <c:v>42283.083333698683</c:v>
                </c:pt>
                <c:pt idx="2691">
                  <c:v>42283.125000365486</c:v>
                </c:pt>
                <c:pt idx="2692">
                  <c:v>42283.166667032288</c:v>
                </c:pt>
                <c:pt idx="2693">
                  <c:v>42283.208333699091</c:v>
                </c:pt>
                <c:pt idx="2694">
                  <c:v>42283.250000365893</c:v>
                </c:pt>
                <c:pt idx="2695">
                  <c:v>42283.291667032696</c:v>
                </c:pt>
                <c:pt idx="2696">
                  <c:v>42283.333333699498</c:v>
                </c:pt>
                <c:pt idx="2697">
                  <c:v>42283.375000366301</c:v>
                </c:pt>
                <c:pt idx="2698">
                  <c:v>42283.416667033103</c:v>
                </c:pt>
                <c:pt idx="2699">
                  <c:v>42283.458333699906</c:v>
                </c:pt>
                <c:pt idx="2700">
                  <c:v>42283.500000366708</c:v>
                </c:pt>
                <c:pt idx="2701">
                  <c:v>42283.541667033511</c:v>
                </c:pt>
                <c:pt idx="2702">
                  <c:v>42283.583333700313</c:v>
                </c:pt>
                <c:pt idx="2703">
                  <c:v>42283.625000367116</c:v>
                </c:pt>
                <c:pt idx="2704">
                  <c:v>42283.666667033918</c:v>
                </c:pt>
                <c:pt idx="2705">
                  <c:v>42283.708333700721</c:v>
                </c:pt>
                <c:pt idx="2706">
                  <c:v>42283.750000367523</c:v>
                </c:pt>
                <c:pt idx="2707">
                  <c:v>42283.791667034326</c:v>
                </c:pt>
                <c:pt idx="2708">
                  <c:v>42283.833333701128</c:v>
                </c:pt>
                <c:pt idx="2709">
                  <c:v>42283.875000367931</c:v>
                </c:pt>
                <c:pt idx="2710">
                  <c:v>42283.916667034733</c:v>
                </c:pt>
                <c:pt idx="2711">
                  <c:v>42283.958333701536</c:v>
                </c:pt>
              </c:numCache>
            </c:numRef>
          </c:xVal>
          <c:yVal>
            <c:numRef>
              <c:f>'8-Hr'!$K$2:$K$2713</c:f>
              <c:numCache>
                <c:formatCode>General</c:formatCode>
                <c:ptCount val="2712"/>
                <c:pt idx="11" formatCode="0.0">
                  <c:v>0.20000000000000284</c:v>
                </c:pt>
                <c:pt idx="12" formatCode="0.0">
                  <c:v>0</c:v>
                </c:pt>
                <c:pt idx="13" formatCode="0.0">
                  <c:v>0.10000000000000142</c:v>
                </c:pt>
                <c:pt idx="14" formatCode="0.0">
                  <c:v>-0.19999999999999929</c:v>
                </c:pt>
                <c:pt idx="15" formatCode="0.0">
                  <c:v>-0.69999999999999929</c:v>
                </c:pt>
                <c:pt idx="16" formatCode="0.0">
                  <c:v>-0.5</c:v>
                </c:pt>
                <c:pt idx="24" formatCode="0.0">
                  <c:v>2.1999999999999993</c:v>
                </c:pt>
                <c:pt idx="25" formatCode="0.0">
                  <c:v>0.59999999999999787</c:v>
                </c:pt>
                <c:pt idx="26" formatCode="0.0">
                  <c:v>0.89999999999999858</c:v>
                </c:pt>
                <c:pt idx="27" formatCode="0.0">
                  <c:v>1.3000000000000007</c:v>
                </c:pt>
                <c:pt idx="28" formatCode="0.0">
                  <c:v>1.9000000000000021</c:v>
                </c:pt>
                <c:pt idx="29" formatCode="0.0">
                  <c:v>2.5</c:v>
                </c:pt>
                <c:pt idx="30" formatCode="0.0">
                  <c:v>3.1999999999999993</c:v>
                </c:pt>
                <c:pt idx="31" formatCode="0.0">
                  <c:v>3.6000000000000014</c:v>
                </c:pt>
                <c:pt idx="32" formatCode="0.0">
                  <c:v>3.7000000000000028</c:v>
                </c:pt>
                <c:pt idx="33" formatCode="0.0">
                  <c:v>3.6000000000000014</c:v>
                </c:pt>
                <c:pt idx="34" formatCode="0.0">
                  <c:v>3.5</c:v>
                </c:pt>
                <c:pt idx="35" formatCode="0.0">
                  <c:v>3.1000000000000014</c:v>
                </c:pt>
                <c:pt idx="36" formatCode="0.0">
                  <c:v>2.6000000000000014</c:v>
                </c:pt>
                <c:pt idx="37" formatCode="0.0">
                  <c:v>2.1000000000000014</c:v>
                </c:pt>
                <c:pt idx="38" formatCode="0.0">
                  <c:v>1.6000000000000014</c:v>
                </c:pt>
                <c:pt idx="39" formatCode="0.0">
                  <c:v>0.60000000000000142</c:v>
                </c:pt>
                <c:pt idx="40" formatCode="0.0">
                  <c:v>0.5</c:v>
                </c:pt>
                <c:pt idx="41" formatCode="0.0">
                  <c:v>0.10000000000000142</c:v>
                </c:pt>
                <c:pt idx="42" formatCode="0.0">
                  <c:v>-0.30000000000000071</c:v>
                </c:pt>
                <c:pt idx="43" formatCode="0.0">
                  <c:v>-0.5</c:v>
                </c:pt>
                <c:pt idx="44" formatCode="0.0">
                  <c:v>-0.80000000000000071</c:v>
                </c:pt>
                <c:pt idx="45" formatCode="0.0">
                  <c:v>-0.89999999999999858</c:v>
                </c:pt>
                <c:pt idx="46" formatCode="0.0">
                  <c:v>-0.79999999999999716</c:v>
                </c:pt>
                <c:pt idx="47" formatCode="0.0">
                  <c:v>-0.5</c:v>
                </c:pt>
                <c:pt idx="48" formatCode="0.0">
                  <c:v>-0.40000000000000213</c:v>
                </c:pt>
                <c:pt idx="49" formatCode="0.0">
                  <c:v>-9.9999999999997868E-2</c:v>
                </c:pt>
                <c:pt idx="50" formatCode="0.0">
                  <c:v>0.30000000000000071</c:v>
                </c:pt>
                <c:pt idx="51" formatCode="0.0">
                  <c:v>0.69999999999999929</c:v>
                </c:pt>
                <c:pt idx="52" formatCode="0.0">
                  <c:v>1.1999999999999993</c:v>
                </c:pt>
                <c:pt idx="53" formatCode="0.0">
                  <c:v>1.6999999999999993</c:v>
                </c:pt>
                <c:pt idx="54" formatCode="0.0">
                  <c:v>2.1999999999999993</c:v>
                </c:pt>
                <c:pt idx="55" formatCode="0.0">
                  <c:v>2.6000000000000014</c:v>
                </c:pt>
                <c:pt idx="56" formatCode="0.0">
                  <c:v>2.8000000000000043</c:v>
                </c:pt>
                <c:pt idx="57" formatCode="0.0">
                  <c:v>2.8999999999999986</c:v>
                </c:pt>
                <c:pt idx="58" formatCode="0.0">
                  <c:v>2.8999999999999986</c:v>
                </c:pt>
                <c:pt idx="59" formatCode="0.0">
                  <c:v>2.7000000000000028</c:v>
                </c:pt>
                <c:pt idx="60" formatCode="0.0">
                  <c:v>2.3999999999999986</c:v>
                </c:pt>
                <c:pt idx="61" formatCode="0.0">
                  <c:v>1.8999999999999986</c:v>
                </c:pt>
                <c:pt idx="62" formatCode="0.0">
                  <c:v>1.5</c:v>
                </c:pt>
                <c:pt idx="63" formatCode="0.0">
                  <c:v>0.90000000000000568</c:v>
                </c:pt>
                <c:pt idx="64" formatCode="0.0">
                  <c:v>0.40000000000000568</c:v>
                </c:pt>
                <c:pt idx="65" formatCode="0.0">
                  <c:v>0.5</c:v>
                </c:pt>
                <c:pt idx="66" formatCode="0.0">
                  <c:v>0.20000000000000284</c:v>
                </c:pt>
                <c:pt idx="67" formatCode="0.0">
                  <c:v>0.29999999999999716</c:v>
                </c:pt>
                <c:pt idx="68" formatCode="0.0">
                  <c:v>0.69999999999999574</c:v>
                </c:pt>
                <c:pt idx="69" formatCode="0.0">
                  <c:v>1.3999999999999986</c:v>
                </c:pt>
                <c:pt idx="70" formatCode="0.0">
                  <c:v>2.4000000000000021</c:v>
                </c:pt>
                <c:pt idx="71" formatCode="0.0">
                  <c:v>1.3000000000000007</c:v>
                </c:pt>
                <c:pt idx="72" formatCode="0.0">
                  <c:v>0.10000000000000142</c:v>
                </c:pt>
                <c:pt idx="73" formatCode="0.0">
                  <c:v>0.30000000000000071</c:v>
                </c:pt>
                <c:pt idx="74" formatCode="0.0">
                  <c:v>0.59999999999999787</c:v>
                </c:pt>
                <c:pt idx="75" formatCode="0.0">
                  <c:v>0.59999999999999787</c:v>
                </c:pt>
                <c:pt idx="76" formatCode="0.0">
                  <c:v>0.80000000000000071</c:v>
                </c:pt>
                <c:pt idx="77" formatCode="0.0">
                  <c:v>1</c:v>
                </c:pt>
                <c:pt idx="78" formatCode="0.0">
                  <c:v>1.5</c:v>
                </c:pt>
                <c:pt idx="79" formatCode="0.0">
                  <c:v>2.1999999999999957</c:v>
                </c:pt>
                <c:pt idx="80" formatCode="0.0">
                  <c:v>2.2999999999999972</c:v>
                </c:pt>
                <c:pt idx="81" formatCode="0.0">
                  <c:v>2.6000000000000014</c:v>
                </c:pt>
                <c:pt idx="82" formatCode="0.0">
                  <c:v>2.5</c:v>
                </c:pt>
                <c:pt idx="83" formatCode="0.0">
                  <c:v>2.7000000000000028</c:v>
                </c:pt>
                <c:pt idx="84" formatCode="0.0">
                  <c:v>2.6000000000000014</c:v>
                </c:pt>
                <c:pt idx="85" formatCode="0.0">
                  <c:v>2.5</c:v>
                </c:pt>
                <c:pt idx="86" formatCode="0.0">
                  <c:v>2.1000000000000014</c:v>
                </c:pt>
                <c:pt idx="87" formatCode="0.0">
                  <c:v>1.7000000000000028</c:v>
                </c:pt>
                <c:pt idx="88" formatCode="0.0">
                  <c:v>1.3000000000000007</c:v>
                </c:pt>
                <c:pt idx="89" formatCode="0.0">
                  <c:v>0.70000000000000284</c:v>
                </c:pt>
                <c:pt idx="90" formatCode="0.0">
                  <c:v>0.19999999999999929</c:v>
                </c:pt>
                <c:pt idx="91" formatCode="0.0">
                  <c:v>-0.19999999999999929</c:v>
                </c:pt>
                <c:pt idx="92" formatCode="0.0">
                  <c:v>-0.5</c:v>
                </c:pt>
                <c:pt idx="93" formatCode="0.0">
                  <c:v>-0.80000000000000071</c:v>
                </c:pt>
                <c:pt idx="94" formatCode="0.0">
                  <c:v>-1.1000000000000014</c:v>
                </c:pt>
                <c:pt idx="95" formatCode="0.0">
                  <c:v>-1</c:v>
                </c:pt>
                <c:pt idx="96" formatCode="0.0">
                  <c:v>-0.80000000000000071</c:v>
                </c:pt>
                <c:pt idx="97" formatCode="0.0">
                  <c:v>-0.69999999999999929</c:v>
                </c:pt>
                <c:pt idx="98" formatCode="0.0">
                  <c:v>-0.39999999999999858</c:v>
                </c:pt>
                <c:pt idx="99" formatCode="0.0">
                  <c:v>0</c:v>
                </c:pt>
                <c:pt idx="100" formatCode="0.0">
                  <c:v>0.30000000000000071</c:v>
                </c:pt>
                <c:pt idx="101" formatCode="0.0">
                  <c:v>0.39999999999999858</c:v>
                </c:pt>
                <c:pt idx="102" formatCode="0.0">
                  <c:v>0.70000000000000284</c:v>
                </c:pt>
                <c:pt idx="103" formatCode="0.0">
                  <c:v>0.59999999999999432</c:v>
                </c:pt>
                <c:pt idx="104" formatCode="0.0">
                  <c:v>0.79999999999999716</c:v>
                </c:pt>
                <c:pt idx="105" formatCode="0.0">
                  <c:v>0.70000000000000284</c:v>
                </c:pt>
                <c:pt idx="106" formatCode="0.0">
                  <c:v>0.39999999999999858</c:v>
                </c:pt>
                <c:pt idx="107" formatCode="0.0">
                  <c:v>0</c:v>
                </c:pt>
                <c:pt idx="108" formatCode="0.0">
                  <c:v>-0.19999999999999574</c:v>
                </c:pt>
                <c:pt idx="109" formatCode="0.0">
                  <c:v>-0.39999999999999858</c:v>
                </c:pt>
                <c:pt idx="110" formatCode="0.0">
                  <c:v>-0.5</c:v>
                </c:pt>
                <c:pt idx="111" formatCode="0.0">
                  <c:v>-1.5</c:v>
                </c:pt>
                <c:pt idx="112" formatCode="0.0">
                  <c:v>-1.5999999999999979</c:v>
                </c:pt>
                <c:pt idx="113" formatCode="0.0">
                  <c:v>-1.8999999999999986</c:v>
                </c:pt>
                <c:pt idx="114" formatCode="0.0">
                  <c:v>-2.3000000000000007</c:v>
                </c:pt>
                <c:pt idx="115" formatCode="0.0">
                  <c:v>-2.8000000000000007</c:v>
                </c:pt>
                <c:pt idx="116" formatCode="0.0">
                  <c:v>-3.5</c:v>
                </c:pt>
                <c:pt idx="117" formatCode="0.0">
                  <c:v>-3.8000000000000007</c:v>
                </c:pt>
                <c:pt idx="118" formatCode="0.0">
                  <c:v>-4.3999999999999986</c:v>
                </c:pt>
                <c:pt idx="119" formatCode="0.0">
                  <c:v>-2.9000000000000021</c:v>
                </c:pt>
                <c:pt idx="120" formatCode="0.0">
                  <c:v>-2.7000000000000028</c:v>
                </c:pt>
                <c:pt idx="121" formatCode="0.0">
                  <c:v>-2.5</c:v>
                </c:pt>
                <c:pt idx="122" formatCode="0.0">
                  <c:v>-2.2000000000000028</c:v>
                </c:pt>
                <c:pt idx="123" formatCode="0.0">
                  <c:v>-1.6000000000000014</c:v>
                </c:pt>
                <c:pt idx="124" formatCode="0.0">
                  <c:v>-1</c:v>
                </c:pt>
                <c:pt idx="125" formatCode="0.0">
                  <c:v>-0.30000000000000426</c:v>
                </c:pt>
                <c:pt idx="126" formatCode="0.0">
                  <c:v>0.29999999999999716</c:v>
                </c:pt>
                <c:pt idx="127" formatCode="0.0">
                  <c:v>0.89999999999999858</c:v>
                </c:pt>
                <c:pt idx="128" formatCode="0.0">
                  <c:v>1.2999999999999972</c:v>
                </c:pt>
                <c:pt idx="129" formatCode="0.0">
                  <c:v>1.5999999999999943</c:v>
                </c:pt>
                <c:pt idx="130" formatCode="0.0">
                  <c:v>1.5</c:v>
                </c:pt>
                <c:pt idx="131" formatCode="0.0">
                  <c:v>1.3999999999999986</c:v>
                </c:pt>
                <c:pt idx="132" formatCode="0.0">
                  <c:v>0.89999999999999858</c:v>
                </c:pt>
                <c:pt idx="133" formatCode="0.0">
                  <c:v>0.39999999999999858</c:v>
                </c:pt>
                <c:pt idx="134" formatCode="0.0">
                  <c:v>-0.20000000000000284</c:v>
                </c:pt>
                <c:pt idx="135" formatCode="0.0">
                  <c:v>-2.5999999999999979</c:v>
                </c:pt>
                <c:pt idx="136" formatCode="0.0">
                  <c:v>-3.1999999999999993</c:v>
                </c:pt>
                <c:pt idx="137" formatCode="0.0">
                  <c:v>-3</c:v>
                </c:pt>
                <c:pt idx="138" formatCode="0.0">
                  <c:v>-2.7999999999999972</c:v>
                </c:pt>
                <c:pt idx="139" formatCode="0.0">
                  <c:v>-2.8000000000000007</c:v>
                </c:pt>
                <c:pt idx="140" formatCode="0.0">
                  <c:v>-3</c:v>
                </c:pt>
                <c:pt idx="141" formatCode="0.0">
                  <c:v>-3.4000000000000021</c:v>
                </c:pt>
                <c:pt idx="142" formatCode="0.0">
                  <c:v>-3.5</c:v>
                </c:pt>
                <c:pt idx="143" formatCode="0.0">
                  <c:v>-2.6999999999999993</c:v>
                </c:pt>
                <c:pt idx="144" formatCode="0.0">
                  <c:v>-2.3999999999999986</c:v>
                </c:pt>
                <c:pt idx="145" formatCode="0.0">
                  <c:v>-1.9000000000000021</c:v>
                </c:pt>
                <c:pt idx="146" formatCode="0.0">
                  <c:v>-1.2999999999999972</c:v>
                </c:pt>
                <c:pt idx="147" formatCode="0.0">
                  <c:v>-0.69999999999999574</c:v>
                </c:pt>
                <c:pt idx="148" formatCode="0.0">
                  <c:v>1.1000000000000014</c:v>
                </c:pt>
                <c:pt idx="149" formatCode="0.0">
                  <c:v>1.1999999999999957</c:v>
                </c:pt>
                <c:pt idx="150" formatCode="0.0">
                  <c:v>1.2000000000000028</c:v>
                </c:pt>
                <c:pt idx="151" formatCode="0.0">
                  <c:v>1</c:v>
                </c:pt>
                <c:pt idx="152" formatCode="0.0">
                  <c:v>0.79999999999999716</c:v>
                </c:pt>
                <c:pt idx="153" formatCode="0.0">
                  <c:v>0.60000000000000142</c:v>
                </c:pt>
                <c:pt idx="154" formatCode="0.0">
                  <c:v>0.10000000000000142</c:v>
                </c:pt>
                <c:pt idx="155" formatCode="0.0">
                  <c:v>-0.20000000000000284</c:v>
                </c:pt>
                <c:pt idx="156" formatCode="0.0">
                  <c:v>0</c:v>
                </c:pt>
                <c:pt idx="157" formatCode="0.0">
                  <c:v>-0.29999999999999716</c:v>
                </c:pt>
                <c:pt idx="158" formatCode="0.0">
                  <c:v>-0.70000000000000284</c:v>
                </c:pt>
                <c:pt idx="159" formatCode="0.0">
                  <c:v>-5.3999999999999986</c:v>
                </c:pt>
                <c:pt idx="160" formatCode="0.0">
                  <c:v>-6</c:v>
                </c:pt>
                <c:pt idx="167" formatCode="0.0">
                  <c:v>-4.1999999999999993</c:v>
                </c:pt>
                <c:pt idx="168" formatCode="0.0">
                  <c:v>-4.3000000000000007</c:v>
                </c:pt>
                <c:pt idx="169" formatCode="0.0">
                  <c:v>-2.6999999999999993</c:v>
                </c:pt>
                <c:pt idx="170" formatCode="0.0">
                  <c:v>-2.3000000000000007</c:v>
                </c:pt>
                <c:pt idx="171" formatCode="0.0">
                  <c:v>-1.8000000000000007</c:v>
                </c:pt>
                <c:pt idx="172" formatCode="0.0">
                  <c:v>-1.3999999999999986</c:v>
                </c:pt>
                <c:pt idx="173" formatCode="0.0">
                  <c:v>-0.80000000000000426</c:v>
                </c:pt>
                <c:pt idx="174" formatCode="0.0">
                  <c:v>-0.20000000000000284</c:v>
                </c:pt>
                <c:pt idx="175" formatCode="0.0">
                  <c:v>0</c:v>
                </c:pt>
                <c:pt idx="176" formatCode="0.0">
                  <c:v>-0.19999999999998863</c:v>
                </c:pt>
                <c:pt idx="177" formatCode="0.0">
                  <c:v>-0.19999999999998863</c:v>
                </c:pt>
                <c:pt idx="178" formatCode="0.0">
                  <c:v>-0.59999999999999432</c:v>
                </c:pt>
                <c:pt idx="179" formatCode="0.0">
                  <c:v>-1</c:v>
                </c:pt>
                <c:pt idx="180" formatCode="0.0">
                  <c:v>-1.2000000000000028</c:v>
                </c:pt>
                <c:pt idx="181" formatCode="0.0">
                  <c:v>-1.7000000000000028</c:v>
                </c:pt>
                <c:pt idx="182" formatCode="0.0">
                  <c:v>-2.1000000000000014</c:v>
                </c:pt>
                <c:pt idx="183" formatCode="0.0">
                  <c:v>-5.5</c:v>
                </c:pt>
                <c:pt idx="184" formatCode="0.0">
                  <c:v>-4.8999999999999986</c:v>
                </c:pt>
                <c:pt idx="185" formatCode="0.0">
                  <c:v>-4.3999999999999986</c:v>
                </c:pt>
                <c:pt idx="186" formatCode="0.0">
                  <c:v>-3.6999999999999993</c:v>
                </c:pt>
                <c:pt idx="187" formatCode="0.0">
                  <c:v>-2.8000000000000007</c:v>
                </c:pt>
                <c:pt idx="188" formatCode="0.0">
                  <c:v>-2.4000000000000021</c:v>
                </c:pt>
                <c:pt idx="189" formatCode="0.0">
                  <c:v>-1.9000000000000021</c:v>
                </c:pt>
                <c:pt idx="190" formatCode="0.0">
                  <c:v>-1.5</c:v>
                </c:pt>
                <c:pt idx="191" formatCode="0.0">
                  <c:v>-1</c:v>
                </c:pt>
                <c:pt idx="192" formatCode="0.0">
                  <c:v>-0.29999999999999716</c:v>
                </c:pt>
                <c:pt idx="193" formatCode="0.0">
                  <c:v>0.10000000000000142</c:v>
                </c:pt>
                <c:pt idx="194" formatCode="0.0">
                  <c:v>0.69999999999999929</c:v>
                </c:pt>
                <c:pt idx="195" formatCode="0.0">
                  <c:v>1.3000000000000007</c:v>
                </c:pt>
                <c:pt idx="196" formatCode="0.0">
                  <c:v>1.6999999999999993</c:v>
                </c:pt>
                <c:pt idx="197" formatCode="0.0">
                  <c:v>2.4999999999999964</c:v>
                </c:pt>
                <c:pt idx="198" formatCode="0.0">
                  <c:v>3.1999999999999957</c:v>
                </c:pt>
                <c:pt idx="199" formatCode="0.0">
                  <c:v>3.5</c:v>
                </c:pt>
                <c:pt idx="200" formatCode="0.0">
                  <c:v>3.6000000000000014</c:v>
                </c:pt>
                <c:pt idx="201" formatCode="0.0">
                  <c:v>3.7000000000000028</c:v>
                </c:pt>
                <c:pt idx="202" formatCode="0.0">
                  <c:v>3.3999999999999986</c:v>
                </c:pt>
                <c:pt idx="203" formatCode="0.0">
                  <c:v>3.1000000000000014</c:v>
                </c:pt>
                <c:pt idx="204" formatCode="0.0">
                  <c:v>2.7000000000000028</c:v>
                </c:pt>
                <c:pt idx="205" formatCode="0.0">
                  <c:v>2.2000000000000028</c:v>
                </c:pt>
                <c:pt idx="206" formatCode="0.0">
                  <c:v>1.7000000000000028</c:v>
                </c:pt>
                <c:pt idx="207" formatCode="0.0">
                  <c:v>-0.80000000000000071</c:v>
                </c:pt>
                <c:pt idx="208" formatCode="0.0">
                  <c:v>-0.80000000000000071</c:v>
                </c:pt>
                <c:pt idx="209" formatCode="0.0">
                  <c:v>-0.80000000000000071</c:v>
                </c:pt>
                <c:pt idx="210" formatCode="0.0">
                  <c:v>-0.79999999999999716</c:v>
                </c:pt>
                <c:pt idx="211" formatCode="0.0">
                  <c:v>-0.69999999999999929</c:v>
                </c:pt>
                <c:pt idx="212" formatCode="0.0">
                  <c:v>-0.59999999999999964</c:v>
                </c:pt>
                <c:pt idx="213" formatCode="0.0">
                  <c:v>-0.5</c:v>
                </c:pt>
                <c:pt idx="214" formatCode="0.0">
                  <c:v>-0.59999999999999964</c:v>
                </c:pt>
                <c:pt idx="215" formatCode="0.0">
                  <c:v>-1.2999999999999989</c:v>
                </c:pt>
                <c:pt idx="216" formatCode="0.0">
                  <c:v>-1.0999999999999996</c:v>
                </c:pt>
                <c:pt idx="217" formatCode="0.0">
                  <c:v>-0.59999999999999964</c:v>
                </c:pt>
                <c:pt idx="218" formatCode="0.0">
                  <c:v>-0.20000000000000107</c:v>
                </c:pt>
                <c:pt idx="219" formatCode="0.0">
                  <c:v>0.5</c:v>
                </c:pt>
                <c:pt idx="220" formatCode="0.0">
                  <c:v>1.1999999999999993</c:v>
                </c:pt>
                <c:pt idx="221" formatCode="0.0">
                  <c:v>2</c:v>
                </c:pt>
                <c:pt idx="222" formatCode="0.0">
                  <c:v>2.6000000000000014</c:v>
                </c:pt>
                <c:pt idx="223" formatCode="0.0">
                  <c:v>3</c:v>
                </c:pt>
                <c:pt idx="224" formatCode="0.0">
                  <c:v>3.3000000000000043</c:v>
                </c:pt>
                <c:pt idx="225" formatCode="0.0">
                  <c:v>3.3999999999999986</c:v>
                </c:pt>
                <c:pt idx="226" formatCode="0.0">
                  <c:v>3.3999999999999986</c:v>
                </c:pt>
                <c:pt idx="227" formatCode="0.0">
                  <c:v>3</c:v>
                </c:pt>
                <c:pt idx="228" formatCode="0.0">
                  <c:v>2.5</c:v>
                </c:pt>
                <c:pt idx="229" formatCode="0.0">
                  <c:v>2</c:v>
                </c:pt>
                <c:pt idx="230" formatCode="0.0">
                  <c:v>1.6999999999999957</c:v>
                </c:pt>
                <c:pt idx="231" formatCode="0.0">
                  <c:v>0.89999999999999858</c:v>
                </c:pt>
                <c:pt idx="232" formatCode="0.0">
                  <c:v>1</c:v>
                </c:pt>
                <c:pt idx="233" formatCode="0.0">
                  <c:v>1.5</c:v>
                </c:pt>
                <c:pt idx="234" formatCode="0.0">
                  <c:v>1.6999999999999957</c:v>
                </c:pt>
                <c:pt idx="235" formatCode="0.0">
                  <c:v>2.2999999999999972</c:v>
                </c:pt>
                <c:pt idx="236" formatCode="0.0">
                  <c:v>2.8999999999999986</c:v>
                </c:pt>
                <c:pt idx="237" formatCode="0.0">
                  <c:v>3.6000000000000014</c:v>
                </c:pt>
                <c:pt idx="238" formatCode="0.0">
                  <c:v>4.3000000000000007</c:v>
                </c:pt>
                <c:pt idx="239" formatCode="0.0">
                  <c:v>0.40000000000000036</c:v>
                </c:pt>
                <c:pt idx="240" formatCode="0.0">
                  <c:v>0.59999999999999964</c:v>
                </c:pt>
                <c:pt idx="241" formatCode="0.0">
                  <c:v>0.79999999999999893</c:v>
                </c:pt>
                <c:pt idx="242" formatCode="0.0">
                  <c:v>1.2999999999999989</c:v>
                </c:pt>
                <c:pt idx="243" formatCode="0.0">
                  <c:v>1.7000000000000028</c:v>
                </c:pt>
                <c:pt idx="244" formatCode="0.0">
                  <c:v>2.3000000000000007</c:v>
                </c:pt>
                <c:pt idx="245" formatCode="0.0">
                  <c:v>3</c:v>
                </c:pt>
                <c:pt idx="246" formatCode="0.0">
                  <c:v>3.6000000000000014</c:v>
                </c:pt>
                <c:pt idx="247" formatCode="0.0">
                  <c:v>4.1999999999999957</c:v>
                </c:pt>
                <c:pt idx="248" formatCode="0.0">
                  <c:v>4.3999999999999986</c:v>
                </c:pt>
                <c:pt idx="249" formatCode="0.0">
                  <c:v>4.4000000000000057</c:v>
                </c:pt>
                <c:pt idx="250" formatCode="0.0">
                  <c:v>4.3999999999999986</c:v>
                </c:pt>
                <c:pt idx="251" formatCode="0.0">
                  <c:v>4.2000000000000028</c:v>
                </c:pt>
                <c:pt idx="252" formatCode="0.0">
                  <c:v>4.1000000000000014</c:v>
                </c:pt>
                <c:pt idx="253" formatCode="0.0">
                  <c:v>3.6000000000000014</c:v>
                </c:pt>
                <c:pt idx="254" formatCode="0.0">
                  <c:v>3</c:v>
                </c:pt>
                <c:pt idx="255" formatCode="0.0">
                  <c:v>2.5999999999999943</c:v>
                </c:pt>
                <c:pt idx="256" formatCode="0.0">
                  <c:v>2.3000000000000043</c:v>
                </c:pt>
                <c:pt idx="257" formatCode="0.0">
                  <c:v>2.6999999999999957</c:v>
                </c:pt>
                <c:pt idx="258" formatCode="0.0">
                  <c:v>2.8999999999999986</c:v>
                </c:pt>
                <c:pt idx="259" formatCode="0.0">
                  <c:v>3.3999999999999986</c:v>
                </c:pt>
                <c:pt idx="260" formatCode="0.0">
                  <c:v>3.5999999999999996</c:v>
                </c:pt>
                <c:pt idx="261" formatCode="0.0">
                  <c:v>3.7000000000000011</c:v>
                </c:pt>
                <c:pt idx="262" formatCode="0.0">
                  <c:v>4.1000000000000014</c:v>
                </c:pt>
                <c:pt idx="263" formatCode="0.0">
                  <c:v>0.5</c:v>
                </c:pt>
                <c:pt idx="264" formatCode="0.0">
                  <c:v>0.5</c:v>
                </c:pt>
                <c:pt idx="265" formatCode="0.0">
                  <c:v>0.59999999999999964</c:v>
                </c:pt>
                <c:pt idx="266" formatCode="0.0">
                  <c:v>1</c:v>
                </c:pt>
                <c:pt idx="267" formatCode="0.0">
                  <c:v>1.4000000000000004</c:v>
                </c:pt>
                <c:pt idx="268" formatCode="0.0">
                  <c:v>1.8999999999999986</c:v>
                </c:pt>
                <c:pt idx="269" formatCode="0.0">
                  <c:v>2.2999999999999972</c:v>
                </c:pt>
                <c:pt idx="270" formatCode="0.0">
                  <c:v>2.6000000000000014</c:v>
                </c:pt>
                <c:pt idx="271" formatCode="0.0">
                  <c:v>2.9000000000000021</c:v>
                </c:pt>
                <c:pt idx="272" formatCode="0.0">
                  <c:v>3.1000000000000014</c:v>
                </c:pt>
                <c:pt idx="273" formatCode="0.0">
                  <c:v>3.1000000000000014</c:v>
                </c:pt>
                <c:pt idx="274" formatCode="0.0">
                  <c:v>2.8999999999999986</c:v>
                </c:pt>
                <c:pt idx="275" formatCode="0.0">
                  <c:v>2.6999999999999957</c:v>
                </c:pt>
                <c:pt idx="276" formatCode="0.0">
                  <c:v>2.5</c:v>
                </c:pt>
                <c:pt idx="277" formatCode="0.0">
                  <c:v>2.2999999999999972</c:v>
                </c:pt>
                <c:pt idx="278" formatCode="0.0">
                  <c:v>1.8999999999999986</c:v>
                </c:pt>
                <c:pt idx="279" formatCode="0.0">
                  <c:v>1.4000000000000021</c:v>
                </c:pt>
                <c:pt idx="280" formatCode="0.0">
                  <c:v>1.1999999999999993</c:v>
                </c:pt>
                <c:pt idx="281" formatCode="0.0">
                  <c:v>0.80000000000000071</c:v>
                </c:pt>
                <c:pt idx="282" formatCode="0.0">
                  <c:v>0.60000000000000142</c:v>
                </c:pt>
                <c:pt idx="283" formatCode="0.0">
                  <c:v>0.39999999999999858</c:v>
                </c:pt>
                <c:pt idx="284" formatCode="0.0">
                  <c:v>0.30000000000000071</c:v>
                </c:pt>
                <c:pt idx="285" formatCode="0.0">
                  <c:v>0.10000000000000142</c:v>
                </c:pt>
                <c:pt idx="286" formatCode="0.0">
                  <c:v>0.10000000000000142</c:v>
                </c:pt>
                <c:pt idx="287" formatCode="0.0">
                  <c:v>0.40000000000000213</c:v>
                </c:pt>
                <c:pt idx="288" formatCode="0.0">
                  <c:v>0.5</c:v>
                </c:pt>
                <c:pt idx="289" formatCode="0.0">
                  <c:v>0.60000000000000142</c:v>
                </c:pt>
                <c:pt idx="290" formatCode="0.0">
                  <c:v>0.70000000000000284</c:v>
                </c:pt>
                <c:pt idx="291" formatCode="0.0">
                  <c:v>0.80000000000000071</c:v>
                </c:pt>
                <c:pt idx="292" formatCode="0.0">
                  <c:v>0.90000000000000213</c:v>
                </c:pt>
                <c:pt idx="293" formatCode="0.0">
                  <c:v>1</c:v>
                </c:pt>
                <c:pt idx="294" formatCode="0.0">
                  <c:v>1.0999999999999979</c:v>
                </c:pt>
                <c:pt idx="295" formatCode="0.0">
                  <c:v>1.1999999999999993</c:v>
                </c:pt>
                <c:pt idx="296" formatCode="0.0">
                  <c:v>1.1999999999999993</c:v>
                </c:pt>
                <c:pt idx="297" formatCode="0.0">
                  <c:v>1.2000000000000028</c:v>
                </c:pt>
                <c:pt idx="298" formatCode="0.0">
                  <c:v>1.3000000000000007</c:v>
                </c:pt>
                <c:pt idx="299" formatCode="0.0">
                  <c:v>1.1999999999999993</c:v>
                </c:pt>
                <c:pt idx="300" formatCode="0.0">
                  <c:v>1</c:v>
                </c:pt>
                <c:pt idx="301" formatCode="0.0">
                  <c:v>0.80000000000000071</c:v>
                </c:pt>
                <c:pt idx="302" formatCode="0.0">
                  <c:v>0.59999999999999787</c:v>
                </c:pt>
                <c:pt idx="303" formatCode="0.0">
                  <c:v>-1.3999999999999986</c:v>
                </c:pt>
                <c:pt idx="304" formatCode="0.0">
                  <c:v>-1.4000000000000004</c:v>
                </c:pt>
                <c:pt idx="305" formatCode="0.0">
                  <c:v>-2.3000000000000007</c:v>
                </c:pt>
                <c:pt idx="306" formatCode="0.0">
                  <c:v>-2</c:v>
                </c:pt>
                <c:pt idx="307" formatCode="0.0">
                  <c:v>-1.5999999999999996</c:v>
                </c:pt>
                <c:pt idx="308" formatCode="0.0">
                  <c:v>-1.2999999999999998</c:v>
                </c:pt>
                <c:pt idx="309" formatCode="0.0">
                  <c:v>-0.89999999999999947</c:v>
                </c:pt>
                <c:pt idx="310" formatCode="0.0">
                  <c:v>-1</c:v>
                </c:pt>
                <c:pt idx="311" formatCode="0.0">
                  <c:v>-0.79999999999999982</c:v>
                </c:pt>
                <c:pt idx="312" formatCode="0.0">
                  <c:v>-0.40000000000000036</c:v>
                </c:pt>
                <c:pt idx="313" formatCode="0.0">
                  <c:v>0.40000000000000036</c:v>
                </c:pt>
                <c:pt idx="314" formatCode="0.0">
                  <c:v>1.0999999999999996</c:v>
                </c:pt>
                <c:pt idx="315" formatCode="0.0">
                  <c:v>1.6999999999999993</c:v>
                </c:pt>
                <c:pt idx="316" formatCode="0.0">
                  <c:v>2.4000000000000021</c:v>
                </c:pt>
                <c:pt idx="317" formatCode="0.0">
                  <c:v>3.1000000000000014</c:v>
                </c:pt>
                <c:pt idx="318" formatCode="0.0">
                  <c:v>3.6999999999999993</c:v>
                </c:pt>
                <c:pt idx="319" formatCode="0.0">
                  <c:v>3.8999999999999986</c:v>
                </c:pt>
                <c:pt idx="320" formatCode="0.0">
                  <c:v>3.8999999999999986</c:v>
                </c:pt>
                <c:pt idx="321" formatCode="0.0">
                  <c:v>4</c:v>
                </c:pt>
                <c:pt idx="322" formatCode="0.0">
                  <c:v>4.0999999999999943</c:v>
                </c:pt>
                <c:pt idx="323" formatCode="0.0">
                  <c:v>3.8999999999999986</c:v>
                </c:pt>
                <c:pt idx="324" formatCode="0.0">
                  <c:v>3.6000000000000014</c:v>
                </c:pt>
                <c:pt idx="325" formatCode="0.0">
                  <c:v>2.8000000000000043</c:v>
                </c:pt>
                <c:pt idx="326" formatCode="0.0">
                  <c:v>2.1999999999999993</c:v>
                </c:pt>
                <c:pt idx="327" formatCode="0.0">
                  <c:v>1.6000000000000014</c:v>
                </c:pt>
                <c:pt idx="328" formatCode="0.0">
                  <c:v>-1.8000000000000007</c:v>
                </c:pt>
                <c:pt idx="329" formatCode="0.0">
                  <c:v>-2.1000000000000014</c:v>
                </c:pt>
                <c:pt idx="330" formatCode="0.0">
                  <c:v>-2.4000000000000004</c:v>
                </c:pt>
                <c:pt idx="331" formatCode="0.0">
                  <c:v>-2.3000000000000007</c:v>
                </c:pt>
                <c:pt idx="332" formatCode="0.0">
                  <c:v>-2.3000000000000003</c:v>
                </c:pt>
                <c:pt idx="333" formatCode="0.0">
                  <c:v>-1.9</c:v>
                </c:pt>
                <c:pt idx="334" formatCode="0.0">
                  <c:v>-2.1999999999999997</c:v>
                </c:pt>
                <c:pt idx="335" formatCode="0.0">
                  <c:v>-2</c:v>
                </c:pt>
                <c:pt idx="336" formatCode="0.0">
                  <c:v>-1.4000000000000004</c:v>
                </c:pt>
                <c:pt idx="337" formatCode="0.0">
                  <c:v>-0.60000000000000142</c:v>
                </c:pt>
                <c:pt idx="338" formatCode="0.0">
                  <c:v>9.9999999999997868E-2</c:v>
                </c:pt>
                <c:pt idx="339" formatCode="0.0">
                  <c:v>1.1000000000000014</c:v>
                </c:pt>
                <c:pt idx="340" formatCode="0.0">
                  <c:v>2.1000000000000014</c:v>
                </c:pt>
                <c:pt idx="341" formatCode="0.0">
                  <c:v>3</c:v>
                </c:pt>
                <c:pt idx="342" formatCode="0.0">
                  <c:v>4</c:v>
                </c:pt>
                <c:pt idx="343" formatCode="0.0">
                  <c:v>4.2000000000000028</c:v>
                </c:pt>
                <c:pt idx="344" formatCode="0.0">
                  <c:v>4.3000000000000043</c:v>
                </c:pt>
                <c:pt idx="345" formatCode="0.0">
                  <c:v>4.1000000000000014</c:v>
                </c:pt>
                <c:pt idx="346" formatCode="0.0">
                  <c:v>3.7999999999999972</c:v>
                </c:pt>
                <c:pt idx="347" formatCode="0.0">
                  <c:v>3.0999999999999943</c:v>
                </c:pt>
                <c:pt idx="348" formatCode="0.0">
                  <c:v>2.5999999999999943</c:v>
                </c:pt>
                <c:pt idx="349" formatCode="0.0">
                  <c:v>2.0999999999999943</c:v>
                </c:pt>
                <c:pt idx="350" formatCode="0.0">
                  <c:v>1.3999999999999986</c:v>
                </c:pt>
                <c:pt idx="351" formatCode="0.0">
                  <c:v>1</c:v>
                </c:pt>
                <c:pt idx="352" formatCode="0.0">
                  <c:v>0.80000000000000426</c:v>
                </c:pt>
                <c:pt idx="353" formatCode="0.0">
                  <c:v>0.79999999999999716</c:v>
                </c:pt>
                <c:pt idx="354" formatCode="0.0">
                  <c:v>0.80000000000000426</c:v>
                </c:pt>
                <c:pt idx="355" formatCode="0.0">
                  <c:v>0.89999999999999858</c:v>
                </c:pt>
                <c:pt idx="356" formatCode="0.0">
                  <c:v>1.2000000000000028</c:v>
                </c:pt>
                <c:pt idx="357" formatCode="0.0">
                  <c:v>1.4000000000000057</c:v>
                </c:pt>
                <c:pt idx="358" formatCode="0.0">
                  <c:v>1.7999999999999972</c:v>
                </c:pt>
                <c:pt idx="359" formatCode="0.0">
                  <c:v>2.1000000000000014</c:v>
                </c:pt>
                <c:pt idx="360" formatCode="0.0">
                  <c:v>2.3999999999999986</c:v>
                </c:pt>
                <c:pt idx="361" formatCode="0.0">
                  <c:v>2.6999999999999957</c:v>
                </c:pt>
                <c:pt idx="362" formatCode="0.0">
                  <c:v>3</c:v>
                </c:pt>
                <c:pt idx="363" formatCode="0.0">
                  <c:v>2.5</c:v>
                </c:pt>
                <c:pt idx="364" formatCode="0.0">
                  <c:v>2.5</c:v>
                </c:pt>
                <c:pt idx="365" formatCode="0.0">
                  <c:v>2.5</c:v>
                </c:pt>
                <c:pt idx="366" formatCode="0.0">
                  <c:v>2.6000000000000014</c:v>
                </c:pt>
                <c:pt idx="367" formatCode="0.0">
                  <c:v>3</c:v>
                </c:pt>
                <c:pt idx="368" formatCode="0.0">
                  <c:v>3.1000000000000014</c:v>
                </c:pt>
                <c:pt idx="369" formatCode="0.0">
                  <c:v>3.2000000000000028</c:v>
                </c:pt>
                <c:pt idx="370" formatCode="0.0">
                  <c:v>3</c:v>
                </c:pt>
                <c:pt idx="371" formatCode="0.0">
                  <c:v>3.5999999999999943</c:v>
                </c:pt>
                <c:pt idx="372" formatCode="0.0">
                  <c:v>3.5</c:v>
                </c:pt>
                <c:pt idx="373" formatCode="0.0">
                  <c:v>3.1999999999999886</c:v>
                </c:pt>
                <c:pt idx="374" formatCode="0.0">
                  <c:v>2.8000000000000043</c:v>
                </c:pt>
                <c:pt idx="375" formatCode="0.0">
                  <c:v>2.1999999999999957</c:v>
                </c:pt>
                <c:pt idx="376" formatCode="0.0">
                  <c:v>1.7999999999999972</c:v>
                </c:pt>
                <c:pt idx="377" formatCode="0.0">
                  <c:v>1</c:v>
                </c:pt>
                <c:pt idx="378" formatCode="0.0">
                  <c:v>0</c:v>
                </c:pt>
                <c:pt idx="379" formatCode="0.0">
                  <c:v>-0.79999999999999716</c:v>
                </c:pt>
                <c:pt idx="380" formatCode="0.0">
                  <c:v>-1.3999999999999986</c:v>
                </c:pt>
                <c:pt idx="381" formatCode="0.0">
                  <c:v>-2.2000000000000028</c:v>
                </c:pt>
                <c:pt idx="382" formatCode="0.0">
                  <c:v>-2.8999999999999986</c:v>
                </c:pt>
                <c:pt idx="383" formatCode="0.0">
                  <c:v>-3</c:v>
                </c:pt>
                <c:pt idx="384" formatCode="0.0">
                  <c:v>-3.2000000000000011</c:v>
                </c:pt>
                <c:pt idx="385" formatCode="0.0">
                  <c:v>-2.7999999999999989</c:v>
                </c:pt>
                <c:pt idx="386" formatCode="0.0">
                  <c:v>-2.3000000000000007</c:v>
                </c:pt>
                <c:pt idx="387" formatCode="0.0">
                  <c:v>1</c:v>
                </c:pt>
                <c:pt idx="388" formatCode="0.0">
                  <c:v>1.1999999999999993</c:v>
                </c:pt>
                <c:pt idx="389" formatCode="0.0">
                  <c:v>1.5999999999999979</c:v>
                </c:pt>
                <c:pt idx="390" formatCode="0.0">
                  <c:v>1.7000000000000028</c:v>
                </c:pt>
                <c:pt idx="391" formatCode="0.0">
                  <c:v>1.1000000000000014</c:v>
                </c:pt>
                <c:pt idx="392" formatCode="0.0">
                  <c:v>0.80000000000000426</c:v>
                </c:pt>
                <c:pt idx="393" formatCode="0.0">
                  <c:v>0.5</c:v>
                </c:pt>
                <c:pt idx="394" formatCode="0.0">
                  <c:v>0.29999999999999716</c:v>
                </c:pt>
                <c:pt idx="395" formatCode="0.0">
                  <c:v>1.6999999999999957</c:v>
                </c:pt>
                <c:pt idx="396" formatCode="0.0">
                  <c:v>0.89999999999999858</c:v>
                </c:pt>
                <c:pt idx="397" formatCode="0.0">
                  <c:v>0.30000000000000426</c:v>
                </c:pt>
                <c:pt idx="398" formatCode="0.0">
                  <c:v>0.19999999999999574</c:v>
                </c:pt>
                <c:pt idx="399" formatCode="0.0">
                  <c:v>0</c:v>
                </c:pt>
                <c:pt idx="400" formatCode="0.0">
                  <c:v>-9.9999999999997868E-2</c:v>
                </c:pt>
                <c:pt idx="401" formatCode="0.0">
                  <c:v>-0.30000000000000071</c:v>
                </c:pt>
                <c:pt idx="402" formatCode="0.0">
                  <c:v>-0.69999999999999929</c:v>
                </c:pt>
                <c:pt idx="403" formatCode="0.0">
                  <c:v>-0.79999999999999716</c:v>
                </c:pt>
                <c:pt idx="404" formatCode="0.0">
                  <c:v>-0.69999999999999929</c:v>
                </c:pt>
                <c:pt idx="405" formatCode="0.0">
                  <c:v>-0.69999999999999929</c:v>
                </c:pt>
                <c:pt idx="406" formatCode="0.0">
                  <c:v>-0.90000000000000213</c:v>
                </c:pt>
                <c:pt idx="407" formatCode="0.0">
                  <c:v>-0.79999999999999716</c:v>
                </c:pt>
                <c:pt idx="408" formatCode="0.0">
                  <c:v>-0.69999999999999929</c:v>
                </c:pt>
                <c:pt idx="409" formatCode="0.0">
                  <c:v>-0.40000000000000213</c:v>
                </c:pt>
                <c:pt idx="410" formatCode="0.0">
                  <c:v>0</c:v>
                </c:pt>
                <c:pt idx="411" formatCode="0.0">
                  <c:v>0.30000000000000071</c:v>
                </c:pt>
                <c:pt idx="412" formatCode="0.0">
                  <c:v>0.89999999999999858</c:v>
                </c:pt>
                <c:pt idx="413" formatCode="0.0">
                  <c:v>1.5</c:v>
                </c:pt>
                <c:pt idx="414" formatCode="0.0">
                  <c:v>2</c:v>
                </c:pt>
                <c:pt idx="415" formatCode="0.0">
                  <c:v>2.2000000000000028</c:v>
                </c:pt>
                <c:pt idx="416" formatCode="0.0">
                  <c:v>2.3000000000000043</c:v>
                </c:pt>
                <c:pt idx="417" formatCode="0.0">
                  <c:v>2.2999999999999972</c:v>
                </c:pt>
                <c:pt idx="418" formatCode="0.0">
                  <c:v>2.1999999999999957</c:v>
                </c:pt>
                <c:pt idx="419" formatCode="0.0">
                  <c:v>2.1999999999999957</c:v>
                </c:pt>
                <c:pt idx="420" formatCode="0.0">
                  <c:v>1.8999999999999986</c:v>
                </c:pt>
                <c:pt idx="421" formatCode="0.0">
                  <c:v>1.5999999999999943</c:v>
                </c:pt>
                <c:pt idx="422" formatCode="0.0">
                  <c:v>1.1999999999999957</c:v>
                </c:pt>
                <c:pt idx="423" formatCode="0.0">
                  <c:v>1.2000000000000028</c:v>
                </c:pt>
                <c:pt idx="424" formatCode="0.0">
                  <c:v>0.80000000000000426</c:v>
                </c:pt>
                <c:pt idx="425" formatCode="0.0">
                  <c:v>0.60000000000000142</c:v>
                </c:pt>
                <c:pt idx="426" formatCode="0.0">
                  <c:v>0.29999999999999716</c:v>
                </c:pt>
                <c:pt idx="427" formatCode="0.0">
                  <c:v>0</c:v>
                </c:pt>
                <c:pt idx="428" formatCode="0.0">
                  <c:v>-9.9999999999997868E-2</c:v>
                </c:pt>
                <c:pt idx="429" formatCode="0.0">
                  <c:v>-0.30000000000000071</c:v>
                </c:pt>
                <c:pt idx="430" formatCode="0.0">
                  <c:v>-0.40000000000000213</c:v>
                </c:pt>
                <c:pt idx="431" formatCode="0.0">
                  <c:v>-0.39999999999999858</c:v>
                </c:pt>
                <c:pt idx="432" formatCode="0.0">
                  <c:v>0.19999999999999929</c:v>
                </c:pt>
                <c:pt idx="433" formatCode="0.0">
                  <c:v>0.39999999999999858</c:v>
                </c:pt>
                <c:pt idx="434" formatCode="0.0">
                  <c:v>0.80000000000000071</c:v>
                </c:pt>
                <c:pt idx="435" formatCode="0.0">
                  <c:v>1.4000000000000021</c:v>
                </c:pt>
                <c:pt idx="436" formatCode="0.0">
                  <c:v>1.6999999999999993</c:v>
                </c:pt>
                <c:pt idx="437" formatCode="0.0">
                  <c:v>2</c:v>
                </c:pt>
                <c:pt idx="438" formatCode="0.0">
                  <c:v>2.5</c:v>
                </c:pt>
                <c:pt idx="439" formatCode="0.0">
                  <c:v>2.3999999999999986</c:v>
                </c:pt>
                <c:pt idx="440" formatCode="0.0">
                  <c:v>2.5</c:v>
                </c:pt>
                <c:pt idx="441" formatCode="0.0">
                  <c:v>2.6000000000000014</c:v>
                </c:pt>
                <c:pt idx="442" formatCode="0.0">
                  <c:v>2.3999999999999986</c:v>
                </c:pt>
                <c:pt idx="443" formatCode="0.0">
                  <c:v>2.2000000000000028</c:v>
                </c:pt>
                <c:pt idx="444" formatCode="0.0">
                  <c:v>2</c:v>
                </c:pt>
                <c:pt idx="445" formatCode="0.0">
                  <c:v>1.7999999999999972</c:v>
                </c:pt>
                <c:pt idx="446" formatCode="0.0">
                  <c:v>1.3999999999999986</c:v>
                </c:pt>
                <c:pt idx="447" formatCode="0.0">
                  <c:v>1.1000000000000014</c:v>
                </c:pt>
                <c:pt idx="448" formatCode="0.0">
                  <c:v>0.89999999999999858</c:v>
                </c:pt>
                <c:pt idx="449" formatCode="0.0">
                  <c:v>0.29999999999999716</c:v>
                </c:pt>
                <c:pt idx="450" formatCode="0.0">
                  <c:v>0</c:v>
                </c:pt>
                <c:pt idx="451" formatCode="0.0">
                  <c:v>-0.5</c:v>
                </c:pt>
                <c:pt idx="452" formatCode="0.0">
                  <c:v>-0.80000000000000071</c:v>
                </c:pt>
                <c:pt idx="453" formatCode="0.0">
                  <c:v>-1.0999999999999996</c:v>
                </c:pt>
                <c:pt idx="454" formatCode="0.0">
                  <c:v>-1.2000000000000011</c:v>
                </c:pt>
                <c:pt idx="455" formatCode="0.0">
                  <c:v>-1</c:v>
                </c:pt>
                <c:pt idx="456" formatCode="0.0">
                  <c:v>-0.89999999999999858</c:v>
                </c:pt>
                <c:pt idx="457" formatCode="0.0">
                  <c:v>-0.30000000000000071</c:v>
                </c:pt>
                <c:pt idx="458" formatCode="0.0">
                  <c:v>0.30000000000000071</c:v>
                </c:pt>
                <c:pt idx="459" formatCode="0.0">
                  <c:v>0.80000000000000071</c:v>
                </c:pt>
                <c:pt idx="460" formatCode="0.0">
                  <c:v>1.5</c:v>
                </c:pt>
                <c:pt idx="461" formatCode="0.0">
                  <c:v>2.2000000000000028</c:v>
                </c:pt>
                <c:pt idx="462" formatCode="0.0">
                  <c:v>2.7000000000000028</c:v>
                </c:pt>
                <c:pt idx="463" formatCode="0.0">
                  <c:v>3</c:v>
                </c:pt>
                <c:pt idx="464" formatCode="0.0">
                  <c:v>3</c:v>
                </c:pt>
                <c:pt idx="465" formatCode="0.0">
                  <c:v>2.7999999999999972</c:v>
                </c:pt>
                <c:pt idx="466" formatCode="0.0">
                  <c:v>2.6000000000000014</c:v>
                </c:pt>
                <c:pt idx="467" formatCode="0.0">
                  <c:v>2.1999999999999957</c:v>
                </c:pt>
                <c:pt idx="468" formatCode="0.0">
                  <c:v>1.8999999999999986</c:v>
                </c:pt>
                <c:pt idx="469" formatCode="0.0">
                  <c:v>1.3999999999999986</c:v>
                </c:pt>
                <c:pt idx="470" formatCode="0.0">
                  <c:v>0.89999999999999858</c:v>
                </c:pt>
                <c:pt idx="471" formatCode="0.0">
                  <c:v>0.60000000000000142</c:v>
                </c:pt>
                <c:pt idx="472" formatCode="0.0">
                  <c:v>0.10000000000000142</c:v>
                </c:pt>
                <c:pt idx="473" formatCode="0.0">
                  <c:v>-9.9999999999994316E-2</c:v>
                </c:pt>
                <c:pt idx="474" formatCode="0.0">
                  <c:v>-0.5</c:v>
                </c:pt>
                <c:pt idx="475" formatCode="0.0">
                  <c:v>-0.69999999999999929</c:v>
                </c:pt>
                <c:pt idx="476" formatCode="0.0">
                  <c:v>-1</c:v>
                </c:pt>
                <c:pt idx="477" formatCode="0.0">
                  <c:v>-1.1999999999999993</c:v>
                </c:pt>
                <c:pt idx="478" formatCode="0.0">
                  <c:v>-1.2999999999999989</c:v>
                </c:pt>
                <c:pt idx="479" formatCode="0.0">
                  <c:v>-1.4000000000000004</c:v>
                </c:pt>
                <c:pt idx="480" formatCode="0.0">
                  <c:v>-1.2999999999999998</c:v>
                </c:pt>
                <c:pt idx="481" formatCode="0.0">
                  <c:v>-1.0999999999999996</c:v>
                </c:pt>
                <c:pt idx="482" formatCode="0.0">
                  <c:v>-0.5</c:v>
                </c:pt>
                <c:pt idx="483" formatCode="0.0">
                  <c:v>0.30000000000000071</c:v>
                </c:pt>
                <c:pt idx="484" formatCode="0.0">
                  <c:v>1.1999999999999993</c:v>
                </c:pt>
                <c:pt idx="485" formatCode="0.0">
                  <c:v>1.6000000000000014</c:v>
                </c:pt>
                <c:pt idx="486" formatCode="0.0">
                  <c:v>2</c:v>
                </c:pt>
                <c:pt idx="487" formatCode="0.0">
                  <c:v>2</c:v>
                </c:pt>
                <c:pt idx="488" formatCode="0.0">
                  <c:v>2.1999999999999957</c:v>
                </c:pt>
                <c:pt idx="489" formatCode="0.0">
                  <c:v>2.1999999999999957</c:v>
                </c:pt>
                <c:pt idx="490" formatCode="0.0">
                  <c:v>1.6999999999999957</c:v>
                </c:pt>
                <c:pt idx="491" formatCode="0.0">
                  <c:v>1.2000000000000028</c:v>
                </c:pt>
                <c:pt idx="492" formatCode="0.0">
                  <c:v>0.5</c:v>
                </c:pt>
                <c:pt idx="493" formatCode="0.0">
                  <c:v>0.20000000000000284</c:v>
                </c:pt>
                <c:pt idx="494" formatCode="0.0">
                  <c:v>-0.10000000000000142</c:v>
                </c:pt>
                <c:pt idx="495" formatCode="0.0">
                  <c:v>0</c:v>
                </c:pt>
                <c:pt idx="496" formatCode="0.0">
                  <c:v>-1</c:v>
                </c:pt>
                <c:pt idx="497" formatCode="0.0">
                  <c:v>-1</c:v>
                </c:pt>
                <c:pt idx="498" formatCode="0.0">
                  <c:v>-1.1000000000000014</c:v>
                </c:pt>
                <c:pt idx="499" formatCode="0.0">
                  <c:v>-0.89999999999999858</c:v>
                </c:pt>
                <c:pt idx="500" formatCode="0.0">
                  <c:v>-0.90000000000000213</c:v>
                </c:pt>
                <c:pt idx="501" formatCode="0.0">
                  <c:v>-1</c:v>
                </c:pt>
                <c:pt idx="502" formatCode="0.0">
                  <c:v>-1.1000000000000014</c:v>
                </c:pt>
                <c:pt idx="503" formatCode="0.0">
                  <c:v>-1.1000000000000014</c:v>
                </c:pt>
                <c:pt idx="504" formatCode="0.0">
                  <c:v>0</c:v>
                </c:pt>
                <c:pt idx="505" formatCode="0.0">
                  <c:v>-9.9999999999997868E-2</c:v>
                </c:pt>
                <c:pt idx="506" formatCode="0.0">
                  <c:v>0.30000000000000071</c:v>
                </c:pt>
                <c:pt idx="507" formatCode="0.0">
                  <c:v>0.39999999999999858</c:v>
                </c:pt>
                <c:pt idx="508" formatCode="0.0">
                  <c:v>0.79999999999999716</c:v>
                </c:pt>
                <c:pt idx="509" formatCode="0.0">
                  <c:v>1.3000000000000007</c:v>
                </c:pt>
                <c:pt idx="510" formatCode="0.0">
                  <c:v>1.7999999999999972</c:v>
                </c:pt>
                <c:pt idx="511" formatCode="0.0">
                  <c:v>2.1000000000000014</c:v>
                </c:pt>
                <c:pt idx="512" formatCode="0.0">
                  <c:v>2.2000000000000028</c:v>
                </c:pt>
                <c:pt idx="513" formatCode="0.0">
                  <c:v>2.2999999999999972</c:v>
                </c:pt>
                <c:pt idx="514" formatCode="0.0">
                  <c:v>2.2000000000000028</c:v>
                </c:pt>
                <c:pt idx="515" formatCode="0.0">
                  <c:v>1.7999999999999972</c:v>
                </c:pt>
                <c:pt idx="516" formatCode="0.0">
                  <c:v>1.1999999999999957</c:v>
                </c:pt>
                <c:pt idx="517" formatCode="0.0">
                  <c:v>0.79999999999999716</c:v>
                </c:pt>
                <c:pt idx="518" formatCode="0.0">
                  <c:v>0.5</c:v>
                </c:pt>
                <c:pt idx="519" formatCode="0.0">
                  <c:v>0.10000000000000142</c:v>
                </c:pt>
                <c:pt idx="520" formatCode="0.0">
                  <c:v>0</c:v>
                </c:pt>
                <c:pt idx="521" formatCode="0.0">
                  <c:v>-0.19999999999999574</c:v>
                </c:pt>
                <c:pt idx="522" formatCode="0.0">
                  <c:v>-0.19999999999999929</c:v>
                </c:pt>
                <c:pt idx="523" formatCode="0.0">
                  <c:v>-0.19999999999999929</c:v>
                </c:pt>
                <c:pt idx="524" formatCode="0.0">
                  <c:v>-9.9999999999997868E-2</c:v>
                </c:pt>
                <c:pt idx="525" formatCode="0.0">
                  <c:v>9.9999999999997868E-2</c:v>
                </c:pt>
                <c:pt idx="526" formatCode="0.0">
                  <c:v>0</c:v>
                </c:pt>
                <c:pt idx="527" formatCode="0.0">
                  <c:v>0.19999999999999929</c:v>
                </c:pt>
                <c:pt idx="528" formatCode="0.0">
                  <c:v>9.9999999999997868E-2</c:v>
                </c:pt>
                <c:pt idx="529" formatCode="0.0">
                  <c:v>0.30000000000000071</c:v>
                </c:pt>
                <c:pt idx="530" formatCode="0.0">
                  <c:v>0.5</c:v>
                </c:pt>
                <c:pt idx="531" formatCode="0.0">
                  <c:v>1.0999999999999979</c:v>
                </c:pt>
                <c:pt idx="532" formatCode="0.0">
                  <c:v>2</c:v>
                </c:pt>
                <c:pt idx="533" formatCode="0.0">
                  <c:v>2.7999999999999972</c:v>
                </c:pt>
                <c:pt idx="534" formatCode="0.0">
                  <c:v>3.2000000000000028</c:v>
                </c:pt>
                <c:pt idx="535" formatCode="0.0">
                  <c:v>3.3999999999999986</c:v>
                </c:pt>
                <c:pt idx="536" formatCode="0.0">
                  <c:v>3.2999999999999972</c:v>
                </c:pt>
                <c:pt idx="537" formatCode="0.0">
                  <c:v>3.0999999999999943</c:v>
                </c:pt>
                <c:pt idx="538" formatCode="0.0">
                  <c:v>2.6999999999999957</c:v>
                </c:pt>
                <c:pt idx="539" formatCode="0.0">
                  <c:v>2</c:v>
                </c:pt>
                <c:pt idx="540" formatCode="0.0">
                  <c:v>1</c:v>
                </c:pt>
                <c:pt idx="541" formatCode="0.0">
                  <c:v>0.39999999999999858</c:v>
                </c:pt>
                <c:pt idx="542" formatCode="0.0">
                  <c:v>-0.19999999999999574</c:v>
                </c:pt>
                <c:pt idx="543" formatCode="0.0">
                  <c:v>-0.80000000000000071</c:v>
                </c:pt>
                <c:pt idx="544" formatCode="0.0">
                  <c:v>-1</c:v>
                </c:pt>
                <c:pt idx="545" formatCode="0.0">
                  <c:v>-1.1999999999999993</c:v>
                </c:pt>
                <c:pt idx="546" formatCode="0.0">
                  <c:v>-1.3000000000000007</c:v>
                </c:pt>
                <c:pt idx="547" formatCode="0.0">
                  <c:v>-1.3000000000000007</c:v>
                </c:pt>
                <c:pt idx="548" formatCode="0.0">
                  <c:v>-1.0999999999999996</c:v>
                </c:pt>
                <c:pt idx="549" formatCode="0.0">
                  <c:v>-1.4000000000000004</c:v>
                </c:pt>
                <c:pt idx="550" formatCode="0.0">
                  <c:v>-1.5</c:v>
                </c:pt>
                <c:pt idx="551" formatCode="0.0">
                  <c:v>-1.1000000000000014</c:v>
                </c:pt>
                <c:pt idx="552" formatCode="0.0">
                  <c:v>-0.89999999999999858</c:v>
                </c:pt>
                <c:pt idx="553" formatCode="0.0">
                  <c:v>-0.80000000000000071</c:v>
                </c:pt>
                <c:pt idx="554" formatCode="0.0">
                  <c:v>-0.39999999999999858</c:v>
                </c:pt>
                <c:pt idx="555" formatCode="0.0">
                  <c:v>-9.9999999999997868E-2</c:v>
                </c:pt>
                <c:pt idx="556" formatCode="0.0">
                  <c:v>0.19999999999999929</c:v>
                </c:pt>
                <c:pt idx="557" formatCode="0.0">
                  <c:v>0.69999999999999929</c:v>
                </c:pt>
                <c:pt idx="558" formatCode="0.0">
                  <c:v>1.1000000000000014</c:v>
                </c:pt>
                <c:pt idx="559" formatCode="0.0">
                  <c:v>1.3999999999999986</c:v>
                </c:pt>
                <c:pt idx="560" formatCode="0.0">
                  <c:v>1.6999999999999957</c:v>
                </c:pt>
                <c:pt idx="561" formatCode="0.0">
                  <c:v>1.7999999999999972</c:v>
                </c:pt>
                <c:pt idx="562" formatCode="0.0">
                  <c:v>1.7000000000000028</c:v>
                </c:pt>
                <c:pt idx="563" formatCode="0.0">
                  <c:v>1.5</c:v>
                </c:pt>
                <c:pt idx="564" formatCode="0.0">
                  <c:v>1.2000000000000028</c:v>
                </c:pt>
                <c:pt idx="565" formatCode="0.0">
                  <c:v>1</c:v>
                </c:pt>
                <c:pt idx="566" formatCode="0.0">
                  <c:v>0.60000000000000142</c:v>
                </c:pt>
                <c:pt idx="567" formatCode="0.0">
                  <c:v>0.20000000000000284</c:v>
                </c:pt>
                <c:pt idx="568" formatCode="0.0">
                  <c:v>-0.19999999999999574</c:v>
                </c:pt>
                <c:pt idx="569" formatCode="0.0">
                  <c:v>-0.19999999999999929</c:v>
                </c:pt>
                <c:pt idx="570" formatCode="0.0">
                  <c:v>-0.30000000000000071</c:v>
                </c:pt>
                <c:pt idx="571" formatCode="0.0">
                  <c:v>-0.30000000000000071</c:v>
                </c:pt>
                <c:pt idx="572" formatCode="0.0">
                  <c:v>-0.10000000000000142</c:v>
                </c:pt>
                <c:pt idx="573" formatCode="0.0">
                  <c:v>9.9999999999997868E-2</c:v>
                </c:pt>
                <c:pt idx="574" formatCode="0.0">
                  <c:v>0.5</c:v>
                </c:pt>
                <c:pt idx="575" formatCode="0.0">
                  <c:v>1.1000000000000014</c:v>
                </c:pt>
                <c:pt idx="576" formatCode="0.0">
                  <c:v>1.9000000000000021</c:v>
                </c:pt>
                <c:pt idx="577" formatCode="0.0">
                  <c:v>2.3000000000000007</c:v>
                </c:pt>
                <c:pt idx="578" formatCode="0.0">
                  <c:v>2.9000000000000021</c:v>
                </c:pt>
                <c:pt idx="579" formatCode="0.0">
                  <c:v>3.6000000000000014</c:v>
                </c:pt>
                <c:pt idx="580" formatCode="0.0">
                  <c:v>4.3000000000000007</c:v>
                </c:pt>
                <c:pt idx="581" formatCode="0.0">
                  <c:v>4.9000000000000021</c:v>
                </c:pt>
                <c:pt idx="582" formatCode="0.0">
                  <c:v>5.2999999999999972</c:v>
                </c:pt>
                <c:pt idx="583" formatCode="0.0">
                  <c:v>5.6000000000000014</c:v>
                </c:pt>
                <c:pt idx="584" formatCode="0.0">
                  <c:v>5.8000000000000043</c:v>
                </c:pt>
                <c:pt idx="585" formatCode="0.0">
                  <c:v>5.7000000000000028</c:v>
                </c:pt>
                <c:pt idx="586" formatCode="0.0">
                  <c:v>5.5</c:v>
                </c:pt>
                <c:pt idx="587" formatCode="0.0">
                  <c:v>5.0999999999999943</c:v>
                </c:pt>
                <c:pt idx="588" formatCode="0.0">
                  <c:v>4.5</c:v>
                </c:pt>
                <c:pt idx="589" formatCode="0.0">
                  <c:v>4</c:v>
                </c:pt>
                <c:pt idx="590" formatCode="0.0">
                  <c:v>3.3999999999999986</c:v>
                </c:pt>
                <c:pt idx="591" formatCode="0.0">
                  <c:v>2.6999999999999993</c:v>
                </c:pt>
                <c:pt idx="592" formatCode="0.0">
                  <c:v>2.1999999999999993</c:v>
                </c:pt>
                <c:pt idx="593" formatCode="0.0">
                  <c:v>1.3999999999999986</c:v>
                </c:pt>
                <c:pt idx="594" formatCode="0.0">
                  <c:v>0.69999999999999929</c:v>
                </c:pt>
                <c:pt idx="595" formatCode="0.0">
                  <c:v>0.19999999999999929</c:v>
                </c:pt>
                <c:pt idx="596" formatCode="0.0">
                  <c:v>-0.39999999999999858</c:v>
                </c:pt>
                <c:pt idx="597" formatCode="0.0">
                  <c:v>-1.0999999999999979</c:v>
                </c:pt>
                <c:pt idx="598" formatCode="0.0">
                  <c:v>-1.4000000000000021</c:v>
                </c:pt>
                <c:pt idx="599" formatCode="0.0">
                  <c:v>-1.3999999999999986</c:v>
                </c:pt>
                <c:pt idx="600" formatCode="0.0">
                  <c:v>-1.3999999999999986</c:v>
                </c:pt>
                <c:pt idx="601" formatCode="0.0">
                  <c:v>-0.89999999999999858</c:v>
                </c:pt>
                <c:pt idx="602" formatCode="0.0">
                  <c:v>-0.40000000000000213</c:v>
                </c:pt>
                <c:pt idx="603" formatCode="0.0">
                  <c:v>0.19999999999999929</c:v>
                </c:pt>
                <c:pt idx="604" formatCode="0.0">
                  <c:v>0.90000000000000213</c:v>
                </c:pt>
                <c:pt idx="605" formatCode="0.0">
                  <c:v>1.8999999999999986</c:v>
                </c:pt>
                <c:pt idx="606" formatCode="0.0">
                  <c:v>2.3999999999999986</c:v>
                </c:pt>
                <c:pt idx="607" formatCode="0.0">
                  <c:v>2.6999999999999957</c:v>
                </c:pt>
                <c:pt idx="608" formatCode="0.0">
                  <c:v>2.7000000000000028</c:v>
                </c:pt>
                <c:pt idx="609" formatCode="0.0">
                  <c:v>2.7000000000000028</c:v>
                </c:pt>
                <c:pt idx="610" formatCode="0.0">
                  <c:v>2.3000000000000043</c:v>
                </c:pt>
                <c:pt idx="611" formatCode="0.0">
                  <c:v>1.7999999999999972</c:v>
                </c:pt>
                <c:pt idx="612" formatCode="0.0">
                  <c:v>1</c:v>
                </c:pt>
                <c:pt idx="613" formatCode="0.0">
                  <c:v>0.30000000000000426</c:v>
                </c:pt>
                <c:pt idx="614" formatCode="0.0">
                  <c:v>-0.20000000000000284</c:v>
                </c:pt>
                <c:pt idx="615" formatCode="0.0">
                  <c:v>-0.69999999999999574</c:v>
                </c:pt>
                <c:pt idx="616" formatCode="0.0">
                  <c:v>-1.2000000000000028</c:v>
                </c:pt>
                <c:pt idx="617" formatCode="0.0">
                  <c:v>-1.5999999999999979</c:v>
                </c:pt>
                <c:pt idx="618" formatCode="0.0">
                  <c:v>-1.8000000000000007</c:v>
                </c:pt>
                <c:pt idx="619" formatCode="0.0">
                  <c:v>-2.0000000000000009</c:v>
                </c:pt>
                <c:pt idx="620" formatCode="0.0">
                  <c:v>-1.7999999999999998</c:v>
                </c:pt>
                <c:pt idx="621" formatCode="0.0">
                  <c:v>-1.8999999999999995</c:v>
                </c:pt>
                <c:pt idx="622" formatCode="0.0">
                  <c:v>-2.0999999999999996</c:v>
                </c:pt>
                <c:pt idx="623" formatCode="0.0">
                  <c:v>-2</c:v>
                </c:pt>
                <c:pt idx="624" formatCode="0.0">
                  <c:v>-1.4000000000000004</c:v>
                </c:pt>
                <c:pt idx="625" formatCode="0.0">
                  <c:v>-0.80000000000000071</c:v>
                </c:pt>
                <c:pt idx="626" formatCode="0.0">
                  <c:v>-9.9999999999997868E-2</c:v>
                </c:pt>
                <c:pt idx="627" formatCode="0.0">
                  <c:v>0.5</c:v>
                </c:pt>
                <c:pt idx="628" formatCode="0.0">
                  <c:v>1.1999999999999993</c:v>
                </c:pt>
                <c:pt idx="629" formatCode="0.0">
                  <c:v>2</c:v>
                </c:pt>
                <c:pt idx="630" formatCode="0.0">
                  <c:v>2.5999999999999943</c:v>
                </c:pt>
                <c:pt idx="631" formatCode="0.0">
                  <c:v>2.9000000000000057</c:v>
                </c:pt>
                <c:pt idx="632" formatCode="0.0">
                  <c:v>2.7999999999999972</c:v>
                </c:pt>
                <c:pt idx="633" formatCode="0.0">
                  <c:v>2.3000000000000043</c:v>
                </c:pt>
                <c:pt idx="634" formatCode="0.0">
                  <c:v>2</c:v>
                </c:pt>
                <c:pt idx="635" formatCode="0.0">
                  <c:v>1.3000000000000043</c:v>
                </c:pt>
                <c:pt idx="636" formatCode="0.0">
                  <c:v>0.79999999999999716</c:v>
                </c:pt>
                <c:pt idx="637" formatCode="0.0">
                  <c:v>9.9999999999994316E-2</c:v>
                </c:pt>
                <c:pt idx="638" formatCode="0.0">
                  <c:v>-0.60000000000000142</c:v>
                </c:pt>
                <c:pt idx="639" formatCode="0.0">
                  <c:v>-0.89999999999999858</c:v>
                </c:pt>
                <c:pt idx="640" formatCode="0.0">
                  <c:v>-1.3999999999999986</c:v>
                </c:pt>
                <c:pt idx="641" formatCode="0.0">
                  <c:v>-1.6000000000000014</c:v>
                </c:pt>
                <c:pt idx="642" formatCode="0.0">
                  <c:v>-2</c:v>
                </c:pt>
                <c:pt idx="643" formatCode="0.0">
                  <c:v>-2</c:v>
                </c:pt>
                <c:pt idx="644" formatCode="0.0">
                  <c:v>-2.1000000000000014</c:v>
                </c:pt>
                <c:pt idx="645" formatCode="0.0">
                  <c:v>-2.0999999999999996</c:v>
                </c:pt>
                <c:pt idx="646" formatCode="0.0">
                  <c:v>-2</c:v>
                </c:pt>
                <c:pt idx="647" formatCode="0.0">
                  <c:v>-2.2000000000000002</c:v>
                </c:pt>
                <c:pt idx="648" formatCode="0.0">
                  <c:v>-1.6999999999999997</c:v>
                </c:pt>
                <c:pt idx="649" formatCode="0.0">
                  <c:v>-1.1999999999999993</c:v>
                </c:pt>
                <c:pt idx="650" formatCode="0.0">
                  <c:v>-0.80000000000000071</c:v>
                </c:pt>
                <c:pt idx="651" formatCode="0.0">
                  <c:v>-0.19999999999999929</c:v>
                </c:pt>
                <c:pt idx="652" formatCode="0.0">
                  <c:v>0.40000000000000213</c:v>
                </c:pt>
                <c:pt idx="653" formatCode="0.0">
                  <c:v>1</c:v>
                </c:pt>
                <c:pt idx="654" formatCode="0.0">
                  <c:v>1.3999999999999986</c:v>
                </c:pt>
                <c:pt idx="655" formatCode="0.0">
                  <c:v>1.8000000000000043</c:v>
                </c:pt>
                <c:pt idx="656" formatCode="0.0">
                  <c:v>1.7000000000000028</c:v>
                </c:pt>
                <c:pt idx="657" formatCode="0.0">
                  <c:v>1.6000000000000014</c:v>
                </c:pt>
                <c:pt idx="658" formatCode="0.0">
                  <c:v>1.2999999999999972</c:v>
                </c:pt>
                <c:pt idx="659" formatCode="0.0">
                  <c:v>0.79999999999999716</c:v>
                </c:pt>
                <c:pt idx="660" formatCode="0.0">
                  <c:v>0.19999999999999574</c:v>
                </c:pt>
                <c:pt idx="661" formatCode="0.0">
                  <c:v>-0.29999999999999716</c:v>
                </c:pt>
                <c:pt idx="662" formatCode="0.0">
                  <c:v>-0.60000000000000142</c:v>
                </c:pt>
                <c:pt idx="663" formatCode="0.0">
                  <c:v>-1.2000000000000028</c:v>
                </c:pt>
                <c:pt idx="664" formatCode="0.0">
                  <c:v>-1.3999999999999986</c:v>
                </c:pt>
                <c:pt idx="665" formatCode="0.0">
                  <c:v>-1.3999999999999986</c:v>
                </c:pt>
                <c:pt idx="666" formatCode="0.0">
                  <c:v>-1.7999999999999972</c:v>
                </c:pt>
                <c:pt idx="667" formatCode="0.0">
                  <c:v>-1.6999999999999993</c:v>
                </c:pt>
                <c:pt idx="668" formatCode="0.0">
                  <c:v>-1.6000000000000014</c:v>
                </c:pt>
                <c:pt idx="669" formatCode="0.0">
                  <c:v>-1.5</c:v>
                </c:pt>
                <c:pt idx="670" formatCode="0.0">
                  <c:v>-1</c:v>
                </c:pt>
                <c:pt idx="671" formatCode="0.0">
                  <c:v>-0.59999999999999787</c:v>
                </c:pt>
                <c:pt idx="672" formatCode="0.0">
                  <c:v>-0.30000000000000071</c:v>
                </c:pt>
                <c:pt idx="673" formatCode="0.0">
                  <c:v>0</c:v>
                </c:pt>
                <c:pt idx="674" formatCode="0.0">
                  <c:v>0.80000000000000071</c:v>
                </c:pt>
                <c:pt idx="675" formatCode="0.0">
                  <c:v>1.0999999999999943</c:v>
                </c:pt>
                <c:pt idx="676" formatCode="0.0">
                  <c:v>1.7000000000000028</c:v>
                </c:pt>
                <c:pt idx="677" formatCode="0.0">
                  <c:v>2.2000000000000028</c:v>
                </c:pt>
                <c:pt idx="678" formatCode="0.0">
                  <c:v>1.8000000000000043</c:v>
                </c:pt>
                <c:pt idx="679" formatCode="0.0">
                  <c:v>1.7999999999999972</c:v>
                </c:pt>
                <c:pt idx="680" formatCode="0.0">
                  <c:v>1.6000000000000014</c:v>
                </c:pt>
                <c:pt idx="681" formatCode="0.0">
                  <c:v>1.3999999999999986</c:v>
                </c:pt>
                <c:pt idx="682" formatCode="0.0">
                  <c:v>0.89999999999999858</c:v>
                </c:pt>
                <c:pt idx="683" formatCode="0.0">
                  <c:v>0.39999999999999858</c:v>
                </c:pt>
                <c:pt idx="684" formatCode="0.0">
                  <c:v>-0.10000000000000142</c:v>
                </c:pt>
                <c:pt idx="685" formatCode="0.0">
                  <c:v>-0.5</c:v>
                </c:pt>
                <c:pt idx="686" formatCode="0.0">
                  <c:v>-0.5</c:v>
                </c:pt>
                <c:pt idx="687" formatCode="0.0">
                  <c:v>-1</c:v>
                </c:pt>
                <c:pt idx="688" formatCode="0.0">
                  <c:v>-1.3000000000000007</c:v>
                </c:pt>
                <c:pt idx="689" formatCode="0.0">
                  <c:v>-1.2000000000000028</c:v>
                </c:pt>
                <c:pt idx="690" formatCode="0.0">
                  <c:v>-1</c:v>
                </c:pt>
                <c:pt idx="691" formatCode="0.0">
                  <c:v>-0.69999999999999929</c:v>
                </c:pt>
                <c:pt idx="692" formatCode="0.0">
                  <c:v>-0.5</c:v>
                </c:pt>
                <c:pt idx="693" formatCode="0.0">
                  <c:v>-0.40000000000000036</c:v>
                </c:pt>
                <c:pt idx="694" formatCode="0.0">
                  <c:v>-9.9999999999999645E-2</c:v>
                </c:pt>
                <c:pt idx="695" formatCode="0.0">
                  <c:v>0.30000000000000071</c:v>
                </c:pt>
                <c:pt idx="696" formatCode="0.0">
                  <c:v>0.80000000000000071</c:v>
                </c:pt>
                <c:pt idx="697" formatCode="0.0">
                  <c:v>1</c:v>
                </c:pt>
                <c:pt idx="698" formatCode="0.0">
                  <c:v>1.3999999999999986</c:v>
                </c:pt>
                <c:pt idx="699" formatCode="0.0">
                  <c:v>1.8999999999999986</c:v>
                </c:pt>
                <c:pt idx="700" formatCode="0.0">
                  <c:v>2.3000000000000007</c:v>
                </c:pt>
                <c:pt idx="701" formatCode="0.0">
                  <c:v>2.6999999999999993</c:v>
                </c:pt>
                <c:pt idx="702" formatCode="0.0">
                  <c:v>3.2000000000000028</c:v>
                </c:pt>
                <c:pt idx="703" formatCode="0.0">
                  <c:v>3.3000000000000043</c:v>
                </c:pt>
                <c:pt idx="704" formatCode="0.0">
                  <c:v>3.7000000000000028</c:v>
                </c:pt>
                <c:pt idx="705" formatCode="0.0">
                  <c:v>3.7999999999999972</c:v>
                </c:pt>
                <c:pt idx="706" formatCode="0.0">
                  <c:v>3.8000000000000043</c:v>
                </c:pt>
                <c:pt idx="707" formatCode="0.0">
                  <c:v>3.5</c:v>
                </c:pt>
                <c:pt idx="708" formatCode="0.0">
                  <c:v>3.2000000000000028</c:v>
                </c:pt>
                <c:pt idx="709" formatCode="0.0">
                  <c:v>2.7000000000000028</c:v>
                </c:pt>
                <c:pt idx="710" formatCode="0.0">
                  <c:v>2.2000000000000028</c:v>
                </c:pt>
                <c:pt idx="711" formatCode="0.0">
                  <c:v>2.1000000000000014</c:v>
                </c:pt>
                <c:pt idx="712" formatCode="0.0">
                  <c:v>1.7000000000000028</c:v>
                </c:pt>
                <c:pt idx="713" formatCode="0.0">
                  <c:v>1.3999999999999986</c:v>
                </c:pt>
                <c:pt idx="714" formatCode="0.0">
                  <c:v>1.2999999999999972</c:v>
                </c:pt>
                <c:pt idx="715" formatCode="0.0">
                  <c:v>1.2000000000000028</c:v>
                </c:pt>
                <c:pt idx="716" formatCode="0.0">
                  <c:v>1.1000000000000014</c:v>
                </c:pt>
                <c:pt idx="717" formatCode="0.0">
                  <c:v>1.1000000000000014</c:v>
                </c:pt>
                <c:pt idx="718" formatCode="0.0">
                  <c:v>1.1999999999999993</c:v>
                </c:pt>
                <c:pt idx="719" formatCode="0.0">
                  <c:v>1.3000000000000007</c:v>
                </c:pt>
                <c:pt idx="720" formatCode="0.0">
                  <c:v>1.5999999999999979</c:v>
                </c:pt>
                <c:pt idx="721" formatCode="0.0">
                  <c:v>1.8999999999999986</c:v>
                </c:pt>
                <c:pt idx="722" formatCode="0.0">
                  <c:v>2</c:v>
                </c:pt>
                <c:pt idx="723" formatCode="0.0">
                  <c:v>1.8000000000000007</c:v>
                </c:pt>
                <c:pt idx="724" formatCode="0.0">
                  <c:v>1.9000000000000021</c:v>
                </c:pt>
                <c:pt idx="725" formatCode="0.0">
                  <c:v>2.3999999999999986</c:v>
                </c:pt>
                <c:pt idx="726" formatCode="0.0">
                  <c:v>3.1000000000000014</c:v>
                </c:pt>
                <c:pt idx="727" formatCode="0.0">
                  <c:v>3.7999999999999972</c:v>
                </c:pt>
                <c:pt idx="728" formatCode="0.0">
                  <c:v>4.3000000000000043</c:v>
                </c:pt>
                <c:pt idx="729" formatCode="0.0">
                  <c:v>4.7000000000000028</c:v>
                </c:pt>
                <c:pt idx="730" formatCode="0.0">
                  <c:v>3</c:v>
                </c:pt>
                <c:pt idx="731" formatCode="0.0">
                  <c:v>3.1999999999999957</c:v>
                </c:pt>
                <c:pt idx="732" formatCode="0.0">
                  <c:v>2.6000000000000014</c:v>
                </c:pt>
                <c:pt idx="733" formatCode="0.0">
                  <c:v>2.3000000000000043</c:v>
                </c:pt>
                <c:pt idx="734" formatCode="0.0">
                  <c:v>1.8999999999999986</c:v>
                </c:pt>
                <c:pt idx="735" formatCode="0.0">
                  <c:v>1.1999999999999993</c:v>
                </c:pt>
                <c:pt idx="736" formatCode="0.0">
                  <c:v>0.69999999999999929</c:v>
                </c:pt>
                <c:pt idx="737" formatCode="0.0">
                  <c:v>0.10000000000000142</c:v>
                </c:pt>
                <c:pt idx="738" formatCode="0.0">
                  <c:v>-0.40000000000000036</c:v>
                </c:pt>
                <c:pt idx="739" formatCode="0.0">
                  <c:v>-0.90000000000000036</c:v>
                </c:pt>
                <c:pt idx="740" formatCode="0.0">
                  <c:v>-0.5</c:v>
                </c:pt>
                <c:pt idx="741" formatCode="0.0">
                  <c:v>-0.70000000000000007</c:v>
                </c:pt>
                <c:pt idx="742" formatCode="0.0">
                  <c:v>-0.8</c:v>
                </c:pt>
                <c:pt idx="743" formatCode="0.0">
                  <c:v>-0.59999999999999987</c:v>
                </c:pt>
                <c:pt idx="744" formatCode="0.0">
                  <c:v>0.19999999999999973</c:v>
                </c:pt>
                <c:pt idx="745" formatCode="0.0">
                  <c:v>0.79999999999999982</c:v>
                </c:pt>
                <c:pt idx="746" formatCode="0.0">
                  <c:v>1.5999999999999996</c:v>
                </c:pt>
                <c:pt idx="747" formatCode="0.0">
                  <c:v>2.4000000000000004</c:v>
                </c:pt>
                <c:pt idx="748" formatCode="0.0">
                  <c:v>3.3999999999999986</c:v>
                </c:pt>
                <c:pt idx="749" formatCode="0.0">
                  <c:v>4.5999999999999979</c:v>
                </c:pt>
                <c:pt idx="750" formatCode="0.0">
                  <c:v>5.8000000000000043</c:v>
                </c:pt>
                <c:pt idx="751" formatCode="0.0">
                  <c:v>6.7999999999999972</c:v>
                </c:pt>
                <c:pt idx="752" formatCode="0.0">
                  <c:v>7</c:v>
                </c:pt>
                <c:pt idx="753" formatCode="0.0">
                  <c:v>7.3999999999999986</c:v>
                </c:pt>
                <c:pt idx="754" formatCode="0.0">
                  <c:v>7.3999999999999986</c:v>
                </c:pt>
                <c:pt idx="755" formatCode="0.0">
                  <c:v>7.2000000000000028</c:v>
                </c:pt>
                <c:pt idx="756" formatCode="0.0">
                  <c:v>6.6000000000000014</c:v>
                </c:pt>
                <c:pt idx="757" formatCode="0.0">
                  <c:v>5.8999999999999986</c:v>
                </c:pt>
                <c:pt idx="758" formatCode="0.0">
                  <c:v>5.0999999999999943</c:v>
                </c:pt>
                <c:pt idx="759" formatCode="0.0">
                  <c:v>4.4000000000000057</c:v>
                </c:pt>
                <c:pt idx="760" formatCode="0.0">
                  <c:v>3.8999999999999986</c:v>
                </c:pt>
                <c:pt idx="761" formatCode="0.0">
                  <c:v>3.1000000000000014</c:v>
                </c:pt>
                <c:pt idx="762" formatCode="0.0">
                  <c:v>2.3000000000000043</c:v>
                </c:pt>
                <c:pt idx="763" formatCode="0.0">
                  <c:v>1.8000000000000043</c:v>
                </c:pt>
                <c:pt idx="764" formatCode="0.0">
                  <c:v>1.3999999999999986</c:v>
                </c:pt>
                <c:pt idx="765" formatCode="0.0">
                  <c:v>1</c:v>
                </c:pt>
                <c:pt idx="766" formatCode="0.0">
                  <c:v>0.59999999999999432</c:v>
                </c:pt>
                <c:pt idx="767" formatCode="0.0">
                  <c:v>0.39999999999999858</c:v>
                </c:pt>
                <c:pt idx="768" formatCode="0.0">
                  <c:v>9.9999999999994316E-2</c:v>
                </c:pt>
                <c:pt idx="769" formatCode="0.0">
                  <c:v>0.30000000000000426</c:v>
                </c:pt>
                <c:pt idx="770" formatCode="0.0">
                  <c:v>0.70000000000000284</c:v>
                </c:pt>
                <c:pt idx="771" formatCode="0.0">
                  <c:v>1</c:v>
                </c:pt>
                <c:pt idx="772" formatCode="0.0">
                  <c:v>1.5</c:v>
                </c:pt>
                <c:pt idx="773" formatCode="0.0">
                  <c:v>2.1000000000000014</c:v>
                </c:pt>
                <c:pt idx="774" formatCode="0.0">
                  <c:v>2.8000000000000043</c:v>
                </c:pt>
                <c:pt idx="775" formatCode="0.0">
                  <c:v>3.2000000000000028</c:v>
                </c:pt>
                <c:pt idx="776" formatCode="0.0">
                  <c:v>3.5</c:v>
                </c:pt>
                <c:pt idx="777" formatCode="0.0">
                  <c:v>3.6000000000000014</c:v>
                </c:pt>
                <c:pt idx="778" formatCode="0.0">
                  <c:v>3.2999999999999972</c:v>
                </c:pt>
                <c:pt idx="779" formatCode="0.0">
                  <c:v>2.8999999999999986</c:v>
                </c:pt>
                <c:pt idx="780" formatCode="0.0">
                  <c:v>2.2999999999999972</c:v>
                </c:pt>
                <c:pt idx="781" formatCode="0.0">
                  <c:v>1.7999999999999972</c:v>
                </c:pt>
                <c:pt idx="782" formatCode="0.0">
                  <c:v>0.89999999999999858</c:v>
                </c:pt>
                <c:pt idx="783" formatCode="0.0">
                  <c:v>0.20000000000000284</c:v>
                </c:pt>
                <c:pt idx="784" formatCode="0.0">
                  <c:v>-0.59999999999999432</c:v>
                </c:pt>
                <c:pt idx="785" formatCode="0.0">
                  <c:v>-1</c:v>
                </c:pt>
                <c:pt idx="786" formatCode="0.0">
                  <c:v>-1.1999999999999993</c:v>
                </c:pt>
                <c:pt idx="787" formatCode="0.0">
                  <c:v>-1.3000000000000007</c:v>
                </c:pt>
                <c:pt idx="788" formatCode="0.0">
                  <c:v>-1.5</c:v>
                </c:pt>
                <c:pt idx="789" formatCode="0.0">
                  <c:v>-1.6999999999999993</c:v>
                </c:pt>
                <c:pt idx="790" formatCode="0.0">
                  <c:v>-1.6999999999999993</c:v>
                </c:pt>
                <c:pt idx="791" formatCode="0.0">
                  <c:v>-1.5</c:v>
                </c:pt>
                <c:pt idx="792" formatCode="0.0">
                  <c:v>-0.90000000000000036</c:v>
                </c:pt>
                <c:pt idx="793" formatCode="0.0">
                  <c:v>-9.9999999999999645E-2</c:v>
                </c:pt>
                <c:pt idx="794" formatCode="0.0">
                  <c:v>0.80000000000000071</c:v>
                </c:pt>
                <c:pt idx="795" formatCode="0.0">
                  <c:v>1.8000000000000007</c:v>
                </c:pt>
                <c:pt idx="796" formatCode="0.0">
                  <c:v>3</c:v>
                </c:pt>
                <c:pt idx="797" formatCode="0.0">
                  <c:v>4.2000000000000028</c:v>
                </c:pt>
                <c:pt idx="798" formatCode="0.0">
                  <c:v>5.4000000000000057</c:v>
                </c:pt>
                <c:pt idx="799" formatCode="0.0">
                  <c:v>6.4000000000000057</c:v>
                </c:pt>
                <c:pt idx="800" formatCode="0.0">
                  <c:v>6.7000000000000028</c:v>
                </c:pt>
                <c:pt idx="801" formatCode="0.0">
                  <c:v>6.4000000000000057</c:v>
                </c:pt>
                <c:pt idx="802" formatCode="0.0">
                  <c:v>5.7999999999999972</c:v>
                </c:pt>
                <c:pt idx="803" formatCode="0.0">
                  <c:v>4.9000000000000057</c:v>
                </c:pt>
                <c:pt idx="804" formatCode="0.0">
                  <c:v>3.7999999999999972</c:v>
                </c:pt>
                <c:pt idx="805" formatCode="0.0">
                  <c:v>2.7999999999999972</c:v>
                </c:pt>
                <c:pt idx="806" formatCode="0.0">
                  <c:v>1.7000000000000028</c:v>
                </c:pt>
                <c:pt idx="807" formatCode="0.0">
                  <c:v>0.5</c:v>
                </c:pt>
                <c:pt idx="808" formatCode="0.0">
                  <c:v>-0.30000000000000426</c:v>
                </c:pt>
                <c:pt idx="809" formatCode="0.0">
                  <c:v>-0.79999999999999716</c:v>
                </c:pt>
                <c:pt idx="810" formatCode="0.0">
                  <c:v>-1.2000000000000028</c:v>
                </c:pt>
                <c:pt idx="811" formatCode="0.0">
                  <c:v>-1.6999999999999957</c:v>
                </c:pt>
                <c:pt idx="812" formatCode="0.0">
                  <c:v>-1.8999999999999986</c:v>
                </c:pt>
                <c:pt idx="813" formatCode="0.0">
                  <c:v>-2.0999999999999979</c:v>
                </c:pt>
                <c:pt idx="814" formatCode="0.0">
                  <c:v>-2.1000000000000014</c:v>
                </c:pt>
                <c:pt idx="815" formatCode="0.0">
                  <c:v>-1.5999999999999979</c:v>
                </c:pt>
                <c:pt idx="816" formatCode="0.0">
                  <c:v>-0.69999999999999929</c:v>
                </c:pt>
                <c:pt idx="817" formatCode="0.0">
                  <c:v>0.19999999999999929</c:v>
                </c:pt>
                <c:pt idx="818" formatCode="0.0">
                  <c:v>1.1000000000000014</c:v>
                </c:pt>
                <c:pt idx="819" formatCode="0.0">
                  <c:v>2.3999999999999986</c:v>
                </c:pt>
                <c:pt idx="820" formatCode="0.0">
                  <c:v>3.4000000000000057</c:v>
                </c:pt>
                <c:pt idx="821" formatCode="0.0">
                  <c:v>4.2000000000000028</c:v>
                </c:pt>
                <c:pt idx="822" formatCode="0.0">
                  <c:v>4.8999999999999986</c:v>
                </c:pt>
                <c:pt idx="823" formatCode="0.0">
                  <c:v>5.2000000000000028</c:v>
                </c:pt>
                <c:pt idx="824" formatCode="0.0">
                  <c:v>5</c:v>
                </c:pt>
                <c:pt idx="825" formatCode="0.0">
                  <c:v>4.7999999999999972</c:v>
                </c:pt>
                <c:pt idx="826" formatCode="0.0">
                  <c:v>4.4000000000000057</c:v>
                </c:pt>
                <c:pt idx="827" formatCode="0.0">
                  <c:v>3.7999999999999972</c:v>
                </c:pt>
                <c:pt idx="828" formatCode="0.0">
                  <c:v>3</c:v>
                </c:pt>
                <c:pt idx="829" formatCode="0.0">
                  <c:v>2.6000000000000014</c:v>
                </c:pt>
                <c:pt idx="830" formatCode="0.0">
                  <c:v>1.8999999999999986</c:v>
                </c:pt>
                <c:pt idx="831" formatCode="0.0">
                  <c:v>1.3999999999999986</c:v>
                </c:pt>
                <c:pt idx="832" formatCode="0.0">
                  <c:v>0.70000000000000284</c:v>
                </c:pt>
                <c:pt idx="833" formatCode="0.0">
                  <c:v>-0.19999999999999574</c:v>
                </c:pt>
                <c:pt idx="834" formatCode="0.0">
                  <c:v>-0.59999999999999432</c:v>
                </c:pt>
                <c:pt idx="835" formatCode="0.0">
                  <c:v>-1.1999999999999993</c:v>
                </c:pt>
                <c:pt idx="836" formatCode="0.0">
                  <c:v>-1.3999999999999986</c:v>
                </c:pt>
                <c:pt idx="837" formatCode="0.0">
                  <c:v>-1.8000000000000007</c:v>
                </c:pt>
                <c:pt idx="838" formatCode="0.0">
                  <c:v>-1.8999999999999986</c:v>
                </c:pt>
                <c:pt idx="839" formatCode="0.0">
                  <c:v>-2</c:v>
                </c:pt>
                <c:pt idx="840" formatCode="0.0">
                  <c:v>-2.1000000000000005</c:v>
                </c:pt>
                <c:pt idx="841" formatCode="0.0">
                  <c:v>-1.4</c:v>
                </c:pt>
                <c:pt idx="842" formatCode="0.0">
                  <c:v>-0.89999999999999947</c:v>
                </c:pt>
                <c:pt idx="843" formatCode="0.0">
                  <c:v>-0.30000000000000071</c:v>
                </c:pt>
                <c:pt idx="844" formatCode="0.0">
                  <c:v>0.30000000000000071</c:v>
                </c:pt>
                <c:pt idx="845" formatCode="0.0">
                  <c:v>1.1000000000000014</c:v>
                </c:pt>
                <c:pt idx="846" formatCode="0.0">
                  <c:v>2</c:v>
                </c:pt>
                <c:pt idx="847" formatCode="0.0">
                  <c:v>3</c:v>
                </c:pt>
                <c:pt idx="848" formatCode="0.0">
                  <c:v>3.7999999999999972</c:v>
                </c:pt>
                <c:pt idx="849" formatCode="0.0">
                  <c:v>4</c:v>
                </c:pt>
                <c:pt idx="850" formatCode="0.0">
                  <c:v>4.1000000000000085</c:v>
                </c:pt>
                <c:pt idx="851" formatCode="0.0">
                  <c:v>3.8999999999999915</c:v>
                </c:pt>
                <c:pt idx="852" formatCode="0.0">
                  <c:v>3.5</c:v>
                </c:pt>
                <c:pt idx="853" formatCode="0.0">
                  <c:v>3</c:v>
                </c:pt>
                <c:pt idx="854" formatCode="0.0">
                  <c:v>2.2000000000000028</c:v>
                </c:pt>
                <c:pt idx="855" formatCode="0.0">
                  <c:v>1.1999999999999957</c:v>
                </c:pt>
                <c:pt idx="856" formatCode="0.0">
                  <c:v>0.5</c:v>
                </c:pt>
                <c:pt idx="857" formatCode="0.0">
                  <c:v>-0.5</c:v>
                </c:pt>
                <c:pt idx="858" formatCode="0.0">
                  <c:v>-1.3000000000000043</c:v>
                </c:pt>
                <c:pt idx="859" formatCode="0.0">
                  <c:v>-1.6000000000000014</c:v>
                </c:pt>
                <c:pt idx="860" formatCode="0.0">
                  <c:v>-1.6999999999999993</c:v>
                </c:pt>
                <c:pt idx="861" formatCode="0.0">
                  <c:v>-1.6999999999999993</c:v>
                </c:pt>
                <c:pt idx="862" formatCode="0.0">
                  <c:v>-1.6000000000000014</c:v>
                </c:pt>
                <c:pt idx="863" formatCode="0.0">
                  <c:v>-1.6000000000000014</c:v>
                </c:pt>
                <c:pt idx="864" formatCode="0.0">
                  <c:v>-1.5</c:v>
                </c:pt>
                <c:pt idx="865" formatCode="0.0">
                  <c:v>-0.79999999999999893</c:v>
                </c:pt>
                <c:pt idx="866" formatCode="0.0">
                  <c:v>-0.30000000000000071</c:v>
                </c:pt>
                <c:pt idx="867" formatCode="0.0">
                  <c:v>0.10000000000000142</c:v>
                </c:pt>
                <c:pt idx="868" formatCode="0.0">
                  <c:v>0.30000000000000071</c:v>
                </c:pt>
                <c:pt idx="869" formatCode="0.0">
                  <c:v>0.39999999999999858</c:v>
                </c:pt>
                <c:pt idx="870" formatCode="0.0">
                  <c:v>0.39999999999999858</c:v>
                </c:pt>
                <c:pt idx="871" formatCode="0.0">
                  <c:v>1.7000000000000028</c:v>
                </c:pt>
                <c:pt idx="872" formatCode="0.0">
                  <c:v>1.1000000000000014</c:v>
                </c:pt>
                <c:pt idx="873" formatCode="0.0">
                  <c:v>0.39999999999999858</c:v>
                </c:pt>
                <c:pt idx="874" formatCode="0.0">
                  <c:v>-0.40000000000000568</c:v>
                </c:pt>
                <c:pt idx="875" formatCode="0.0">
                  <c:v>-1.2000000000000028</c:v>
                </c:pt>
                <c:pt idx="876" formatCode="0.0">
                  <c:v>-1.6999999999999957</c:v>
                </c:pt>
                <c:pt idx="877" formatCode="0.0">
                  <c:v>-2</c:v>
                </c:pt>
                <c:pt idx="878" formatCode="0.0">
                  <c:v>-2.3000000000000043</c:v>
                </c:pt>
                <c:pt idx="879" formatCode="0.0">
                  <c:v>-2.8000000000000043</c:v>
                </c:pt>
                <c:pt idx="880" formatCode="0.0">
                  <c:v>-2.8999999999999986</c:v>
                </c:pt>
                <c:pt idx="881" formatCode="0.0">
                  <c:v>-2.9000000000000021</c:v>
                </c:pt>
                <c:pt idx="882" formatCode="0.0">
                  <c:v>-3.1000000000000014</c:v>
                </c:pt>
                <c:pt idx="883" formatCode="0.0">
                  <c:v>-2.8000000000000007</c:v>
                </c:pt>
                <c:pt idx="884" formatCode="0.0">
                  <c:v>-2.5</c:v>
                </c:pt>
                <c:pt idx="885" formatCode="0.0">
                  <c:v>-2.3999999999999986</c:v>
                </c:pt>
                <c:pt idx="886" formatCode="0.0">
                  <c:v>-2</c:v>
                </c:pt>
                <c:pt idx="887" formatCode="0.0">
                  <c:v>-1.6999999999999993</c:v>
                </c:pt>
                <c:pt idx="888" formatCode="0.0">
                  <c:v>-1.3000000000000007</c:v>
                </c:pt>
                <c:pt idx="889" formatCode="0.0">
                  <c:v>-1.0999999999999996</c:v>
                </c:pt>
                <c:pt idx="890" formatCode="0.0">
                  <c:v>-0.80000000000000071</c:v>
                </c:pt>
                <c:pt idx="891" formatCode="0.0">
                  <c:v>-0.40000000000000213</c:v>
                </c:pt>
                <c:pt idx="892" formatCode="0.0">
                  <c:v>-0.30000000000000071</c:v>
                </c:pt>
                <c:pt idx="893" formatCode="0.0">
                  <c:v>-0.30000000000000071</c:v>
                </c:pt>
                <c:pt idx="894" formatCode="0.0">
                  <c:v>-0.39999999999999858</c:v>
                </c:pt>
                <c:pt idx="895" formatCode="0.0">
                  <c:v>-0.60000000000000142</c:v>
                </c:pt>
                <c:pt idx="896" formatCode="0.0">
                  <c:v>-1.1000000000000014</c:v>
                </c:pt>
                <c:pt idx="897" formatCode="0.0">
                  <c:v>-1.2000000000000028</c:v>
                </c:pt>
                <c:pt idx="898" formatCode="0.0">
                  <c:v>-1.5</c:v>
                </c:pt>
                <c:pt idx="899" formatCode="0.0">
                  <c:v>-2.1000000000000014</c:v>
                </c:pt>
                <c:pt idx="900" formatCode="0.0">
                  <c:v>-2.5</c:v>
                </c:pt>
                <c:pt idx="901" formatCode="0.0">
                  <c:v>-2.8999999999999986</c:v>
                </c:pt>
                <c:pt idx="902" formatCode="0.0">
                  <c:v>-2.9000000000000057</c:v>
                </c:pt>
                <c:pt idx="903" formatCode="0.0">
                  <c:v>-3.1000000000000014</c:v>
                </c:pt>
                <c:pt idx="904" formatCode="0.0">
                  <c:v>-3.2000000000000028</c:v>
                </c:pt>
                <c:pt idx="905" formatCode="0.0">
                  <c:v>-3.3000000000000043</c:v>
                </c:pt>
                <c:pt idx="906" formatCode="0.0">
                  <c:v>-3.5</c:v>
                </c:pt>
                <c:pt idx="907" formatCode="0.0">
                  <c:v>-3.3000000000000007</c:v>
                </c:pt>
                <c:pt idx="908" formatCode="0.0">
                  <c:v>-3.1999999999999993</c:v>
                </c:pt>
                <c:pt idx="909" formatCode="0.0">
                  <c:v>-3</c:v>
                </c:pt>
                <c:pt idx="910" formatCode="0.0">
                  <c:v>-2.8000000000000007</c:v>
                </c:pt>
                <c:pt idx="911" formatCode="0.0">
                  <c:v>-2.5</c:v>
                </c:pt>
                <c:pt idx="912" formatCode="0.0">
                  <c:v>-2.1999999999999993</c:v>
                </c:pt>
                <c:pt idx="913" formatCode="0.0">
                  <c:v>-1.6999999999999993</c:v>
                </c:pt>
                <c:pt idx="914" formatCode="0.0">
                  <c:v>-1.3999999999999986</c:v>
                </c:pt>
                <c:pt idx="915" formatCode="0.0">
                  <c:v>-1.3000000000000007</c:v>
                </c:pt>
                <c:pt idx="916" formatCode="0.0">
                  <c:v>-1</c:v>
                </c:pt>
                <c:pt idx="917" formatCode="0.0">
                  <c:v>-0.89999999999999858</c:v>
                </c:pt>
                <c:pt idx="918" formatCode="0.0">
                  <c:v>-0.89999999999999858</c:v>
                </c:pt>
                <c:pt idx="919" formatCode="0.0">
                  <c:v>-1.1000000000000014</c:v>
                </c:pt>
                <c:pt idx="920" formatCode="0.0">
                  <c:v>-1.3999999999999986</c:v>
                </c:pt>
                <c:pt idx="921" formatCode="0.0">
                  <c:v>-1.6000000000000014</c:v>
                </c:pt>
                <c:pt idx="922" formatCode="0.0">
                  <c:v>-2</c:v>
                </c:pt>
                <c:pt idx="923" formatCode="0.0">
                  <c:v>-2.3999999999999986</c:v>
                </c:pt>
                <c:pt idx="924" formatCode="0.0">
                  <c:v>-2.6000000000000014</c:v>
                </c:pt>
                <c:pt idx="925" formatCode="0.0">
                  <c:v>-2.4000000000000057</c:v>
                </c:pt>
                <c:pt idx="926" formatCode="0.0">
                  <c:v>-2.2999999999999972</c:v>
                </c:pt>
                <c:pt idx="927" formatCode="0.0">
                  <c:v>-2.2000000000000028</c:v>
                </c:pt>
                <c:pt idx="928" formatCode="0.0">
                  <c:v>-1.8999999999999986</c:v>
                </c:pt>
                <c:pt idx="929" formatCode="0.0">
                  <c:v>-1.7999999999999989</c:v>
                </c:pt>
                <c:pt idx="930" formatCode="0.0">
                  <c:v>-1.3999999999999986</c:v>
                </c:pt>
                <c:pt idx="931" formatCode="0.0">
                  <c:v>-1.0999999999999996</c:v>
                </c:pt>
                <c:pt idx="932" formatCode="0.0">
                  <c:v>-1</c:v>
                </c:pt>
                <c:pt idx="933" formatCode="0.0">
                  <c:v>-1.2000000000000002</c:v>
                </c:pt>
                <c:pt idx="934" formatCode="0.0">
                  <c:v>-1.5</c:v>
                </c:pt>
                <c:pt idx="935" formatCode="0.0">
                  <c:v>-1.2000000000000011</c:v>
                </c:pt>
                <c:pt idx="936" formatCode="0.0">
                  <c:v>-1</c:v>
                </c:pt>
                <c:pt idx="937" formatCode="0.0">
                  <c:v>-0.80000000000000071</c:v>
                </c:pt>
                <c:pt idx="938" formatCode="0.0">
                  <c:v>-0.59999999999999787</c:v>
                </c:pt>
                <c:pt idx="939" formatCode="0.0">
                  <c:v>-0.40000000000000213</c:v>
                </c:pt>
                <c:pt idx="940" formatCode="0.0">
                  <c:v>-0.30000000000000071</c:v>
                </c:pt>
                <c:pt idx="941" formatCode="0.0">
                  <c:v>-0.20000000000000284</c:v>
                </c:pt>
                <c:pt idx="942" formatCode="0.0">
                  <c:v>0</c:v>
                </c:pt>
                <c:pt idx="943" formatCode="0.0">
                  <c:v>-0.20000000000000284</c:v>
                </c:pt>
                <c:pt idx="944" formatCode="0.0">
                  <c:v>-0.5</c:v>
                </c:pt>
                <c:pt idx="945" formatCode="0.0">
                  <c:v>-0.59999999999999432</c:v>
                </c:pt>
                <c:pt idx="946" formatCode="0.0">
                  <c:v>-1.1000000000000014</c:v>
                </c:pt>
                <c:pt idx="947" formatCode="0.0">
                  <c:v>-1.5</c:v>
                </c:pt>
                <c:pt idx="948" formatCode="0.0">
                  <c:v>-1.8999999999999986</c:v>
                </c:pt>
                <c:pt idx="949" formatCode="0.0">
                  <c:v>-2.4000000000000057</c:v>
                </c:pt>
                <c:pt idx="950" formatCode="0.0">
                  <c:v>-3</c:v>
                </c:pt>
                <c:pt idx="951" formatCode="0.0">
                  <c:v>-3.6000000000000014</c:v>
                </c:pt>
                <c:pt idx="952" formatCode="0.0">
                  <c:v>-3.8000000000000043</c:v>
                </c:pt>
                <c:pt idx="953" formatCode="0.0">
                  <c:v>-4.2000000000000028</c:v>
                </c:pt>
                <c:pt idx="954" formatCode="0.0">
                  <c:v>-4.5</c:v>
                </c:pt>
                <c:pt idx="955" formatCode="0.0">
                  <c:v>-4.6000000000000014</c:v>
                </c:pt>
                <c:pt idx="956" formatCode="0.0">
                  <c:v>-4.7999999999999972</c:v>
                </c:pt>
                <c:pt idx="957" formatCode="0.0">
                  <c:v>-4.6999999999999957</c:v>
                </c:pt>
                <c:pt idx="958" formatCode="0.0">
                  <c:v>-4.4000000000000057</c:v>
                </c:pt>
                <c:pt idx="959" formatCode="0.0">
                  <c:v>-3.7000000000000028</c:v>
                </c:pt>
                <c:pt idx="960" formatCode="0.0">
                  <c:v>-3.6000000000000014</c:v>
                </c:pt>
                <c:pt idx="961" formatCode="0.0">
                  <c:v>-2.9000000000000057</c:v>
                </c:pt>
                <c:pt idx="962" formatCode="0.0">
                  <c:v>-2.5</c:v>
                </c:pt>
                <c:pt idx="963" formatCode="0.0">
                  <c:v>-2.1000000000000014</c:v>
                </c:pt>
                <c:pt idx="964" formatCode="0.0">
                  <c:v>-1.5</c:v>
                </c:pt>
                <c:pt idx="965" formatCode="0.0">
                  <c:v>-1.3000000000000043</c:v>
                </c:pt>
                <c:pt idx="966" formatCode="0.0">
                  <c:v>-1.2000000000000028</c:v>
                </c:pt>
                <c:pt idx="967" formatCode="0.0">
                  <c:v>-1.8000000000000043</c:v>
                </c:pt>
                <c:pt idx="968" formatCode="0.0">
                  <c:v>-2.2000000000000028</c:v>
                </c:pt>
                <c:pt idx="969" formatCode="0.0">
                  <c:v>-2.7999999999999972</c:v>
                </c:pt>
                <c:pt idx="970" formatCode="0.0">
                  <c:v>-3.3999999999999986</c:v>
                </c:pt>
                <c:pt idx="971" formatCode="0.0">
                  <c:v>-4</c:v>
                </c:pt>
                <c:pt idx="972" formatCode="0.0">
                  <c:v>-4.5999999999999943</c:v>
                </c:pt>
                <c:pt idx="973" formatCode="0.0">
                  <c:v>-5.1000000000000014</c:v>
                </c:pt>
                <c:pt idx="974" formatCode="0.0">
                  <c:v>-5.3999999999999986</c:v>
                </c:pt>
                <c:pt idx="975" formatCode="0.0">
                  <c:v>-5.7000000000000028</c:v>
                </c:pt>
                <c:pt idx="976" formatCode="0.0">
                  <c:v>-5.6999999999999957</c:v>
                </c:pt>
                <c:pt idx="977" formatCode="0.0">
                  <c:v>-6</c:v>
                </c:pt>
                <c:pt idx="978" formatCode="0.0">
                  <c:v>-6.1000000000000014</c:v>
                </c:pt>
                <c:pt idx="979" formatCode="0.0">
                  <c:v>-6.3000000000000043</c:v>
                </c:pt>
                <c:pt idx="980" formatCode="0.0">
                  <c:v>-6.2000000000000028</c:v>
                </c:pt>
                <c:pt idx="981" formatCode="0.0">
                  <c:v>-6.1999999999999957</c:v>
                </c:pt>
                <c:pt idx="982" formatCode="0.0">
                  <c:v>-5.8999999999999986</c:v>
                </c:pt>
                <c:pt idx="983" formatCode="0.0">
                  <c:v>-5.9000000000000057</c:v>
                </c:pt>
                <c:pt idx="984" formatCode="0.0">
                  <c:v>-5.5</c:v>
                </c:pt>
                <c:pt idx="985" formatCode="0.0">
                  <c:v>-5.6000000000000014</c:v>
                </c:pt>
                <c:pt idx="986" formatCode="0.0">
                  <c:v>-4.8999999999999986</c:v>
                </c:pt>
                <c:pt idx="987" formatCode="0.0">
                  <c:v>-4.3000000000000043</c:v>
                </c:pt>
                <c:pt idx="988" formatCode="0.0">
                  <c:v>-4</c:v>
                </c:pt>
                <c:pt idx="989" formatCode="0.0">
                  <c:v>-3.7000000000000028</c:v>
                </c:pt>
                <c:pt idx="990" formatCode="0.0">
                  <c:v>-3.7000000000000028</c:v>
                </c:pt>
                <c:pt idx="991" formatCode="0.0">
                  <c:v>-3.6000000000000014</c:v>
                </c:pt>
                <c:pt idx="992" formatCode="0.0">
                  <c:v>-4.2000000000000028</c:v>
                </c:pt>
                <c:pt idx="993" formatCode="0.0">
                  <c:v>-4</c:v>
                </c:pt>
                <c:pt idx="994" formatCode="0.0">
                  <c:v>-4.5</c:v>
                </c:pt>
                <c:pt idx="995" formatCode="0.0">
                  <c:v>-5</c:v>
                </c:pt>
                <c:pt idx="996" formatCode="0.0">
                  <c:v>-5.4000000000000057</c:v>
                </c:pt>
                <c:pt idx="997" formatCode="0.0">
                  <c:v>-5.8000000000000043</c:v>
                </c:pt>
                <c:pt idx="998" formatCode="0.0">
                  <c:v>-6</c:v>
                </c:pt>
                <c:pt idx="999" formatCode="0.0">
                  <c:v>-6.2999999999999972</c:v>
                </c:pt>
                <c:pt idx="1000" formatCode="0.0">
                  <c:v>-6.2000000000000028</c:v>
                </c:pt>
                <c:pt idx="1001" formatCode="0.0">
                  <c:v>-6.8000000000000043</c:v>
                </c:pt>
                <c:pt idx="1002" formatCode="0.0">
                  <c:v>-7.4000000000000021</c:v>
                </c:pt>
                <c:pt idx="1003" formatCode="0.0">
                  <c:v>-8</c:v>
                </c:pt>
                <c:pt idx="1004" formatCode="0.0">
                  <c:v>-8.6000000000000014</c:v>
                </c:pt>
                <c:pt idx="1005" formatCode="0.0">
                  <c:v>-9.2000000000000011</c:v>
                </c:pt>
                <c:pt idx="1006" formatCode="0.0">
                  <c:v>-9.9000000000000021</c:v>
                </c:pt>
                <c:pt idx="1007" formatCode="0.0">
                  <c:v>-10.100000000000001</c:v>
                </c:pt>
                <c:pt idx="1008" formatCode="0.0">
                  <c:v>-10.6</c:v>
                </c:pt>
                <c:pt idx="1009" formatCode="0.0">
                  <c:v>-10.200000000000001</c:v>
                </c:pt>
                <c:pt idx="1010" formatCode="0.0">
                  <c:v>-8.8000000000000007</c:v>
                </c:pt>
                <c:pt idx="1011" formatCode="0.0">
                  <c:v>-7.3000000000000007</c:v>
                </c:pt>
                <c:pt idx="1012" formatCode="0.0">
                  <c:v>-5.8999999999999986</c:v>
                </c:pt>
                <c:pt idx="1013" formatCode="0.0">
                  <c:v>-4.7000000000000028</c:v>
                </c:pt>
                <c:pt idx="1014" formatCode="0.0">
                  <c:v>-3.2000000000000028</c:v>
                </c:pt>
                <c:pt idx="1015" formatCode="0.0">
                  <c:v>-1.8999999999999986</c:v>
                </c:pt>
                <c:pt idx="1016" formatCode="0.0">
                  <c:v>-0.89999999999999858</c:v>
                </c:pt>
                <c:pt idx="1017" formatCode="0.0">
                  <c:v>-0.5</c:v>
                </c:pt>
                <c:pt idx="1018" formatCode="0.0">
                  <c:v>-0.5</c:v>
                </c:pt>
                <c:pt idx="1019" formatCode="0.0">
                  <c:v>-0.69999999999998863</c:v>
                </c:pt>
                <c:pt idx="1020" formatCode="0.0">
                  <c:v>-1.2999999999999972</c:v>
                </c:pt>
                <c:pt idx="1021" formatCode="0.0">
                  <c:v>-1.4000000000000057</c:v>
                </c:pt>
                <c:pt idx="1022" formatCode="0.0">
                  <c:v>-2</c:v>
                </c:pt>
                <c:pt idx="1023" formatCode="0.0">
                  <c:v>-2.2999999999999972</c:v>
                </c:pt>
                <c:pt idx="1024" formatCode="0.0">
                  <c:v>-2.3000000000000043</c:v>
                </c:pt>
                <c:pt idx="1025" formatCode="0.0">
                  <c:v>-2</c:v>
                </c:pt>
                <c:pt idx="1026" formatCode="0.0">
                  <c:v>-1.8999999999999986</c:v>
                </c:pt>
                <c:pt idx="1027" formatCode="0.0">
                  <c:v>-1.7999999999999972</c:v>
                </c:pt>
                <c:pt idx="1028" formatCode="0.0">
                  <c:v>-1.3000000000000007</c:v>
                </c:pt>
                <c:pt idx="1029" formatCode="0.0">
                  <c:v>-1.0999999999999996</c:v>
                </c:pt>
                <c:pt idx="1030" formatCode="0.0">
                  <c:v>-0.90000000000000036</c:v>
                </c:pt>
                <c:pt idx="1031" formatCode="0.0">
                  <c:v>-0.39999999999999991</c:v>
                </c:pt>
                <c:pt idx="1032" formatCode="0.0">
                  <c:v>-0.10000000000000053</c:v>
                </c:pt>
                <c:pt idx="1033" formatCode="0.0">
                  <c:v>0.10000000000000053</c:v>
                </c:pt>
                <c:pt idx="1034" formatCode="0.0">
                  <c:v>0.30000000000000071</c:v>
                </c:pt>
                <c:pt idx="1035" formatCode="0.0">
                  <c:v>0.40000000000000213</c:v>
                </c:pt>
                <c:pt idx="1036" formatCode="0.0">
                  <c:v>0.30000000000000071</c:v>
                </c:pt>
                <c:pt idx="1037" formatCode="0.0">
                  <c:v>0.10000000000000142</c:v>
                </c:pt>
                <c:pt idx="1038" formatCode="0.0">
                  <c:v>0.19999999999999574</c:v>
                </c:pt>
                <c:pt idx="1039" formatCode="0.0">
                  <c:v>-0.10000000000000142</c:v>
                </c:pt>
                <c:pt idx="1040" formatCode="0.0">
                  <c:v>-0.90000000000000568</c:v>
                </c:pt>
                <c:pt idx="1041" formatCode="0.0">
                  <c:v>-1.3999999999999915</c:v>
                </c:pt>
                <c:pt idx="1042" formatCode="0.0">
                  <c:v>-2.0999999999999943</c:v>
                </c:pt>
                <c:pt idx="1043" formatCode="0.0">
                  <c:v>-2.6000000000000085</c:v>
                </c:pt>
                <c:pt idx="1044" formatCode="0.0">
                  <c:v>-2.7999999999999972</c:v>
                </c:pt>
                <c:pt idx="1045" formatCode="0.0">
                  <c:v>-3</c:v>
                </c:pt>
                <c:pt idx="1046" formatCode="0.0">
                  <c:v>-3.6000000000000085</c:v>
                </c:pt>
                <c:pt idx="1047" formatCode="0.0">
                  <c:v>-3.5</c:v>
                </c:pt>
                <c:pt idx="1048" formatCode="0.0">
                  <c:v>-3</c:v>
                </c:pt>
                <c:pt idx="1049" formatCode="0.0">
                  <c:v>-3</c:v>
                </c:pt>
                <c:pt idx="1050" formatCode="0.0">
                  <c:v>-2.8999999999999986</c:v>
                </c:pt>
                <c:pt idx="1051" formatCode="0.0">
                  <c:v>-2.6000000000000014</c:v>
                </c:pt>
                <c:pt idx="1052" formatCode="0.0">
                  <c:v>-2.3000000000000007</c:v>
                </c:pt>
                <c:pt idx="1053" formatCode="0.0">
                  <c:v>-1.8999999999999986</c:v>
                </c:pt>
                <c:pt idx="1054" formatCode="0.0">
                  <c:v>-1.4000000000000021</c:v>
                </c:pt>
                <c:pt idx="1055" formatCode="0.0">
                  <c:v>-1.2999999999999972</c:v>
                </c:pt>
                <c:pt idx="1056" formatCode="0.0">
                  <c:v>-1</c:v>
                </c:pt>
                <c:pt idx="1057" formatCode="0.0">
                  <c:v>-0.69999999999999929</c:v>
                </c:pt>
                <c:pt idx="1058" formatCode="0.0">
                  <c:v>-0.10000000000000142</c:v>
                </c:pt>
                <c:pt idx="1059" formatCode="0.0">
                  <c:v>0.39999999999999858</c:v>
                </c:pt>
                <c:pt idx="1060" formatCode="0.0">
                  <c:v>0.5</c:v>
                </c:pt>
                <c:pt idx="1061" formatCode="0.0">
                  <c:v>0.69999999999999929</c:v>
                </c:pt>
                <c:pt idx="1062" formatCode="0.0">
                  <c:v>1</c:v>
                </c:pt>
                <c:pt idx="1063" formatCode="0.0">
                  <c:v>1.2999999999999972</c:v>
                </c:pt>
                <c:pt idx="1064" formatCode="0.0">
                  <c:v>0.79999999999999716</c:v>
                </c:pt>
                <c:pt idx="1065" formatCode="0.0">
                  <c:v>0.39999999999999858</c:v>
                </c:pt>
                <c:pt idx="1066" formatCode="0.0">
                  <c:v>0.29999999999999716</c:v>
                </c:pt>
                <c:pt idx="1067" formatCode="0.0">
                  <c:v>0</c:v>
                </c:pt>
                <c:pt idx="1068" formatCode="0.0">
                  <c:v>-0.19999999999999574</c:v>
                </c:pt>
                <c:pt idx="1069" formatCode="0.0">
                  <c:v>-0.39999999999999858</c:v>
                </c:pt>
                <c:pt idx="1070" formatCode="0.0">
                  <c:v>-0.79999999999999716</c:v>
                </c:pt>
                <c:pt idx="1071" formatCode="0.0">
                  <c:v>-1.3000000000000043</c:v>
                </c:pt>
                <c:pt idx="1072" formatCode="0.0">
                  <c:v>-1.1000000000000014</c:v>
                </c:pt>
                <c:pt idx="1073" formatCode="0.0">
                  <c:v>-1</c:v>
                </c:pt>
                <c:pt idx="1074" formatCode="0.0">
                  <c:v>-0.89999999999999858</c:v>
                </c:pt>
                <c:pt idx="1075" formatCode="0.0">
                  <c:v>-0.80000000000000071</c:v>
                </c:pt>
                <c:pt idx="1076" formatCode="0.0">
                  <c:v>-0.60000000000000142</c:v>
                </c:pt>
                <c:pt idx="1077" formatCode="0.0">
                  <c:v>-0.30000000000000071</c:v>
                </c:pt>
                <c:pt idx="1078" formatCode="0.0">
                  <c:v>0.10000000000000142</c:v>
                </c:pt>
                <c:pt idx="1079" formatCode="0.0">
                  <c:v>0.40000000000000036</c:v>
                </c:pt>
                <c:pt idx="1080" formatCode="0.0">
                  <c:v>1.1000000000000014</c:v>
                </c:pt>
                <c:pt idx="1081" formatCode="0.0">
                  <c:v>1.4000000000000021</c:v>
                </c:pt>
                <c:pt idx="1082" formatCode="0.0">
                  <c:v>1.8999999999999986</c:v>
                </c:pt>
                <c:pt idx="1083" formatCode="0.0">
                  <c:v>2.4000000000000021</c:v>
                </c:pt>
                <c:pt idx="1084" formatCode="0.0">
                  <c:v>2.8999999999999986</c:v>
                </c:pt>
                <c:pt idx="1085" formatCode="0.0">
                  <c:v>3.1000000000000014</c:v>
                </c:pt>
                <c:pt idx="1086" formatCode="0.0">
                  <c:v>3.6000000000000014</c:v>
                </c:pt>
                <c:pt idx="1087" formatCode="0.0">
                  <c:v>3.6999999999999957</c:v>
                </c:pt>
                <c:pt idx="1088" formatCode="0.0">
                  <c:v>3.6000000000000014</c:v>
                </c:pt>
                <c:pt idx="1089" formatCode="0.0">
                  <c:v>3.5</c:v>
                </c:pt>
                <c:pt idx="1090" formatCode="0.0">
                  <c:v>3.1999999999999957</c:v>
                </c:pt>
                <c:pt idx="1091" formatCode="0.0">
                  <c:v>2.6000000000000014</c:v>
                </c:pt>
                <c:pt idx="1092" formatCode="0.0">
                  <c:v>2.2000000000000028</c:v>
                </c:pt>
                <c:pt idx="1093" formatCode="0.0">
                  <c:v>1.7000000000000028</c:v>
                </c:pt>
                <c:pt idx="1094" formatCode="0.0">
                  <c:v>1.3000000000000007</c:v>
                </c:pt>
                <c:pt idx="1095" formatCode="0.0">
                  <c:v>0.80000000000000071</c:v>
                </c:pt>
                <c:pt idx="1096" formatCode="0.0">
                  <c:v>0.30000000000000071</c:v>
                </c:pt>
                <c:pt idx="1097" formatCode="0.0">
                  <c:v>-9.9999999999999645E-2</c:v>
                </c:pt>
                <c:pt idx="1098" formatCode="0.0">
                  <c:v>-0.29999999999999982</c:v>
                </c:pt>
                <c:pt idx="1099" formatCode="0.0">
                  <c:v>-0.29999999999999982</c:v>
                </c:pt>
                <c:pt idx="1100" formatCode="0.0">
                  <c:v>-0.5</c:v>
                </c:pt>
                <c:pt idx="1101" formatCode="0.0">
                  <c:v>-0.60000000000000009</c:v>
                </c:pt>
                <c:pt idx="1102" formatCode="0.0">
                  <c:v>-0.7</c:v>
                </c:pt>
                <c:pt idx="1103" formatCode="0.0">
                  <c:v>-0.39999999999999991</c:v>
                </c:pt>
                <c:pt idx="1104" formatCode="0.0">
                  <c:v>0</c:v>
                </c:pt>
                <c:pt idx="1105" formatCode="0.0">
                  <c:v>0.39999999999999858</c:v>
                </c:pt>
                <c:pt idx="1106" formatCode="0.0">
                  <c:v>0.80000000000000071</c:v>
                </c:pt>
                <c:pt idx="1107" formatCode="0.0">
                  <c:v>1.1999999999999993</c:v>
                </c:pt>
                <c:pt idx="1108" formatCode="0.0">
                  <c:v>1.8000000000000043</c:v>
                </c:pt>
                <c:pt idx="1109" formatCode="0.0">
                  <c:v>2.3000000000000043</c:v>
                </c:pt>
                <c:pt idx="1110" formatCode="0.0">
                  <c:v>2.6999999999999957</c:v>
                </c:pt>
                <c:pt idx="1111" formatCode="0.0">
                  <c:v>2.8999999999999986</c:v>
                </c:pt>
                <c:pt idx="1112" formatCode="0.0">
                  <c:v>2.8999999999999986</c:v>
                </c:pt>
                <c:pt idx="1113" formatCode="0.0">
                  <c:v>2.7000000000000028</c:v>
                </c:pt>
                <c:pt idx="1114" formatCode="0.0">
                  <c:v>2.6000000000000014</c:v>
                </c:pt>
                <c:pt idx="1115" formatCode="0.0">
                  <c:v>2.3000000000000043</c:v>
                </c:pt>
                <c:pt idx="1116" formatCode="0.0">
                  <c:v>1.6999999999999957</c:v>
                </c:pt>
                <c:pt idx="1117" formatCode="0.0">
                  <c:v>1.2999999999999972</c:v>
                </c:pt>
                <c:pt idx="1118" formatCode="0.0">
                  <c:v>0.89999999999999858</c:v>
                </c:pt>
                <c:pt idx="1119" formatCode="0.0">
                  <c:v>0.5</c:v>
                </c:pt>
                <c:pt idx="1120" formatCode="0.0">
                  <c:v>0.29999999999999716</c:v>
                </c:pt>
                <c:pt idx="1121" formatCode="0.0">
                  <c:v>-0.19999999999999929</c:v>
                </c:pt>
                <c:pt idx="1122" formatCode="0.0">
                  <c:v>-0.5</c:v>
                </c:pt>
                <c:pt idx="1123" formatCode="0.0">
                  <c:v>-0.60000000000000142</c:v>
                </c:pt>
                <c:pt idx="1124" formatCode="0.0">
                  <c:v>-0.89999999999999858</c:v>
                </c:pt>
                <c:pt idx="1125" formatCode="0.0">
                  <c:v>-1.1000000000000014</c:v>
                </c:pt>
                <c:pt idx="1126" formatCode="0.0">
                  <c:v>-1.0999999999999996</c:v>
                </c:pt>
                <c:pt idx="1127" formatCode="0.0">
                  <c:v>-1</c:v>
                </c:pt>
                <c:pt idx="1128" formatCode="0.0">
                  <c:v>-1.1000000000000014</c:v>
                </c:pt>
                <c:pt idx="1129" formatCode="0.0">
                  <c:v>-0.69999999999999929</c:v>
                </c:pt>
                <c:pt idx="1130" formatCode="0.0">
                  <c:v>-0.80000000000000071</c:v>
                </c:pt>
                <c:pt idx="1131" formatCode="0.0">
                  <c:v>-1</c:v>
                </c:pt>
                <c:pt idx="1132" formatCode="0.0">
                  <c:v>-0.80000000000000071</c:v>
                </c:pt>
                <c:pt idx="1133" formatCode="0.0">
                  <c:v>-0.89999999999999858</c:v>
                </c:pt>
                <c:pt idx="1134" formatCode="0.0">
                  <c:v>-0.80000000000000426</c:v>
                </c:pt>
                <c:pt idx="1135" formatCode="0.0">
                  <c:v>-1</c:v>
                </c:pt>
                <c:pt idx="1136" formatCode="0.0">
                  <c:v>-1.5</c:v>
                </c:pt>
                <c:pt idx="1137" formatCode="0.0">
                  <c:v>-2</c:v>
                </c:pt>
                <c:pt idx="1138" formatCode="0.0">
                  <c:v>-2</c:v>
                </c:pt>
                <c:pt idx="1139" formatCode="0.0">
                  <c:v>-2.3999999999999986</c:v>
                </c:pt>
                <c:pt idx="1140" formatCode="0.0">
                  <c:v>-2.8999999999999986</c:v>
                </c:pt>
                <c:pt idx="1141" formatCode="0.0">
                  <c:v>-3.1999999999999957</c:v>
                </c:pt>
                <c:pt idx="1142" formatCode="0.0">
                  <c:v>-3.6000000000000014</c:v>
                </c:pt>
                <c:pt idx="1143" formatCode="0.0">
                  <c:v>-3.3999999999999986</c:v>
                </c:pt>
                <c:pt idx="1144" formatCode="0.0">
                  <c:v>-3.5</c:v>
                </c:pt>
                <c:pt idx="1145" formatCode="0.0">
                  <c:v>-1.8999999999999986</c:v>
                </c:pt>
                <c:pt idx="1146" formatCode="0.0">
                  <c:v>-0.69999999999999574</c:v>
                </c:pt>
                <c:pt idx="1147" formatCode="0.0">
                  <c:v>1.1000000000000014</c:v>
                </c:pt>
                <c:pt idx="1148" formatCode="0.0">
                  <c:v>2.7999999999999989</c:v>
                </c:pt>
                <c:pt idx="1149" formatCode="0.0">
                  <c:v>4.4000000000000004</c:v>
                </c:pt>
                <c:pt idx="1150" formatCode="0.0">
                  <c:v>5.8000000000000007</c:v>
                </c:pt>
                <c:pt idx="1151" formatCode="0.0">
                  <c:v>7.2</c:v>
                </c:pt>
                <c:pt idx="1152" formatCode="0.0">
                  <c:v>7.5</c:v>
                </c:pt>
                <c:pt idx="1153" formatCode="0.0">
                  <c:v>7.9</c:v>
                </c:pt>
                <c:pt idx="1154" formatCode="0.0">
                  <c:v>8.1000000000000014</c:v>
                </c:pt>
                <c:pt idx="1155" formatCode="0.0">
                  <c:v>15.2</c:v>
                </c:pt>
                <c:pt idx="1156" formatCode="0.0">
                  <c:v>13</c:v>
                </c:pt>
                <c:pt idx="1157" formatCode="0.0">
                  <c:v>10.699999999999996</c:v>
                </c:pt>
                <c:pt idx="1158" formatCode="0.0">
                  <c:v>8.5</c:v>
                </c:pt>
                <c:pt idx="1159" formatCode="0.0">
                  <c:v>5.6999999999999957</c:v>
                </c:pt>
                <c:pt idx="1160" formatCode="0.0">
                  <c:v>3.3999999999999986</c:v>
                </c:pt>
                <c:pt idx="1161" formatCode="0.0">
                  <c:v>1.6999999999999886</c:v>
                </c:pt>
                <c:pt idx="1162" formatCode="0.0">
                  <c:v>1.7000000000000028</c:v>
                </c:pt>
                <c:pt idx="1163" formatCode="0.0">
                  <c:v>2.4000000000000057</c:v>
                </c:pt>
                <c:pt idx="1164" formatCode="0.0">
                  <c:v>1.7999999999999972</c:v>
                </c:pt>
                <c:pt idx="1165" formatCode="0.0">
                  <c:v>1.2999999999999972</c:v>
                </c:pt>
                <c:pt idx="1166" formatCode="0.0">
                  <c:v>0.79999999999999716</c:v>
                </c:pt>
                <c:pt idx="1167" formatCode="0.0">
                  <c:v>0.39999999999999858</c:v>
                </c:pt>
                <c:pt idx="1168" formatCode="0.0">
                  <c:v>0</c:v>
                </c:pt>
                <c:pt idx="1169" formatCode="0.0">
                  <c:v>-0.29999999999999716</c:v>
                </c:pt>
                <c:pt idx="1170" formatCode="0.0">
                  <c:v>-0.69999999999999574</c:v>
                </c:pt>
                <c:pt idx="1171" formatCode="0.0">
                  <c:v>-0.80000000000000426</c:v>
                </c:pt>
                <c:pt idx="1172" formatCode="0.0">
                  <c:v>-0.79999999999999716</c:v>
                </c:pt>
                <c:pt idx="1173" formatCode="0.0">
                  <c:v>-1.1000000000000014</c:v>
                </c:pt>
                <c:pt idx="1174" formatCode="0.0">
                  <c:v>-1.1000000000000014</c:v>
                </c:pt>
                <c:pt idx="1175" formatCode="0.0">
                  <c:v>-0.90000000000000568</c:v>
                </c:pt>
                <c:pt idx="1176" formatCode="0.0">
                  <c:v>-0.59999999999999432</c:v>
                </c:pt>
                <c:pt idx="1177" formatCode="0.0">
                  <c:v>-0.20000000000000284</c:v>
                </c:pt>
                <c:pt idx="1178" formatCode="0.0">
                  <c:v>0.10000000000000142</c:v>
                </c:pt>
                <c:pt idx="1179" formatCode="0.0">
                  <c:v>0.5</c:v>
                </c:pt>
                <c:pt idx="1180" formatCode="0.0">
                  <c:v>0.89999999999999858</c:v>
                </c:pt>
                <c:pt idx="1181" formatCode="0.0">
                  <c:v>1.7999999999999972</c:v>
                </c:pt>
                <c:pt idx="1182" formatCode="0.0">
                  <c:v>1.9000000000000057</c:v>
                </c:pt>
                <c:pt idx="1183" formatCode="0.0">
                  <c:v>2</c:v>
                </c:pt>
                <c:pt idx="1184" formatCode="0.0">
                  <c:v>2</c:v>
                </c:pt>
                <c:pt idx="1185" formatCode="0.0">
                  <c:v>1.7000000000000028</c:v>
                </c:pt>
                <c:pt idx="1186" formatCode="0.0">
                  <c:v>1.3999999999999915</c:v>
                </c:pt>
                <c:pt idx="1187" formatCode="0.0">
                  <c:v>0.90000000000000568</c:v>
                </c:pt>
                <c:pt idx="1188" formatCode="0.0">
                  <c:v>0.30000000000001137</c:v>
                </c:pt>
                <c:pt idx="1189" formatCode="0.0">
                  <c:v>-0.19999999999999574</c:v>
                </c:pt>
                <c:pt idx="1190" formatCode="0.0">
                  <c:v>-0.20000000000000284</c:v>
                </c:pt>
                <c:pt idx="1191" formatCode="0.0">
                  <c:v>-0.5</c:v>
                </c:pt>
                <c:pt idx="1192" formatCode="0.0">
                  <c:v>-0.69999999999999574</c:v>
                </c:pt>
                <c:pt idx="1193" formatCode="0.0">
                  <c:v>-0.69999999999999574</c:v>
                </c:pt>
                <c:pt idx="1194" formatCode="0.0">
                  <c:v>-0.5</c:v>
                </c:pt>
                <c:pt idx="1195" formatCode="0.0">
                  <c:v>-0.30000000000000071</c:v>
                </c:pt>
                <c:pt idx="1196" formatCode="0.0">
                  <c:v>0.10000000000000142</c:v>
                </c:pt>
                <c:pt idx="1197" formatCode="0.0">
                  <c:v>9.9999999999999645E-2</c:v>
                </c:pt>
                <c:pt idx="1198" formatCode="0.0">
                  <c:v>0</c:v>
                </c:pt>
                <c:pt idx="1199" formatCode="0.0">
                  <c:v>0.20000000000000018</c:v>
                </c:pt>
                <c:pt idx="1200" formatCode="0.0">
                  <c:v>0.5</c:v>
                </c:pt>
                <c:pt idx="1201" formatCode="0.0">
                  <c:v>0.80000000000000071</c:v>
                </c:pt>
                <c:pt idx="1202" formatCode="0.0">
                  <c:v>0.79999999999999893</c:v>
                </c:pt>
                <c:pt idx="1203" formatCode="0.0">
                  <c:v>1.0999999999999996</c:v>
                </c:pt>
                <c:pt idx="1204" formatCode="0.0">
                  <c:v>1.2999999999999972</c:v>
                </c:pt>
                <c:pt idx="1205" formatCode="0.0">
                  <c:v>1.5</c:v>
                </c:pt>
                <c:pt idx="1206" formatCode="0.0">
                  <c:v>1.8999999999999986</c:v>
                </c:pt>
                <c:pt idx="1207" formatCode="0.0">
                  <c:v>2.1000000000000014</c:v>
                </c:pt>
                <c:pt idx="1208" formatCode="0.0">
                  <c:v>2</c:v>
                </c:pt>
                <c:pt idx="1209" formatCode="0.0">
                  <c:v>1.7999999999999972</c:v>
                </c:pt>
                <c:pt idx="1210" formatCode="0.0">
                  <c:v>1.8000000000000043</c:v>
                </c:pt>
                <c:pt idx="1211" formatCode="0.0">
                  <c:v>1.3999999999999986</c:v>
                </c:pt>
                <c:pt idx="1212" formatCode="0.0">
                  <c:v>1.1000000000000014</c:v>
                </c:pt>
                <c:pt idx="1213" formatCode="0.0">
                  <c:v>1.1000000000000014</c:v>
                </c:pt>
                <c:pt idx="1214" formatCode="0.0">
                  <c:v>0.5</c:v>
                </c:pt>
                <c:pt idx="1215" formatCode="0.0">
                  <c:v>0.29999999999999716</c:v>
                </c:pt>
                <c:pt idx="1216" formatCode="0.0">
                  <c:v>0.30000000000000071</c:v>
                </c:pt>
                <c:pt idx="1217" formatCode="0.0">
                  <c:v>9.9999999999997868E-2</c:v>
                </c:pt>
                <c:pt idx="1218" formatCode="0.0">
                  <c:v>0.10000000000000142</c:v>
                </c:pt>
                <c:pt idx="1219" formatCode="0.0">
                  <c:v>0</c:v>
                </c:pt>
                <c:pt idx="1220" formatCode="0.0">
                  <c:v>-0.19999999999999929</c:v>
                </c:pt>
                <c:pt idx="1221" formatCode="0.0">
                  <c:v>-0.5</c:v>
                </c:pt>
                <c:pt idx="1222" formatCode="0.0">
                  <c:v>-0.40000000000000036</c:v>
                </c:pt>
                <c:pt idx="1223" formatCode="0.0">
                  <c:v>-0.60000000000000053</c:v>
                </c:pt>
                <c:pt idx="1224" formatCode="0.0">
                  <c:v>-0.5</c:v>
                </c:pt>
                <c:pt idx="1225" formatCode="0.0">
                  <c:v>-0.19999999999999929</c:v>
                </c:pt>
                <c:pt idx="1226" formatCode="0.0">
                  <c:v>-9.9999999999999645E-2</c:v>
                </c:pt>
                <c:pt idx="1227" formatCode="0.0">
                  <c:v>0.30000000000000071</c:v>
                </c:pt>
                <c:pt idx="1228" formatCode="0.0">
                  <c:v>0.69999999999999929</c:v>
                </c:pt>
                <c:pt idx="1229" formatCode="0.0">
                  <c:v>1</c:v>
                </c:pt>
                <c:pt idx="1230" formatCode="0.0">
                  <c:v>1.3000000000000007</c:v>
                </c:pt>
                <c:pt idx="1231" formatCode="0.0">
                  <c:v>1.5</c:v>
                </c:pt>
                <c:pt idx="1232" formatCode="0.0">
                  <c:v>1.3999999999999986</c:v>
                </c:pt>
                <c:pt idx="1233" formatCode="0.0">
                  <c:v>1.3000000000000043</c:v>
                </c:pt>
                <c:pt idx="1234" formatCode="0.0">
                  <c:v>1</c:v>
                </c:pt>
                <c:pt idx="1235" formatCode="0.0">
                  <c:v>0.79999999999999716</c:v>
                </c:pt>
                <c:pt idx="1236" formatCode="0.0">
                  <c:v>0.5</c:v>
                </c:pt>
                <c:pt idx="1237" formatCode="0.0">
                  <c:v>0</c:v>
                </c:pt>
                <c:pt idx="1238" formatCode="0.0">
                  <c:v>-0.10000000000000142</c:v>
                </c:pt>
                <c:pt idx="1239" formatCode="0.0">
                  <c:v>-0.10000000000000142</c:v>
                </c:pt>
                <c:pt idx="1240" formatCode="0.0">
                  <c:v>-9.9999999999997868E-2</c:v>
                </c:pt>
                <c:pt idx="1241" formatCode="0.0">
                  <c:v>0</c:v>
                </c:pt>
                <c:pt idx="1242" formatCode="0.0">
                  <c:v>0.19999999999999929</c:v>
                </c:pt>
                <c:pt idx="1243" formatCode="0.0">
                  <c:v>9.9999999999999645E-2</c:v>
                </c:pt>
                <c:pt idx="1244" formatCode="0.0">
                  <c:v>0.10000000000000053</c:v>
                </c:pt>
                <c:pt idx="1245" formatCode="0.0">
                  <c:v>0.20000000000000018</c:v>
                </c:pt>
                <c:pt idx="1246" formatCode="0.0">
                  <c:v>9.9999999999999645E-2</c:v>
                </c:pt>
                <c:pt idx="1247" formatCode="0.0">
                  <c:v>9.9999999999999645E-2</c:v>
                </c:pt>
                <c:pt idx="1248" formatCode="0.0">
                  <c:v>0.19999999999999929</c:v>
                </c:pt>
                <c:pt idx="1249" formatCode="0.0">
                  <c:v>0.30000000000000071</c:v>
                </c:pt>
                <c:pt idx="1250" formatCode="0.0">
                  <c:v>0.60000000000000142</c:v>
                </c:pt>
                <c:pt idx="1251" formatCode="0.0">
                  <c:v>0.90000000000000213</c:v>
                </c:pt>
                <c:pt idx="1252" formatCode="0.0">
                  <c:v>1.3999999999999986</c:v>
                </c:pt>
                <c:pt idx="1253" formatCode="0.0">
                  <c:v>-0.30000000000000071</c:v>
                </c:pt>
                <c:pt idx="1254" formatCode="0.0">
                  <c:v>-1.5999999999999979</c:v>
                </c:pt>
                <c:pt idx="1326" formatCode="0.0">
                  <c:v>1.8999999999999986</c:v>
                </c:pt>
                <c:pt idx="1327" formatCode="0.0">
                  <c:v>1.6999999999999957</c:v>
                </c:pt>
                <c:pt idx="1328" formatCode="0.0">
                  <c:v>1.2999999999999972</c:v>
                </c:pt>
                <c:pt idx="1329" formatCode="0.0">
                  <c:v>-0.5</c:v>
                </c:pt>
                <c:pt idx="1330" formatCode="0.0">
                  <c:v>-0.5</c:v>
                </c:pt>
                <c:pt idx="1331" formatCode="0.0">
                  <c:v>-0.39999999999999858</c:v>
                </c:pt>
                <c:pt idx="1332" formatCode="0.0">
                  <c:v>-0.39999999999999858</c:v>
                </c:pt>
                <c:pt idx="1333" formatCode="0.0">
                  <c:v>-0.49999999999999645</c:v>
                </c:pt>
                <c:pt idx="1334" formatCode="0.0">
                  <c:v>-0.59999999999999787</c:v>
                </c:pt>
                <c:pt idx="1335" formatCode="0.0">
                  <c:v>-0.69999999999999929</c:v>
                </c:pt>
                <c:pt idx="1336" formatCode="0.0">
                  <c:v>-0.80000000000000071</c:v>
                </c:pt>
                <c:pt idx="1337" formatCode="0.0">
                  <c:v>-1.1000000000000014</c:v>
                </c:pt>
                <c:pt idx="1338" formatCode="0.0">
                  <c:v>-1.3000000000000007</c:v>
                </c:pt>
                <c:pt idx="1339" formatCode="0.0">
                  <c:v>-1.5</c:v>
                </c:pt>
                <c:pt idx="1340" formatCode="0.0">
                  <c:v>-1.5</c:v>
                </c:pt>
                <c:pt idx="1341" formatCode="0.0">
                  <c:v>-1.5999999999999979</c:v>
                </c:pt>
                <c:pt idx="1342" formatCode="0.0">
                  <c:v>-1.6000000000000014</c:v>
                </c:pt>
                <c:pt idx="1343" formatCode="0.0">
                  <c:v>-1.6999999999999993</c:v>
                </c:pt>
                <c:pt idx="1344" formatCode="0.0">
                  <c:v>-2.2999999999999972</c:v>
                </c:pt>
                <c:pt idx="1345" formatCode="0.0">
                  <c:v>-1.8999999999999986</c:v>
                </c:pt>
                <c:pt idx="1346" formatCode="0.0">
                  <c:v>-1.3999999999999986</c:v>
                </c:pt>
                <c:pt idx="1347" formatCode="0.0">
                  <c:v>-1</c:v>
                </c:pt>
                <c:pt idx="1348" formatCode="0.0">
                  <c:v>-0.60000000000000142</c:v>
                </c:pt>
                <c:pt idx="1349" formatCode="0.0">
                  <c:v>-0.29999999999999716</c:v>
                </c:pt>
                <c:pt idx="1350" formatCode="0.0">
                  <c:v>-0.10000000000000142</c:v>
                </c:pt>
                <c:pt idx="1351" formatCode="0.0">
                  <c:v>0.10000000000000142</c:v>
                </c:pt>
                <c:pt idx="1352" formatCode="0.0">
                  <c:v>-0.10000000000000142</c:v>
                </c:pt>
                <c:pt idx="1353" formatCode="0.0">
                  <c:v>-0.10000000000000142</c:v>
                </c:pt>
                <c:pt idx="1354" formatCode="0.0">
                  <c:v>-0.30000000000000426</c:v>
                </c:pt>
                <c:pt idx="1355" formatCode="0.0">
                  <c:v>-0.70000000000000284</c:v>
                </c:pt>
                <c:pt idx="1356" formatCode="0.0">
                  <c:v>-0.80000000000000426</c:v>
                </c:pt>
                <c:pt idx="1357" formatCode="0.0">
                  <c:v>-1.1000000000000014</c:v>
                </c:pt>
                <c:pt idx="1358" formatCode="0.0">
                  <c:v>-1.5</c:v>
                </c:pt>
                <c:pt idx="1359" formatCode="0.0">
                  <c:v>-1.5999999999999979</c:v>
                </c:pt>
                <c:pt idx="1360" formatCode="0.0">
                  <c:v>-1.5999999999999979</c:v>
                </c:pt>
                <c:pt idx="1361" formatCode="0.0">
                  <c:v>-1.5</c:v>
                </c:pt>
                <c:pt idx="1362" formatCode="0.0">
                  <c:v>-1.5</c:v>
                </c:pt>
                <c:pt idx="1363" formatCode="0.0">
                  <c:v>-1.0999999999999979</c:v>
                </c:pt>
                <c:pt idx="1364" formatCode="0.0">
                  <c:v>-1</c:v>
                </c:pt>
                <c:pt idx="1365" formatCode="0.0">
                  <c:v>-0.69999999999999929</c:v>
                </c:pt>
                <c:pt idx="1366" formatCode="0.0">
                  <c:v>-0.5</c:v>
                </c:pt>
                <c:pt idx="1367" formatCode="0.0">
                  <c:v>-0.19999999999999929</c:v>
                </c:pt>
                <c:pt idx="1368" formatCode="0.0">
                  <c:v>0.29999999999999893</c:v>
                </c:pt>
                <c:pt idx="1369" formatCode="0.0">
                  <c:v>0.60000000000000142</c:v>
                </c:pt>
                <c:pt idx="1370" formatCode="0.0">
                  <c:v>0.90000000000000213</c:v>
                </c:pt>
                <c:pt idx="1371" formatCode="0.0">
                  <c:v>1</c:v>
                </c:pt>
                <c:pt idx="1372" formatCode="0.0">
                  <c:v>1.3000000000000007</c:v>
                </c:pt>
                <c:pt idx="1373" formatCode="0.0">
                  <c:v>1.6999999999999993</c:v>
                </c:pt>
                <c:pt idx="1374" formatCode="0.0">
                  <c:v>1.8000000000000043</c:v>
                </c:pt>
                <c:pt idx="1375" formatCode="0.0">
                  <c:v>1.7999999999999972</c:v>
                </c:pt>
                <c:pt idx="1376" formatCode="0.0">
                  <c:v>1.5</c:v>
                </c:pt>
                <c:pt idx="1377" formatCode="0.0">
                  <c:v>1</c:v>
                </c:pt>
                <c:pt idx="1378" formatCode="0.0">
                  <c:v>0.89999999999999858</c:v>
                </c:pt>
                <c:pt idx="1379" formatCode="0.0">
                  <c:v>0.60000000000000142</c:v>
                </c:pt>
                <c:pt idx="1380" formatCode="0.0">
                  <c:v>0.30000000000000426</c:v>
                </c:pt>
                <c:pt idx="1381" formatCode="0.0">
                  <c:v>-9.9999999999994316E-2</c:v>
                </c:pt>
                <c:pt idx="1382" formatCode="0.0">
                  <c:v>-0.30000000000000426</c:v>
                </c:pt>
                <c:pt idx="1383" formatCode="0.0">
                  <c:v>-0.29999999999999716</c:v>
                </c:pt>
                <c:pt idx="1384" formatCode="0.0">
                  <c:v>-0.60000000000000142</c:v>
                </c:pt>
                <c:pt idx="1385" formatCode="0.0">
                  <c:v>-0.39999999999999858</c:v>
                </c:pt>
                <c:pt idx="1386" formatCode="0.0">
                  <c:v>-0.39999999999999858</c:v>
                </c:pt>
                <c:pt idx="1387" formatCode="0.0">
                  <c:v>-0.40000000000000213</c:v>
                </c:pt>
                <c:pt idx="1388" formatCode="0.0">
                  <c:v>-0.30000000000000071</c:v>
                </c:pt>
                <c:pt idx="1389" formatCode="0.0">
                  <c:v>-0.40000000000000036</c:v>
                </c:pt>
                <c:pt idx="1390" formatCode="0.0">
                  <c:v>-0.39999999999999858</c:v>
                </c:pt>
                <c:pt idx="1391" formatCode="0.0">
                  <c:v>-0.40000000000000036</c:v>
                </c:pt>
                <c:pt idx="1392" formatCode="0.0">
                  <c:v>0</c:v>
                </c:pt>
                <c:pt idx="1393" formatCode="0.0">
                  <c:v>0.30000000000000071</c:v>
                </c:pt>
                <c:pt idx="1394" formatCode="0.0">
                  <c:v>0.5</c:v>
                </c:pt>
                <c:pt idx="1395" formatCode="0.0">
                  <c:v>0.90000000000000036</c:v>
                </c:pt>
                <c:pt idx="1396" formatCode="0.0">
                  <c:v>1.1000000000000014</c:v>
                </c:pt>
                <c:pt idx="1397" formatCode="0.0">
                  <c:v>1.6000000000000014</c:v>
                </c:pt>
                <c:pt idx="1398" formatCode="0.0">
                  <c:v>1.8999999999999986</c:v>
                </c:pt>
                <c:pt idx="1399" formatCode="0.0">
                  <c:v>2.1000000000000014</c:v>
                </c:pt>
                <c:pt idx="1400" formatCode="0.0">
                  <c:v>1.8999999999999986</c:v>
                </c:pt>
                <c:pt idx="1401" formatCode="0.0">
                  <c:v>1.7000000000000028</c:v>
                </c:pt>
                <c:pt idx="1402" formatCode="0.0">
                  <c:v>1.5</c:v>
                </c:pt>
                <c:pt idx="1403" formatCode="0.0">
                  <c:v>1.1000000000000014</c:v>
                </c:pt>
                <c:pt idx="1404" formatCode="0.0">
                  <c:v>0.69999999999999574</c:v>
                </c:pt>
                <c:pt idx="1405" formatCode="0.0">
                  <c:v>0.60000000000000142</c:v>
                </c:pt>
                <c:pt idx="1406" formatCode="0.0">
                  <c:v>0.30000000000000426</c:v>
                </c:pt>
                <c:pt idx="1407" formatCode="0.0">
                  <c:v>0.30000000000000071</c:v>
                </c:pt>
                <c:pt idx="1408" formatCode="0.0">
                  <c:v>-0.10000000000000142</c:v>
                </c:pt>
                <c:pt idx="1409" formatCode="0.0">
                  <c:v>-0.30000000000000071</c:v>
                </c:pt>
                <c:pt idx="1410" formatCode="0.0">
                  <c:v>-0.59999999999999964</c:v>
                </c:pt>
                <c:pt idx="1411" formatCode="0.0">
                  <c:v>-0.79999999999999893</c:v>
                </c:pt>
                <c:pt idx="1412" formatCode="0.0">
                  <c:v>-0.90000000000000036</c:v>
                </c:pt>
                <c:pt idx="1413" formatCode="0.0">
                  <c:v>-1.4000000000000004</c:v>
                </c:pt>
                <c:pt idx="1414" formatCode="0.0">
                  <c:v>-1.6999999999999997</c:v>
                </c:pt>
                <c:pt idx="1415" formatCode="0.0">
                  <c:v>-1.8000000000000003</c:v>
                </c:pt>
                <c:pt idx="1416" formatCode="0.0">
                  <c:v>-1.6</c:v>
                </c:pt>
                <c:pt idx="1417" formatCode="0.0">
                  <c:v>-1.2000000000000002</c:v>
                </c:pt>
                <c:pt idx="1418" formatCode="0.0">
                  <c:v>-0.80000000000000071</c:v>
                </c:pt>
                <c:pt idx="1419" formatCode="0.0">
                  <c:v>-0.29999999999999893</c:v>
                </c:pt>
                <c:pt idx="1420" formatCode="0.0">
                  <c:v>0.19999999999999929</c:v>
                </c:pt>
                <c:pt idx="1421" formatCode="0.0">
                  <c:v>0.60000000000000142</c:v>
                </c:pt>
                <c:pt idx="1422" formatCode="0.0">
                  <c:v>1</c:v>
                </c:pt>
                <c:pt idx="1423" formatCode="0.0">
                  <c:v>1.3000000000000043</c:v>
                </c:pt>
                <c:pt idx="1424" formatCode="0.0">
                  <c:v>1.1000000000000014</c:v>
                </c:pt>
                <c:pt idx="1425" formatCode="0.0">
                  <c:v>0.60000000000000142</c:v>
                </c:pt>
                <c:pt idx="1426" formatCode="0.0">
                  <c:v>0.29999999999999716</c:v>
                </c:pt>
                <c:pt idx="1427" formatCode="0.0">
                  <c:v>-0.20000000000000284</c:v>
                </c:pt>
                <c:pt idx="1428" formatCode="0.0">
                  <c:v>-0.59999999999999432</c:v>
                </c:pt>
                <c:pt idx="1429" formatCode="0.0">
                  <c:v>-1.1000000000000085</c:v>
                </c:pt>
                <c:pt idx="1430" formatCode="0.0">
                  <c:v>-1.5</c:v>
                </c:pt>
                <c:pt idx="1431" formatCode="0.0">
                  <c:v>-1.3999999999999986</c:v>
                </c:pt>
                <c:pt idx="1432" formatCode="0.0">
                  <c:v>-1</c:v>
                </c:pt>
                <c:pt idx="1433" formatCode="0.0">
                  <c:v>-0.60000000000000142</c:v>
                </c:pt>
                <c:pt idx="1434" formatCode="0.0">
                  <c:v>-0.39999999999999858</c:v>
                </c:pt>
                <c:pt idx="1435" formatCode="0.0">
                  <c:v>-0.30000000000000071</c:v>
                </c:pt>
                <c:pt idx="1436" formatCode="0.0">
                  <c:v>-0.30000000000000071</c:v>
                </c:pt>
                <c:pt idx="1437" formatCode="0.0">
                  <c:v>-0.19999999999999929</c:v>
                </c:pt>
                <c:pt idx="1438" formatCode="0.0">
                  <c:v>-0.10000000000000053</c:v>
                </c:pt>
                <c:pt idx="1439" formatCode="0.0">
                  <c:v>-0.29999999999999982</c:v>
                </c:pt>
                <c:pt idx="1440" formatCode="0.0">
                  <c:v>-0.39999999999999947</c:v>
                </c:pt>
                <c:pt idx="1441" formatCode="0.0">
                  <c:v>-0.30000000000000071</c:v>
                </c:pt>
                <c:pt idx="1442" formatCode="0.0">
                  <c:v>-9.9999999999999645E-2</c:v>
                </c:pt>
                <c:pt idx="1443" formatCode="0.0">
                  <c:v>0.40000000000000213</c:v>
                </c:pt>
                <c:pt idx="1444" formatCode="0.0">
                  <c:v>0.59999999999999787</c:v>
                </c:pt>
                <c:pt idx="1445" formatCode="0.0">
                  <c:v>0.89999999999999858</c:v>
                </c:pt>
                <c:pt idx="1446" formatCode="0.0">
                  <c:v>1.1999999999999957</c:v>
                </c:pt>
                <c:pt idx="1447" formatCode="0.0">
                  <c:v>1.1999999999999957</c:v>
                </c:pt>
                <c:pt idx="1448" formatCode="0.0">
                  <c:v>1</c:v>
                </c:pt>
                <c:pt idx="1449" formatCode="0.0">
                  <c:v>0.59999999999999432</c:v>
                </c:pt>
                <c:pt idx="1450" formatCode="0.0">
                  <c:v>0.20000000000000284</c:v>
                </c:pt>
                <c:pt idx="1451" formatCode="0.0">
                  <c:v>-0.30000000000001137</c:v>
                </c:pt>
                <c:pt idx="1452" formatCode="0.0">
                  <c:v>-0.79999999999999716</c:v>
                </c:pt>
                <c:pt idx="1453" formatCode="0.0">
                  <c:v>-0.90000000000000568</c:v>
                </c:pt>
                <c:pt idx="1454" formatCode="0.0">
                  <c:v>-1</c:v>
                </c:pt>
                <c:pt idx="1455" formatCode="0.0">
                  <c:v>-1.0999999999999943</c:v>
                </c:pt>
                <c:pt idx="1456" formatCode="0.0">
                  <c:v>-1.4999999999999929</c:v>
                </c:pt>
                <c:pt idx="1457" formatCode="0.0">
                  <c:v>-1.3000000000000043</c:v>
                </c:pt>
                <c:pt idx="1458" formatCode="0.0">
                  <c:v>-1.2000000000000028</c:v>
                </c:pt>
                <c:pt idx="1459" formatCode="0.0">
                  <c:v>-1.1999999999999957</c:v>
                </c:pt>
                <c:pt idx="1460" formatCode="0.0">
                  <c:v>-1</c:v>
                </c:pt>
                <c:pt idx="1461" formatCode="0.0">
                  <c:v>-1</c:v>
                </c:pt>
                <c:pt idx="1462" formatCode="0.0">
                  <c:v>-0.80000000000000426</c:v>
                </c:pt>
                <c:pt idx="1463" formatCode="0.0">
                  <c:v>-0.60000000000000142</c:v>
                </c:pt>
                <c:pt idx="1464" formatCode="0.0">
                  <c:v>9.9999999999997868E-2</c:v>
                </c:pt>
                <c:pt idx="1465" formatCode="0.0">
                  <c:v>0.60000000000000142</c:v>
                </c:pt>
                <c:pt idx="1466" formatCode="0.0">
                  <c:v>1.0999999999999979</c:v>
                </c:pt>
                <c:pt idx="1467" formatCode="0.0">
                  <c:v>1.6000000000000014</c:v>
                </c:pt>
                <c:pt idx="1468" formatCode="0.0">
                  <c:v>2</c:v>
                </c:pt>
                <c:pt idx="1469" formatCode="0.0">
                  <c:v>2.3999999999999986</c:v>
                </c:pt>
                <c:pt idx="1470" formatCode="0.0">
                  <c:v>2.5</c:v>
                </c:pt>
                <c:pt idx="1471" formatCode="0.0">
                  <c:v>2.6000000000000014</c:v>
                </c:pt>
                <c:pt idx="1472" formatCode="0.0">
                  <c:v>2.3000000000000043</c:v>
                </c:pt>
                <c:pt idx="1473" formatCode="0.0">
                  <c:v>1.8000000000000043</c:v>
                </c:pt>
                <c:pt idx="1474" formatCode="0.0">
                  <c:v>1.0999999999999943</c:v>
                </c:pt>
                <c:pt idx="1475" formatCode="0.0">
                  <c:v>0.40000000000000568</c:v>
                </c:pt>
                <c:pt idx="1476" formatCode="0.0">
                  <c:v>0</c:v>
                </c:pt>
                <c:pt idx="1477" formatCode="0.0">
                  <c:v>-0.29999999999999716</c:v>
                </c:pt>
                <c:pt idx="1478" formatCode="0.0">
                  <c:v>-0.5</c:v>
                </c:pt>
                <c:pt idx="1479" formatCode="0.0">
                  <c:v>-0.70000000000000284</c:v>
                </c:pt>
                <c:pt idx="1480" formatCode="0.0">
                  <c:v>-0.5</c:v>
                </c:pt>
                <c:pt idx="1481" formatCode="0.0">
                  <c:v>-0.30000000000000426</c:v>
                </c:pt>
                <c:pt idx="1482" formatCode="0.0">
                  <c:v>0</c:v>
                </c:pt>
                <c:pt idx="1483" formatCode="0.0">
                  <c:v>0.10000000000000142</c:v>
                </c:pt>
                <c:pt idx="1484" formatCode="0.0">
                  <c:v>0.10000000000000142</c:v>
                </c:pt>
                <c:pt idx="1485" formatCode="0.0">
                  <c:v>0.20000000000000107</c:v>
                </c:pt>
                <c:pt idx="1486" formatCode="0.0">
                  <c:v>0.10000000000000053</c:v>
                </c:pt>
                <c:pt idx="1487" formatCode="0.0">
                  <c:v>-0.20000000000000018</c:v>
                </c:pt>
                <c:pt idx="1488" formatCode="0.0">
                  <c:v>0</c:v>
                </c:pt>
                <c:pt idx="1489" formatCode="0.0">
                  <c:v>9.9999999999999645E-2</c:v>
                </c:pt>
                <c:pt idx="1490" formatCode="0.0">
                  <c:v>0.60000000000000142</c:v>
                </c:pt>
                <c:pt idx="1491" formatCode="0.0">
                  <c:v>1.1000000000000014</c:v>
                </c:pt>
                <c:pt idx="1492" formatCode="0.0">
                  <c:v>1.6000000000000014</c:v>
                </c:pt>
                <c:pt idx="1493" formatCode="0.0">
                  <c:v>1.8000000000000043</c:v>
                </c:pt>
                <c:pt idx="1494" formatCode="0.0">
                  <c:v>1.5</c:v>
                </c:pt>
                <c:pt idx="1495" formatCode="0.0">
                  <c:v>1.7000000000000028</c:v>
                </c:pt>
                <c:pt idx="1496" formatCode="0.0">
                  <c:v>1</c:v>
                </c:pt>
                <c:pt idx="1497" formatCode="0.0">
                  <c:v>0.60000000000000853</c:v>
                </c:pt>
                <c:pt idx="1498" formatCode="0.0">
                  <c:v>-0.20000000000000284</c:v>
                </c:pt>
                <c:pt idx="1499" formatCode="0.0">
                  <c:v>-0.79999999999999716</c:v>
                </c:pt>
                <c:pt idx="1500" formatCode="0.0">
                  <c:v>-1.3999999999999915</c:v>
                </c:pt>
                <c:pt idx="1501" formatCode="0.0">
                  <c:v>-1.7999999999999972</c:v>
                </c:pt>
                <c:pt idx="1502" formatCode="0.0">
                  <c:v>-1.7000000000000028</c:v>
                </c:pt>
                <c:pt idx="1503" formatCode="0.0">
                  <c:v>-1.5</c:v>
                </c:pt>
                <c:pt idx="1504" formatCode="0.0">
                  <c:v>-1.3000000000000043</c:v>
                </c:pt>
                <c:pt idx="1505" formatCode="0.0">
                  <c:v>-1.2000000000000028</c:v>
                </c:pt>
                <c:pt idx="1506" formatCode="0.0">
                  <c:v>-0.89999999999999858</c:v>
                </c:pt>
                <c:pt idx="1507" formatCode="0.0">
                  <c:v>-0.59999999999999787</c:v>
                </c:pt>
                <c:pt idx="1508" formatCode="0.0">
                  <c:v>-0.5</c:v>
                </c:pt>
                <c:pt idx="1509" formatCode="0.0">
                  <c:v>-0.40000000000000036</c:v>
                </c:pt>
                <c:pt idx="1510" formatCode="0.0">
                  <c:v>-0.20000000000000018</c:v>
                </c:pt>
                <c:pt idx="1511" formatCode="0.0">
                  <c:v>-0.30000000000000004</c:v>
                </c:pt>
                <c:pt idx="1512" formatCode="0.0">
                  <c:v>-9.9999999999999645E-2</c:v>
                </c:pt>
                <c:pt idx="1513" formatCode="0.0">
                  <c:v>0.19999999999999929</c:v>
                </c:pt>
                <c:pt idx="1514" formatCode="0.0">
                  <c:v>0.59999999999999964</c:v>
                </c:pt>
                <c:pt idx="1515" formatCode="0.0">
                  <c:v>0.89999999999999858</c:v>
                </c:pt>
                <c:pt idx="1516" formatCode="0.0">
                  <c:v>0.90000000000000213</c:v>
                </c:pt>
                <c:pt idx="1517" formatCode="0.0">
                  <c:v>1.2000000000000028</c:v>
                </c:pt>
                <c:pt idx="1518" formatCode="0.0">
                  <c:v>1.2000000000000028</c:v>
                </c:pt>
                <c:pt idx="1519" formatCode="0.0">
                  <c:v>1.4000000000000057</c:v>
                </c:pt>
                <c:pt idx="1520" formatCode="0.0">
                  <c:v>1.3000000000000043</c:v>
                </c:pt>
                <c:pt idx="1521" formatCode="0.0">
                  <c:v>1</c:v>
                </c:pt>
                <c:pt idx="1522" formatCode="0.0">
                  <c:v>0.5</c:v>
                </c:pt>
                <c:pt idx="1523" formatCode="0.0">
                  <c:v>0.10000000000000142</c:v>
                </c:pt>
                <c:pt idx="1524" formatCode="0.0">
                  <c:v>-0.20000000000000284</c:v>
                </c:pt>
                <c:pt idx="1525" formatCode="0.0">
                  <c:v>-0.70000000000000284</c:v>
                </c:pt>
                <c:pt idx="1526" formatCode="0.0">
                  <c:v>-1</c:v>
                </c:pt>
                <c:pt idx="1527" formatCode="0.0">
                  <c:v>-1.3999999999999986</c:v>
                </c:pt>
                <c:pt idx="1528" formatCode="0.0">
                  <c:v>-1.7999999999999972</c:v>
                </c:pt>
                <c:pt idx="1529" formatCode="0.0">
                  <c:v>-2</c:v>
                </c:pt>
                <c:pt idx="1530" formatCode="0.0">
                  <c:v>-2.1000000000000014</c:v>
                </c:pt>
                <c:pt idx="1531" formatCode="0.0">
                  <c:v>-1.8999999999999986</c:v>
                </c:pt>
                <c:pt idx="1532" formatCode="0.0">
                  <c:v>-1.5</c:v>
                </c:pt>
                <c:pt idx="1533" formatCode="0.0">
                  <c:v>-1.3000000000000007</c:v>
                </c:pt>
                <c:pt idx="1534" formatCode="0.0">
                  <c:v>-1.1000000000000014</c:v>
                </c:pt>
                <c:pt idx="1535" formatCode="0.0">
                  <c:v>-0.60000000000000142</c:v>
                </c:pt>
                <c:pt idx="1536" formatCode="0.0">
                  <c:v>-9.9999999999997868E-2</c:v>
                </c:pt>
                <c:pt idx="1537" formatCode="0.0">
                  <c:v>0.5</c:v>
                </c:pt>
                <c:pt idx="1538" formatCode="0.0">
                  <c:v>1</c:v>
                </c:pt>
                <c:pt idx="1539" formatCode="0.0">
                  <c:v>1.5</c:v>
                </c:pt>
                <c:pt idx="1540" formatCode="0.0">
                  <c:v>1.5999999999999979</c:v>
                </c:pt>
                <c:pt idx="1541" formatCode="0.0">
                  <c:v>1.8999999999999986</c:v>
                </c:pt>
                <c:pt idx="1542" formatCode="0.0">
                  <c:v>2</c:v>
                </c:pt>
                <c:pt idx="1543" formatCode="0.0">
                  <c:v>2.1000000000000014</c:v>
                </c:pt>
                <c:pt idx="1544" formatCode="0.0">
                  <c:v>2</c:v>
                </c:pt>
                <c:pt idx="1545" formatCode="0.0">
                  <c:v>1.6999999999999957</c:v>
                </c:pt>
                <c:pt idx="1546" formatCode="0.0">
                  <c:v>1.3000000000000043</c:v>
                </c:pt>
                <c:pt idx="1547" formatCode="0.0">
                  <c:v>0.79999999999999716</c:v>
                </c:pt>
                <c:pt idx="1548" formatCode="0.0">
                  <c:v>0.40000000000000213</c:v>
                </c:pt>
                <c:pt idx="1549" formatCode="0.0">
                  <c:v>0</c:v>
                </c:pt>
                <c:pt idx="1550" formatCode="0.0">
                  <c:v>-0.30000000000000071</c:v>
                </c:pt>
                <c:pt idx="1551" formatCode="0.0">
                  <c:v>-0.5</c:v>
                </c:pt>
                <c:pt idx="1552" formatCode="0.0">
                  <c:v>-0.80000000000000071</c:v>
                </c:pt>
                <c:pt idx="1553" formatCode="0.0">
                  <c:v>-1.0999999999999979</c:v>
                </c:pt>
                <c:pt idx="1554" formatCode="0.0">
                  <c:v>-1.3000000000000007</c:v>
                </c:pt>
                <c:pt idx="1555" formatCode="0.0">
                  <c:v>-1.4000000000000021</c:v>
                </c:pt>
                <c:pt idx="1556" formatCode="0.0">
                  <c:v>-1.5</c:v>
                </c:pt>
                <c:pt idx="1557" formatCode="0.0">
                  <c:v>-1.6000000000000014</c:v>
                </c:pt>
                <c:pt idx="1558" formatCode="0.0">
                  <c:v>-1.6000000000000014</c:v>
                </c:pt>
                <c:pt idx="1559" formatCode="0.0">
                  <c:v>-1.4000000000000021</c:v>
                </c:pt>
                <c:pt idx="1560" formatCode="0.0">
                  <c:v>-0.89999999999999858</c:v>
                </c:pt>
                <c:pt idx="1561" formatCode="0.0">
                  <c:v>-0.39999999999999858</c:v>
                </c:pt>
                <c:pt idx="1562" formatCode="0.0">
                  <c:v>-1.3000000000000007</c:v>
                </c:pt>
                <c:pt idx="1563" formatCode="0.0">
                  <c:v>-1.1999999999999993</c:v>
                </c:pt>
                <c:pt idx="1564" formatCode="0.0">
                  <c:v>-2.2000000000000028</c:v>
                </c:pt>
                <c:pt idx="1565" formatCode="0.0">
                  <c:v>-3</c:v>
                </c:pt>
                <c:pt idx="1566" formatCode="0.0">
                  <c:v>-3.1999999999999993</c:v>
                </c:pt>
                <c:pt idx="1567" formatCode="0.0">
                  <c:v>-3.4000000000000021</c:v>
                </c:pt>
                <c:pt idx="1568" formatCode="0.0">
                  <c:v>-3.8000000000000007</c:v>
                </c:pt>
                <c:pt idx="1569" formatCode="0.0">
                  <c:v>-4.4999999999999964</c:v>
                </c:pt>
                <c:pt idx="1570" formatCode="0.0">
                  <c:v>-4.5</c:v>
                </c:pt>
                <c:pt idx="1571" formatCode="0.0">
                  <c:v>-4.2999999999999972</c:v>
                </c:pt>
                <c:pt idx="1572" formatCode="0.0">
                  <c:v>-3.4000000000000021</c:v>
                </c:pt>
                <c:pt idx="1573" formatCode="0.0">
                  <c:v>-2.7000000000000028</c:v>
                </c:pt>
                <c:pt idx="1574" formatCode="0.0">
                  <c:v>-2.5999999999999979</c:v>
                </c:pt>
                <c:pt idx="1575" formatCode="0.0">
                  <c:v>-2.4999999999999964</c:v>
                </c:pt>
                <c:pt idx="1576" formatCode="0.0">
                  <c:v>-2.4000000000000021</c:v>
                </c:pt>
                <c:pt idx="1577" formatCode="0.0">
                  <c:v>-2.5</c:v>
                </c:pt>
                <c:pt idx="1578" formatCode="0.0">
                  <c:v>-2.5</c:v>
                </c:pt>
                <c:pt idx="1579" formatCode="0.0">
                  <c:v>-2.3999999999999986</c:v>
                </c:pt>
                <c:pt idx="1580" formatCode="0.0">
                  <c:v>-2.3999999999999986</c:v>
                </c:pt>
                <c:pt idx="1581" formatCode="0.0">
                  <c:v>-2.3000000000000007</c:v>
                </c:pt>
                <c:pt idx="1582" formatCode="0.0">
                  <c:v>-2.2000000000000028</c:v>
                </c:pt>
                <c:pt idx="1583" formatCode="0.0">
                  <c:v>-2.1999999999999993</c:v>
                </c:pt>
                <c:pt idx="1584" formatCode="0.0">
                  <c:v>-1.8000000000000007</c:v>
                </c:pt>
                <c:pt idx="1585" formatCode="0.0">
                  <c:v>-1.5</c:v>
                </c:pt>
                <c:pt idx="1586" formatCode="0.0">
                  <c:v>-1</c:v>
                </c:pt>
                <c:pt idx="1587" formatCode="0.0">
                  <c:v>-0.60000000000000142</c:v>
                </c:pt>
                <c:pt idx="1588" formatCode="0.0">
                  <c:v>-0.10000000000000142</c:v>
                </c:pt>
                <c:pt idx="1589" formatCode="0.0">
                  <c:v>9.9999999999997868E-2</c:v>
                </c:pt>
                <c:pt idx="1590" formatCode="0.0">
                  <c:v>0.29999999999999716</c:v>
                </c:pt>
                <c:pt idx="1591" formatCode="0.0">
                  <c:v>0.79999999999999716</c:v>
                </c:pt>
                <c:pt idx="1592" formatCode="0.0">
                  <c:v>0.5</c:v>
                </c:pt>
                <c:pt idx="1593" formatCode="0.0">
                  <c:v>0.39999999999999858</c:v>
                </c:pt>
                <c:pt idx="1594" formatCode="0.0">
                  <c:v>-0.10000000000000142</c:v>
                </c:pt>
                <c:pt idx="1595" formatCode="0.0">
                  <c:v>-0.39999999999999858</c:v>
                </c:pt>
                <c:pt idx="1596" formatCode="0.0">
                  <c:v>-0.80000000000000426</c:v>
                </c:pt>
                <c:pt idx="1597" formatCode="0.0">
                  <c:v>-0.70000000000000284</c:v>
                </c:pt>
                <c:pt idx="1598" formatCode="0.0">
                  <c:v>-0.59999999999999787</c:v>
                </c:pt>
                <c:pt idx="1599" formatCode="0.0">
                  <c:v>-0.59999999999999787</c:v>
                </c:pt>
                <c:pt idx="1600" formatCode="0.0">
                  <c:v>-0.5</c:v>
                </c:pt>
                <c:pt idx="1601" formatCode="0.0">
                  <c:v>-0.60000000000000142</c:v>
                </c:pt>
                <c:pt idx="1602" formatCode="0.0">
                  <c:v>-0.5</c:v>
                </c:pt>
                <c:pt idx="1603" formatCode="0.0">
                  <c:v>-0.40000000000000213</c:v>
                </c:pt>
                <c:pt idx="1604" formatCode="0.0">
                  <c:v>-0.39999999999999858</c:v>
                </c:pt>
                <c:pt idx="1605" formatCode="0.0">
                  <c:v>-0.70000000000000284</c:v>
                </c:pt>
                <c:pt idx="1606" formatCode="0.0">
                  <c:v>-1.1999999999999993</c:v>
                </c:pt>
                <c:pt idx="1607" formatCode="0.0">
                  <c:v>-1.4000000000000021</c:v>
                </c:pt>
                <c:pt idx="1608" formatCode="0.0">
                  <c:v>-1.2999999999999972</c:v>
                </c:pt>
                <c:pt idx="1609" formatCode="0.0">
                  <c:v>-1.1000000000000014</c:v>
                </c:pt>
                <c:pt idx="1610" formatCode="0.0">
                  <c:v>-0.89999999999999858</c:v>
                </c:pt>
                <c:pt idx="1611" formatCode="0.0">
                  <c:v>-0.60000000000000142</c:v>
                </c:pt>
                <c:pt idx="1612" formatCode="0.0">
                  <c:v>-0.29999999999999716</c:v>
                </c:pt>
                <c:pt idx="1613" formatCode="0.0">
                  <c:v>0</c:v>
                </c:pt>
                <c:pt idx="1614" formatCode="0.0">
                  <c:v>0.39999999999999858</c:v>
                </c:pt>
                <c:pt idx="1615" formatCode="0.0">
                  <c:v>0.5</c:v>
                </c:pt>
                <c:pt idx="1616" formatCode="0.0">
                  <c:v>0.60000000000000142</c:v>
                </c:pt>
                <c:pt idx="1617" formatCode="0.0">
                  <c:v>0.30000000000000426</c:v>
                </c:pt>
                <c:pt idx="1618" formatCode="0.0">
                  <c:v>0.10000000000000142</c:v>
                </c:pt>
                <c:pt idx="1619" formatCode="0.0">
                  <c:v>0</c:v>
                </c:pt>
                <c:pt idx="1620" formatCode="0.0">
                  <c:v>-0.20000000000000284</c:v>
                </c:pt>
                <c:pt idx="1621" formatCode="0.0">
                  <c:v>-0.39999999999999858</c:v>
                </c:pt>
                <c:pt idx="1622" formatCode="0.0">
                  <c:v>-0.5</c:v>
                </c:pt>
                <c:pt idx="1623" formatCode="0.0">
                  <c:v>-0.69999999999999574</c:v>
                </c:pt>
                <c:pt idx="1624" formatCode="0.0">
                  <c:v>-0.79999999999999716</c:v>
                </c:pt>
                <c:pt idx="1625" formatCode="0.0">
                  <c:v>-0.80000000000000426</c:v>
                </c:pt>
                <c:pt idx="1626" formatCode="0.0">
                  <c:v>-0.99999999999999645</c:v>
                </c:pt>
                <c:pt idx="1627" formatCode="0.0">
                  <c:v>-1</c:v>
                </c:pt>
                <c:pt idx="1628" formatCode="0.0">
                  <c:v>-1.2000000000000028</c:v>
                </c:pt>
                <c:pt idx="1629" formatCode="0.0">
                  <c:v>-1.2999999999999972</c:v>
                </c:pt>
                <c:pt idx="1630" formatCode="0.0">
                  <c:v>-1.3999999999999986</c:v>
                </c:pt>
                <c:pt idx="1631" formatCode="0.0">
                  <c:v>-1.3000000000000007</c:v>
                </c:pt>
                <c:pt idx="1632" formatCode="0.0">
                  <c:v>-1.1000000000000014</c:v>
                </c:pt>
                <c:pt idx="1633" formatCode="0.0">
                  <c:v>-0.69999999999999929</c:v>
                </c:pt>
                <c:pt idx="1634" formatCode="0.0">
                  <c:v>-0.29999999999999716</c:v>
                </c:pt>
                <c:pt idx="1635" formatCode="0.0">
                  <c:v>-0.10000000000000142</c:v>
                </c:pt>
                <c:pt idx="1636" formatCode="0.0">
                  <c:v>0.30000000000000071</c:v>
                </c:pt>
                <c:pt idx="1637" formatCode="0.0">
                  <c:v>0.39999999999999858</c:v>
                </c:pt>
                <c:pt idx="1638" formatCode="0.0">
                  <c:v>0.5</c:v>
                </c:pt>
                <c:pt idx="1639" formatCode="0.0">
                  <c:v>0.60000000000000142</c:v>
                </c:pt>
                <c:pt idx="1640" formatCode="0.0">
                  <c:v>0.5</c:v>
                </c:pt>
                <c:pt idx="1641" formatCode="0.0">
                  <c:v>0.29999999999999716</c:v>
                </c:pt>
                <c:pt idx="1642" formatCode="0.0">
                  <c:v>9.9999999999994316E-2</c:v>
                </c:pt>
                <c:pt idx="1643" formatCode="0.0">
                  <c:v>-0.29999999999999716</c:v>
                </c:pt>
                <c:pt idx="1644" formatCode="0.0">
                  <c:v>-0.70000000000000284</c:v>
                </c:pt>
                <c:pt idx="1645" formatCode="0.0">
                  <c:v>-0.79999999999999716</c:v>
                </c:pt>
                <c:pt idx="1646" formatCode="0.0">
                  <c:v>-0.89999999999999858</c:v>
                </c:pt>
                <c:pt idx="1647" formatCode="0.0">
                  <c:v>-1</c:v>
                </c:pt>
                <c:pt idx="1648" formatCode="0.0">
                  <c:v>-1.0999999999999979</c:v>
                </c:pt>
                <c:pt idx="1649" formatCode="0.0">
                  <c:v>-1.0999999999999979</c:v>
                </c:pt>
                <c:pt idx="1650" formatCode="0.0">
                  <c:v>-1</c:v>
                </c:pt>
                <c:pt idx="1651" formatCode="0.0">
                  <c:v>-1</c:v>
                </c:pt>
                <c:pt idx="1652" formatCode="0.0">
                  <c:v>-0.69999999999999929</c:v>
                </c:pt>
                <c:pt idx="1653" formatCode="0.0">
                  <c:v>-0.60000000000000053</c:v>
                </c:pt>
                <c:pt idx="1654" formatCode="0.0">
                  <c:v>-0.5</c:v>
                </c:pt>
                <c:pt idx="1655" formatCode="0.0">
                  <c:v>-0.20000000000000018</c:v>
                </c:pt>
                <c:pt idx="1656" formatCode="0.0">
                  <c:v>0.10000000000000009</c:v>
                </c:pt>
                <c:pt idx="1657" formatCode="0.0">
                  <c:v>0.29999999999999982</c:v>
                </c:pt>
                <c:pt idx="1658" formatCode="0.0">
                  <c:v>0.70000000000000018</c:v>
                </c:pt>
                <c:pt idx="1659" formatCode="0.0">
                  <c:v>0.90000000000000036</c:v>
                </c:pt>
                <c:pt idx="1660" formatCode="0.0">
                  <c:v>1</c:v>
                </c:pt>
                <c:pt idx="1661" formatCode="0.0">
                  <c:v>0.80000000000000071</c:v>
                </c:pt>
                <c:pt idx="1662" formatCode="0.0">
                  <c:v>0.90000000000000568</c:v>
                </c:pt>
                <c:pt idx="1663" formatCode="0.0">
                  <c:v>0.69999999999999574</c:v>
                </c:pt>
                <c:pt idx="1664" formatCode="0.0">
                  <c:v>0.40000000000000568</c:v>
                </c:pt>
                <c:pt idx="1665" formatCode="0.0">
                  <c:v>-0.10000000000000142</c:v>
                </c:pt>
                <c:pt idx="1666" formatCode="0.0">
                  <c:v>-0.59999999999999432</c:v>
                </c:pt>
                <c:pt idx="1667" formatCode="0.0">
                  <c:v>-1.2000000000000028</c:v>
                </c:pt>
                <c:pt idx="1668" formatCode="0.0">
                  <c:v>-1.5</c:v>
                </c:pt>
                <c:pt idx="1669" formatCode="0.0">
                  <c:v>-1.7000000000000028</c:v>
                </c:pt>
                <c:pt idx="1670" formatCode="0.0">
                  <c:v>-2</c:v>
                </c:pt>
                <c:pt idx="1671" formatCode="0.0">
                  <c:v>-2.2000000000000028</c:v>
                </c:pt>
                <c:pt idx="1672" formatCode="0.0">
                  <c:v>-2.5</c:v>
                </c:pt>
                <c:pt idx="1673" formatCode="0.0">
                  <c:v>-2.5</c:v>
                </c:pt>
                <c:pt idx="1674" formatCode="0.0">
                  <c:v>-1.7000000000000028</c:v>
                </c:pt>
                <c:pt idx="1675" formatCode="0.0">
                  <c:v>-1.0999999999999943</c:v>
                </c:pt>
                <c:pt idx="1676" formatCode="0.0">
                  <c:v>-1.6000000000000014</c:v>
                </c:pt>
                <c:pt idx="1677" formatCode="0.0">
                  <c:v>-0.89999999999999858</c:v>
                </c:pt>
                <c:pt idx="1678" formatCode="0.0">
                  <c:v>-1</c:v>
                </c:pt>
                <c:pt idx="1679" formatCode="0.0">
                  <c:v>-0.79999999999999716</c:v>
                </c:pt>
                <c:pt idx="1680" formatCode="0.0">
                  <c:v>-0.30000000000000426</c:v>
                </c:pt>
                <c:pt idx="1681" formatCode="0.0">
                  <c:v>9.9999999999994316E-2</c:v>
                </c:pt>
                <c:pt idx="1682" formatCode="0.0">
                  <c:v>-0.5</c:v>
                </c:pt>
                <c:pt idx="1683" formatCode="0.0">
                  <c:v>-0.80000000000000426</c:v>
                </c:pt>
                <c:pt idx="1684" formatCode="0.0">
                  <c:v>0</c:v>
                </c:pt>
                <c:pt idx="1685" formatCode="0.0">
                  <c:v>-0.20000000000000284</c:v>
                </c:pt>
                <c:pt idx="1686" formatCode="0.0">
                  <c:v>0.29999999999999716</c:v>
                </c:pt>
                <c:pt idx="1687" formatCode="0.0">
                  <c:v>0.29999999999999716</c:v>
                </c:pt>
                <c:pt idx="1688" formatCode="0.0">
                  <c:v>0.10000000000000142</c:v>
                </c:pt>
                <c:pt idx="1689" formatCode="0.0">
                  <c:v>-0.20000000000000284</c:v>
                </c:pt>
                <c:pt idx="1690" formatCode="0.0">
                  <c:v>-0.29999999999999716</c:v>
                </c:pt>
                <c:pt idx="1691" formatCode="0.0">
                  <c:v>-0.70000000000000284</c:v>
                </c:pt>
                <c:pt idx="1692" formatCode="0.0">
                  <c:v>-1.1000000000000014</c:v>
                </c:pt>
                <c:pt idx="1693" formatCode="0.0">
                  <c:v>-1.5</c:v>
                </c:pt>
                <c:pt idx="1694" formatCode="0.0">
                  <c:v>-2</c:v>
                </c:pt>
                <c:pt idx="1695" formatCode="0.0">
                  <c:v>-2.2999999999999972</c:v>
                </c:pt>
                <c:pt idx="1696" formatCode="0.0">
                  <c:v>-2.5</c:v>
                </c:pt>
                <c:pt idx="1697" formatCode="0.0">
                  <c:v>-2.3000000000000043</c:v>
                </c:pt>
                <c:pt idx="1698" formatCode="0.0">
                  <c:v>-2.2000000000000028</c:v>
                </c:pt>
                <c:pt idx="1699" formatCode="0.0">
                  <c:v>-2.1000000000000014</c:v>
                </c:pt>
                <c:pt idx="1700" formatCode="0.0">
                  <c:v>-1.7000000000000028</c:v>
                </c:pt>
                <c:pt idx="1701" formatCode="0.0">
                  <c:v>-1.6000000000000014</c:v>
                </c:pt>
                <c:pt idx="1702" formatCode="0.0">
                  <c:v>-1.3000000000000043</c:v>
                </c:pt>
                <c:pt idx="1703" formatCode="0.0">
                  <c:v>-1.0999999999999979</c:v>
                </c:pt>
                <c:pt idx="1704" formatCode="0.0">
                  <c:v>-0.80000000000000071</c:v>
                </c:pt>
                <c:pt idx="1705" formatCode="0.0">
                  <c:v>-1.3999999999999986</c:v>
                </c:pt>
                <c:pt idx="1706" formatCode="0.0">
                  <c:v>-2.5</c:v>
                </c:pt>
                <c:pt idx="1707" formatCode="0.0">
                  <c:v>-1.7000000000000028</c:v>
                </c:pt>
                <c:pt idx="1708" formatCode="0.0">
                  <c:v>-0.69999999999999574</c:v>
                </c:pt>
                <c:pt idx="1709" formatCode="0.0">
                  <c:v>0.70000000000000284</c:v>
                </c:pt>
                <c:pt idx="1710" formatCode="0.0">
                  <c:v>2.2999999999999972</c:v>
                </c:pt>
                <c:pt idx="1711" formatCode="0.0">
                  <c:v>3.9000000000000057</c:v>
                </c:pt>
                <c:pt idx="1712" formatCode="0.0">
                  <c:v>4.9000000000000057</c:v>
                </c:pt>
                <c:pt idx="1713" formatCode="0.0">
                  <c:v>2.8000000000000043</c:v>
                </c:pt>
                <c:pt idx="1714" formatCode="0.0">
                  <c:v>1.2000000000000028</c:v>
                </c:pt>
                <c:pt idx="1715" formatCode="0.0">
                  <c:v>1.1000000000000014</c:v>
                </c:pt>
                <c:pt idx="1716" formatCode="0.0">
                  <c:v>0.89999999999999858</c:v>
                </c:pt>
                <c:pt idx="1717" formatCode="0.0">
                  <c:v>0.90000000000000568</c:v>
                </c:pt>
                <c:pt idx="1718" formatCode="0.0">
                  <c:v>0.89999999999999858</c:v>
                </c:pt>
                <c:pt idx="1719" formatCode="0.0">
                  <c:v>0.80000000000000426</c:v>
                </c:pt>
                <c:pt idx="1720" formatCode="0.0">
                  <c:v>0.59999999999999432</c:v>
                </c:pt>
                <c:pt idx="1721" formatCode="0.0">
                  <c:v>0.60000000000000142</c:v>
                </c:pt>
                <c:pt idx="1722" formatCode="0.0">
                  <c:v>0.60000000000000142</c:v>
                </c:pt>
                <c:pt idx="1723" formatCode="0.0">
                  <c:v>0.70000000000000284</c:v>
                </c:pt>
                <c:pt idx="1724" formatCode="0.0">
                  <c:v>0.5</c:v>
                </c:pt>
                <c:pt idx="1725" formatCode="0.0">
                  <c:v>0.19999999999999929</c:v>
                </c:pt>
                <c:pt idx="1726" formatCode="0.0">
                  <c:v>0</c:v>
                </c:pt>
                <c:pt idx="1727" formatCode="0.0">
                  <c:v>0</c:v>
                </c:pt>
                <c:pt idx="1728" formatCode="0.0">
                  <c:v>0.20000000000000107</c:v>
                </c:pt>
                <c:pt idx="1729" formatCode="0.0">
                  <c:v>0.5</c:v>
                </c:pt>
                <c:pt idx="1730" formatCode="0.0">
                  <c:v>0.89999999999999858</c:v>
                </c:pt>
                <c:pt idx="1731" formatCode="0.0">
                  <c:v>1.0999999999999979</c:v>
                </c:pt>
                <c:pt idx="1732" formatCode="0.0">
                  <c:v>1.5</c:v>
                </c:pt>
                <c:pt idx="1733" formatCode="0.0">
                  <c:v>2.1000000000000014</c:v>
                </c:pt>
                <c:pt idx="1734" formatCode="0.0">
                  <c:v>2.3000000000000007</c:v>
                </c:pt>
                <c:pt idx="1735" formatCode="0.0">
                  <c:v>2.5</c:v>
                </c:pt>
                <c:pt idx="1736" formatCode="0.0">
                  <c:v>2.6000000000000014</c:v>
                </c:pt>
                <c:pt idx="1737" formatCode="0.0">
                  <c:v>2.5</c:v>
                </c:pt>
                <c:pt idx="1738" formatCode="0.0">
                  <c:v>2.2000000000000028</c:v>
                </c:pt>
                <c:pt idx="1739" formatCode="0.0">
                  <c:v>2</c:v>
                </c:pt>
                <c:pt idx="1740" formatCode="0.0">
                  <c:v>1.7000000000000028</c:v>
                </c:pt>
                <c:pt idx="1741" formatCode="0.0">
                  <c:v>1.6000000000000014</c:v>
                </c:pt>
                <c:pt idx="1742" formatCode="0.0">
                  <c:v>1.3999999999999986</c:v>
                </c:pt>
                <c:pt idx="1743" formatCode="0.0">
                  <c:v>1.0999999999999979</c:v>
                </c:pt>
                <c:pt idx="1744" formatCode="0.0">
                  <c:v>1</c:v>
                </c:pt>
                <c:pt idx="1745" formatCode="0.0">
                  <c:v>0.89999999999999858</c:v>
                </c:pt>
                <c:pt idx="1746" formatCode="0.0">
                  <c:v>0.89999999999999858</c:v>
                </c:pt>
                <c:pt idx="1747" formatCode="0.0">
                  <c:v>0.89999999999999858</c:v>
                </c:pt>
                <c:pt idx="1748" formatCode="0.0">
                  <c:v>0.80000000000000071</c:v>
                </c:pt>
                <c:pt idx="1749" formatCode="0.0">
                  <c:v>0.59999999999999964</c:v>
                </c:pt>
                <c:pt idx="1750" formatCode="0.0">
                  <c:v>0.59999999999999964</c:v>
                </c:pt>
                <c:pt idx="1751" formatCode="0.0">
                  <c:v>0.80000000000000071</c:v>
                </c:pt>
                <c:pt idx="1752" formatCode="0.0">
                  <c:v>0.90000000000000036</c:v>
                </c:pt>
                <c:pt idx="1753" formatCode="0.0">
                  <c:v>1.2000000000000011</c:v>
                </c:pt>
                <c:pt idx="1754" formatCode="0.0">
                  <c:v>1.5000000000000018</c:v>
                </c:pt>
                <c:pt idx="1755" formatCode="0.0">
                  <c:v>2</c:v>
                </c:pt>
                <c:pt idx="1756" formatCode="0.0">
                  <c:v>2.3999999999999986</c:v>
                </c:pt>
                <c:pt idx="1757" formatCode="0.0">
                  <c:v>2.8999999999999986</c:v>
                </c:pt>
                <c:pt idx="1758" formatCode="0.0">
                  <c:v>3.1999999999999993</c:v>
                </c:pt>
                <c:pt idx="1759" formatCode="0.0">
                  <c:v>3.5</c:v>
                </c:pt>
                <c:pt idx="1760" formatCode="0.0">
                  <c:v>3.7000000000000028</c:v>
                </c:pt>
                <c:pt idx="1761" formatCode="0.0">
                  <c:v>3.6000000000000014</c:v>
                </c:pt>
                <c:pt idx="1762" formatCode="0.0">
                  <c:v>3.5</c:v>
                </c:pt>
                <c:pt idx="1763" formatCode="0.0">
                  <c:v>2.8999999999999986</c:v>
                </c:pt>
                <c:pt idx="1764" formatCode="0.0">
                  <c:v>2.7000000000000028</c:v>
                </c:pt>
                <c:pt idx="1765" formatCode="0.0">
                  <c:v>2.5</c:v>
                </c:pt>
                <c:pt idx="1766" formatCode="0.0">
                  <c:v>2.2999999999999972</c:v>
                </c:pt>
                <c:pt idx="1767" formatCode="0.0">
                  <c:v>1.8999999999999986</c:v>
                </c:pt>
                <c:pt idx="1768" formatCode="0.0">
                  <c:v>1.6000000000000014</c:v>
                </c:pt>
                <c:pt idx="1769" formatCode="0.0">
                  <c:v>1.1999999999999993</c:v>
                </c:pt>
                <c:pt idx="1770" formatCode="0.0">
                  <c:v>0.59999999999999787</c:v>
                </c:pt>
                <c:pt idx="1771" formatCode="0.0">
                  <c:v>0.30000000000000071</c:v>
                </c:pt>
                <c:pt idx="1772" formatCode="0.0">
                  <c:v>-0.19999999999999929</c:v>
                </c:pt>
                <c:pt idx="1773" formatCode="0.0">
                  <c:v>-0.60000000000000053</c:v>
                </c:pt>
                <c:pt idx="1774" formatCode="0.0">
                  <c:v>-1</c:v>
                </c:pt>
                <c:pt idx="1775" formatCode="0.0">
                  <c:v>-1.2000000000000002</c:v>
                </c:pt>
                <c:pt idx="1776" formatCode="0.0">
                  <c:v>-1.2000000000000002</c:v>
                </c:pt>
                <c:pt idx="1777" formatCode="0.0">
                  <c:v>-0.90000000000000036</c:v>
                </c:pt>
                <c:pt idx="1778" formatCode="0.0">
                  <c:v>-0.39999999999999858</c:v>
                </c:pt>
                <c:pt idx="1779" formatCode="0.0">
                  <c:v>0</c:v>
                </c:pt>
                <c:pt idx="1780" formatCode="0.0">
                  <c:v>0.20000000000000284</c:v>
                </c:pt>
                <c:pt idx="1781" formatCode="0.0">
                  <c:v>0.5</c:v>
                </c:pt>
                <c:pt idx="1782" formatCode="0.0">
                  <c:v>0.70000000000000284</c:v>
                </c:pt>
                <c:pt idx="1783" formatCode="0.0">
                  <c:v>0.79999999999999716</c:v>
                </c:pt>
                <c:pt idx="1784" formatCode="0.0">
                  <c:v>0.60000000000000142</c:v>
                </c:pt>
                <c:pt idx="1785" formatCode="0.0">
                  <c:v>0.39999999999999858</c:v>
                </c:pt>
                <c:pt idx="1786" formatCode="0.0">
                  <c:v>0</c:v>
                </c:pt>
                <c:pt idx="1787" formatCode="0.0">
                  <c:v>-0.29999999999999716</c:v>
                </c:pt>
                <c:pt idx="1788" formatCode="0.0">
                  <c:v>-0.60000000000000853</c:v>
                </c:pt>
                <c:pt idx="1789" formatCode="0.0">
                  <c:v>-0.79999999999999716</c:v>
                </c:pt>
                <c:pt idx="1790" formatCode="0.0">
                  <c:v>-1.0999999999999943</c:v>
                </c:pt>
                <c:pt idx="1791" formatCode="0.0">
                  <c:v>-1</c:v>
                </c:pt>
                <c:pt idx="1792" formatCode="0.0">
                  <c:v>-1</c:v>
                </c:pt>
                <c:pt idx="1793" formatCode="0.0">
                  <c:v>-1.0999999999999943</c:v>
                </c:pt>
                <c:pt idx="1794" formatCode="0.0">
                  <c:v>-1.3000000000000043</c:v>
                </c:pt>
                <c:pt idx="1795" formatCode="0.0">
                  <c:v>-1.1000000000000014</c:v>
                </c:pt>
                <c:pt idx="1796" formatCode="0.0">
                  <c:v>-0.79999999999999716</c:v>
                </c:pt>
                <c:pt idx="1797" formatCode="0.0">
                  <c:v>-0.80000000000000071</c:v>
                </c:pt>
                <c:pt idx="1798" formatCode="0.0">
                  <c:v>-0.69999999999999929</c:v>
                </c:pt>
                <c:pt idx="1799" formatCode="0.0">
                  <c:v>-0.70000000000000284</c:v>
                </c:pt>
                <c:pt idx="1800" formatCode="0.0">
                  <c:v>-0.30000000000000071</c:v>
                </c:pt>
                <c:pt idx="1801" formatCode="0.0">
                  <c:v>0.19999999999999929</c:v>
                </c:pt>
                <c:pt idx="1802" formatCode="0.0">
                  <c:v>0.79999999999999716</c:v>
                </c:pt>
                <c:pt idx="1803" formatCode="0.0">
                  <c:v>1</c:v>
                </c:pt>
                <c:pt idx="1804" formatCode="0.0">
                  <c:v>1.1000000000000014</c:v>
                </c:pt>
                <c:pt idx="1805" formatCode="0.0">
                  <c:v>1.3999999999999986</c:v>
                </c:pt>
                <c:pt idx="1806" formatCode="0.0">
                  <c:v>1.2000000000000028</c:v>
                </c:pt>
                <c:pt idx="1807" formatCode="0.0">
                  <c:v>0.90000000000000568</c:v>
                </c:pt>
                <c:pt idx="1808" formatCode="0.0">
                  <c:v>0.29999999999999716</c:v>
                </c:pt>
                <c:pt idx="1809" formatCode="0.0">
                  <c:v>-0.39999999999999147</c:v>
                </c:pt>
                <c:pt idx="1810" formatCode="0.0">
                  <c:v>-0.80000000000001137</c:v>
                </c:pt>
                <c:pt idx="1811" formatCode="0.0">
                  <c:v>-1.3999999999999915</c:v>
                </c:pt>
                <c:pt idx="1812" formatCode="0.0">
                  <c:v>-1.7999999999999972</c:v>
                </c:pt>
                <c:pt idx="1813" formatCode="0.0">
                  <c:v>-2</c:v>
                </c:pt>
                <c:pt idx="1814" formatCode="0.0">
                  <c:v>-2</c:v>
                </c:pt>
                <c:pt idx="1815" formatCode="0.0">
                  <c:v>-1.7999999999999972</c:v>
                </c:pt>
                <c:pt idx="1816" formatCode="0.0">
                  <c:v>-1.1000000000000014</c:v>
                </c:pt>
                <c:pt idx="1817" formatCode="0.0">
                  <c:v>-1</c:v>
                </c:pt>
                <c:pt idx="1818" formatCode="0.0">
                  <c:v>-1.1000000000000014</c:v>
                </c:pt>
                <c:pt idx="1819" formatCode="0.0">
                  <c:v>-0.70000000000000284</c:v>
                </c:pt>
                <c:pt idx="1820" formatCode="0.0">
                  <c:v>-0.19999999999999929</c:v>
                </c:pt>
                <c:pt idx="1821" formatCode="0.0">
                  <c:v>0.19999999999999929</c:v>
                </c:pt>
                <c:pt idx="1822" formatCode="0.0">
                  <c:v>0.5</c:v>
                </c:pt>
                <c:pt idx="1823" formatCode="0.0">
                  <c:v>0.59999999999999964</c:v>
                </c:pt>
                <c:pt idx="1824" formatCode="0.0">
                  <c:v>0.5</c:v>
                </c:pt>
                <c:pt idx="1825" formatCode="0.0">
                  <c:v>1</c:v>
                </c:pt>
                <c:pt idx="1826" formatCode="0.0">
                  <c:v>1.5</c:v>
                </c:pt>
                <c:pt idx="1827" formatCode="0.0">
                  <c:v>1.7000000000000028</c:v>
                </c:pt>
                <c:pt idx="1828" formatCode="0.0">
                  <c:v>1.6000000000000014</c:v>
                </c:pt>
                <c:pt idx="1829" formatCode="0.0">
                  <c:v>5.8999999999999986</c:v>
                </c:pt>
                <c:pt idx="1830" formatCode="0.0">
                  <c:v>4.8999999999999986</c:v>
                </c:pt>
                <c:pt idx="1831" formatCode="0.0">
                  <c:v>3.3999999999999986</c:v>
                </c:pt>
                <c:pt idx="1832" formatCode="0.0">
                  <c:v>1.9000000000000057</c:v>
                </c:pt>
                <c:pt idx="1833" formatCode="0.0">
                  <c:v>1.2000000000000028</c:v>
                </c:pt>
                <c:pt idx="1834" formatCode="0.0">
                  <c:v>0.5</c:v>
                </c:pt>
                <c:pt idx="1835" formatCode="0.0">
                  <c:v>0</c:v>
                </c:pt>
                <c:pt idx="1836" formatCode="0.0">
                  <c:v>0.60000000000000142</c:v>
                </c:pt>
                <c:pt idx="1837" formatCode="0.0">
                  <c:v>-0.5</c:v>
                </c:pt>
                <c:pt idx="1838" formatCode="0.0">
                  <c:v>-0.60000000000000142</c:v>
                </c:pt>
                <c:pt idx="1839" formatCode="0.0">
                  <c:v>-0.5</c:v>
                </c:pt>
                <c:pt idx="1840" formatCode="0.0">
                  <c:v>-0.40000000000000568</c:v>
                </c:pt>
                <c:pt idx="1841" formatCode="0.0">
                  <c:v>-0.40000000000000568</c:v>
                </c:pt>
                <c:pt idx="1842" formatCode="0.0">
                  <c:v>-0.39999999999999858</c:v>
                </c:pt>
                <c:pt idx="1843" formatCode="0.0">
                  <c:v>-0.10000000000000142</c:v>
                </c:pt>
                <c:pt idx="1844" formatCode="0.0">
                  <c:v>-0.10000000000000142</c:v>
                </c:pt>
                <c:pt idx="1845" formatCode="0.0">
                  <c:v>-0.10000000000000142</c:v>
                </c:pt>
                <c:pt idx="1846" formatCode="0.0">
                  <c:v>-0.10000000000000142</c:v>
                </c:pt>
                <c:pt idx="1847" formatCode="0.0">
                  <c:v>0.10000000000000142</c:v>
                </c:pt>
                <c:pt idx="1848" formatCode="0.0">
                  <c:v>1.5</c:v>
                </c:pt>
                <c:pt idx="1849" formatCode="0.0">
                  <c:v>1.6999999999999993</c:v>
                </c:pt>
                <c:pt idx="1850" formatCode="0.0">
                  <c:v>2</c:v>
                </c:pt>
                <c:pt idx="1851" formatCode="0.0">
                  <c:v>1.7000000000000028</c:v>
                </c:pt>
                <c:pt idx="1852" formatCode="0.0">
                  <c:v>1.1000000000000014</c:v>
                </c:pt>
                <c:pt idx="1853" formatCode="0.0">
                  <c:v>0.20000000000000284</c:v>
                </c:pt>
                <c:pt idx="1854" formatCode="0.0">
                  <c:v>-0.20000000000000284</c:v>
                </c:pt>
                <c:pt idx="1855" formatCode="0.0">
                  <c:v>-0.90000000000000568</c:v>
                </c:pt>
                <c:pt idx="1856" formatCode="0.0">
                  <c:v>1.3000000000000043</c:v>
                </c:pt>
                <c:pt idx="1857" formatCode="0.0">
                  <c:v>1</c:v>
                </c:pt>
                <c:pt idx="1858" formatCode="0.0">
                  <c:v>0.60000000000000142</c:v>
                </c:pt>
                <c:pt idx="1859" formatCode="0.0">
                  <c:v>0.19999999999999574</c:v>
                </c:pt>
                <c:pt idx="1860" formatCode="0.0">
                  <c:v>-0.10000000000000142</c:v>
                </c:pt>
                <c:pt idx="1861" formatCode="0.0">
                  <c:v>-0.19999999999999574</c:v>
                </c:pt>
                <c:pt idx="1862" formatCode="0.0">
                  <c:v>-0.60000000000000142</c:v>
                </c:pt>
                <c:pt idx="1863" formatCode="0.0">
                  <c:v>-0.19999999999999574</c:v>
                </c:pt>
                <c:pt idx="1864" formatCode="0.0">
                  <c:v>-0.39999999999999858</c:v>
                </c:pt>
                <c:pt idx="1865" formatCode="0.0">
                  <c:v>-0.19999999999999929</c:v>
                </c:pt>
                <c:pt idx="1866" formatCode="0.0">
                  <c:v>0.10000000000000142</c:v>
                </c:pt>
                <c:pt idx="1867" formatCode="0.0">
                  <c:v>0.30000000000000071</c:v>
                </c:pt>
                <c:pt idx="1868" formatCode="0.0">
                  <c:v>0.30000000000000071</c:v>
                </c:pt>
                <c:pt idx="1869" formatCode="0.0">
                  <c:v>0.40000000000000036</c:v>
                </c:pt>
                <c:pt idx="1870" formatCode="0.0">
                  <c:v>0.5</c:v>
                </c:pt>
                <c:pt idx="1871" formatCode="0.0">
                  <c:v>0.10000000000000009</c:v>
                </c:pt>
                <c:pt idx="1872" formatCode="0.0">
                  <c:v>0.20000000000000018</c:v>
                </c:pt>
                <c:pt idx="1873" formatCode="0.0">
                  <c:v>0.5</c:v>
                </c:pt>
                <c:pt idx="1874" formatCode="0.0">
                  <c:v>0.69999999999999929</c:v>
                </c:pt>
                <c:pt idx="1875" formatCode="0.0">
                  <c:v>0.59999999999999964</c:v>
                </c:pt>
                <c:pt idx="1876" formatCode="0.0">
                  <c:v>0.89999999999999858</c:v>
                </c:pt>
                <c:pt idx="1877" formatCode="0.0">
                  <c:v>1.1999999999999993</c:v>
                </c:pt>
                <c:pt idx="1878" formatCode="0.0">
                  <c:v>1.1000000000000014</c:v>
                </c:pt>
                <c:pt idx="1879" formatCode="0.0">
                  <c:v>0.79999999999999716</c:v>
                </c:pt>
                <c:pt idx="1880" formatCode="0.0">
                  <c:v>0.70000000000000284</c:v>
                </c:pt>
                <c:pt idx="1881" formatCode="0.0">
                  <c:v>0.20000000000000284</c:v>
                </c:pt>
                <c:pt idx="1882" formatCode="0.0">
                  <c:v>0</c:v>
                </c:pt>
                <c:pt idx="1883" formatCode="0.0">
                  <c:v>0.20000000000000284</c:v>
                </c:pt>
                <c:pt idx="1884" formatCode="0.0">
                  <c:v>-0.20000000000000284</c:v>
                </c:pt>
                <c:pt idx="1885" formatCode="0.0">
                  <c:v>-0.60000000000000853</c:v>
                </c:pt>
                <c:pt idx="1886" formatCode="0.0">
                  <c:v>-0.70000000000000284</c:v>
                </c:pt>
                <c:pt idx="1887" formatCode="0.0">
                  <c:v>-9.9999999999994316E-2</c:v>
                </c:pt>
                <c:pt idx="1888" formatCode="0.0">
                  <c:v>-0.10000000000000142</c:v>
                </c:pt>
                <c:pt idx="1889" formatCode="0.0">
                  <c:v>-0.10000000000000142</c:v>
                </c:pt>
                <c:pt idx="1890" formatCode="0.0">
                  <c:v>0</c:v>
                </c:pt>
                <c:pt idx="1891" formatCode="0.0">
                  <c:v>0.10000000000000142</c:v>
                </c:pt>
                <c:pt idx="1892" formatCode="0.0">
                  <c:v>0.29999999999999893</c:v>
                </c:pt>
                <c:pt idx="1893" formatCode="0.0">
                  <c:v>0.40000000000000036</c:v>
                </c:pt>
                <c:pt idx="1894" formatCode="0.0">
                  <c:v>0.70000000000000018</c:v>
                </c:pt>
                <c:pt idx="1895" formatCode="0.0">
                  <c:v>0.79999999999999982</c:v>
                </c:pt>
                <c:pt idx="1896" formatCode="0.0">
                  <c:v>1.1000000000000005</c:v>
                </c:pt>
                <c:pt idx="1897" formatCode="0.0">
                  <c:v>1.3999999999999995</c:v>
                </c:pt>
                <c:pt idx="1898" formatCode="0.0">
                  <c:v>1.8000000000000007</c:v>
                </c:pt>
                <c:pt idx="1899" formatCode="0.0">
                  <c:v>2.1000000000000014</c:v>
                </c:pt>
                <c:pt idx="1900" formatCode="0.0">
                  <c:v>2.5</c:v>
                </c:pt>
                <c:pt idx="1901" formatCode="0.0">
                  <c:v>2.8000000000000043</c:v>
                </c:pt>
                <c:pt idx="1902" formatCode="0.0">
                  <c:v>3</c:v>
                </c:pt>
                <c:pt idx="1903" formatCode="0.0">
                  <c:v>3</c:v>
                </c:pt>
                <c:pt idx="1904" formatCode="0.0">
                  <c:v>2.7000000000000028</c:v>
                </c:pt>
                <c:pt idx="1905" formatCode="0.0">
                  <c:v>2.1999999999999957</c:v>
                </c:pt>
                <c:pt idx="1906" formatCode="0.0">
                  <c:v>1.7999999999999972</c:v>
                </c:pt>
                <c:pt idx="1907" formatCode="0.0">
                  <c:v>0.70000000000000284</c:v>
                </c:pt>
                <c:pt idx="1908" formatCode="0.0">
                  <c:v>0.60000000000000142</c:v>
                </c:pt>
                <c:pt idx="1909" formatCode="0.0">
                  <c:v>0.60000000000000142</c:v>
                </c:pt>
                <c:pt idx="1910" formatCode="0.0">
                  <c:v>0.5</c:v>
                </c:pt>
                <c:pt idx="1911" formatCode="0.0">
                  <c:v>0.5</c:v>
                </c:pt>
                <c:pt idx="1912" formatCode="0.0">
                  <c:v>0.19999999999999929</c:v>
                </c:pt>
                <c:pt idx="1913" formatCode="0.0">
                  <c:v>0.30000000000000071</c:v>
                </c:pt>
                <c:pt idx="1914" formatCode="0.0">
                  <c:v>0.19999999999999929</c:v>
                </c:pt>
                <c:pt idx="1915" formatCode="0.0">
                  <c:v>0.90000000000000036</c:v>
                </c:pt>
                <c:pt idx="1916" formatCode="0.0">
                  <c:v>0.80000000000000071</c:v>
                </c:pt>
                <c:pt idx="1917" formatCode="0.0">
                  <c:v>0.40000000000000036</c:v>
                </c:pt>
                <c:pt idx="1918" formatCode="0.0">
                  <c:v>9.9999999999999645E-2</c:v>
                </c:pt>
                <c:pt idx="1919" formatCode="0.0">
                  <c:v>0.20000000000000107</c:v>
                </c:pt>
                <c:pt idx="1920" formatCode="0.0">
                  <c:v>0.5</c:v>
                </c:pt>
                <c:pt idx="1921" formatCode="0.0">
                  <c:v>0.69999999999999929</c:v>
                </c:pt>
                <c:pt idx="1922" formatCode="0.0">
                  <c:v>1.0999999999999996</c:v>
                </c:pt>
                <c:pt idx="1923" formatCode="0.0">
                  <c:v>1.2000000000000028</c:v>
                </c:pt>
                <c:pt idx="1924" formatCode="0.0">
                  <c:v>1.3000000000000007</c:v>
                </c:pt>
                <c:pt idx="1925" formatCode="0.0">
                  <c:v>1.5999999999999979</c:v>
                </c:pt>
                <c:pt idx="1926" formatCode="0.0">
                  <c:v>1.6999999999999957</c:v>
                </c:pt>
                <c:pt idx="1927" formatCode="0.0">
                  <c:v>1.6000000000000014</c:v>
                </c:pt>
                <c:pt idx="1928" formatCode="0.0">
                  <c:v>1.7000000000000028</c:v>
                </c:pt>
                <c:pt idx="1929" formatCode="0.0">
                  <c:v>1.3999999999999986</c:v>
                </c:pt>
                <c:pt idx="1930" formatCode="0.0">
                  <c:v>1.2000000000000028</c:v>
                </c:pt>
                <c:pt idx="1931" formatCode="0.0">
                  <c:v>0.80000000000000426</c:v>
                </c:pt>
                <c:pt idx="1932" formatCode="0.0">
                  <c:v>0.5</c:v>
                </c:pt>
                <c:pt idx="1933" formatCode="0.0">
                  <c:v>0.20000000000000284</c:v>
                </c:pt>
                <c:pt idx="1934" formatCode="0.0">
                  <c:v>0</c:v>
                </c:pt>
                <c:pt idx="1935" formatCode="0.0">
                  <c:v>-0.20000000000000284</c:v>
                </c:pt>
                <c:pt idx="1936" formatCode="0.0">
                  <c:v>-0.39999999999999858</c:v>
                </c:pt>
                <c:pt idx="1937" formatCode="0.0">
                  <c:v>0</c:v>
                </c:pt>
                <c:pt idx="1938" formatCode="0.0">
                  <c:v>0.30000000000000071</c:v>
                </c:pt>
                <c:pt idx="1939" formatCode="0.0">
                  <c:v>0.80000000000000071</c:v>
                </c:pt>
                <c:pt idx="1940" formatCode="0.0">
                  <c:v>1</c:v>
                </c:pt>
                <c:pt idx="1941" formatCode="0.0">
                  <c:v>1.3000000000000007</c:v>
                </c:pt>
                <c:pt idx="1942" formatCode="0.0">
                  <c:v>1.5</c:v>
                </c:pt>
                <c:pt idx="1943" formatCode="0.0">
                  <c:v>1.9000000000000021</c:v>
                </c:pt>
                <c:pt idx="1944" formatCode="0.0">
                  <c:v>2.0999999999999979</c:v>
                </c:pt>
                <c:pt idx="1945" formatCode="0.0">
                  <c:v>2.2000000000000011</c:v>
                </c:pt>
                <c:pt idx="1946" formatCode="0.0">
                  <c:v>2.3000000000000007</c:v>
                </c:pt>
                <c:pt idx="1947" formatCode="0.0">
                  <c:v>2.5</c:v>
                </c:pt>
                <c:pt idx="1948" formatCode="0.0">
                  <c:v>2.8999999999999986</c:v>
                </c:pt>
                <c:pt idx="1949" formatCode="0.0">
                  <c:v>3.1999999999999993</c:v>
                </c:pt>
                <c:pt idx="1950" formatCode="0.0">
                  <c:v>3.6000000000000014</c:v>
                </c:pt>
                <c:pt idx="1951" formatCode="0.0">
                  <c:v>3.6999999999999993</c:v>
                </c:pt>
                <c:pt idx="1952" formatCode="0.0">
                  <c:v>3.8999999999999986</c:v>
                </c:pt>
                <c:pt idx="1953" formatCode="0.0">
                  <c:v>3.8000000000000007</c:v>
                </c:pt>
                <c:pt idx="1954" formatCode="0.0">
                  <c:v>3.7000000000000028</c:v>
                </c:pt>
                <c:pt idx="1955" formatCode="0.0">
                  <c:v>3.8000000000000007</c:v>
                </c:pt>
                <c:pt idx="1956" formatCode="0.0">
                  <c:v>3.8000000000000007</c:v>
                </c:pt>
                <c:pt idx="1957" formatCode="0.0">
                  <c:v>3.5</c:v>
                </c:pt>
                <c:pt idx="1958" formatCode="0.0">
                  <c:v>3.5999999999999979</c:v>
                </c:pt>
                <c:pt idx="1959" formatCode="0.0">
                  <c:v>3.9000000000000021</c:v>
                </c:pt>
                <c:pt idx="1960" formatCode="0.0">
                  <c:v>4.1999999999999993</c:v>
                </c:pt>
                <c:pt idx="1961" formatCode="0.0">
                  <c:v>4.1999999999999993</c:v>
                </c:pt>
                <c:pt idx="1962" formatCode="0.0">
                  <c:v>4.2999999999999989</c:v>
                </c:pt>
                <c:pt idx="1963" formatCode="0.0">
                  <c:v>0.90000000000000036</c:v>
                </c:pt>
                <c:pt idx="1964" formatCode="0.0">
                  <c:v>0.39999999999999947</c:v>
                </c:pt>
                <c:pt idx="1965" formatCode="0.0">
                  <c:v>-0.10000000000000009</c:v>
                </c:pt>
                <c:pt idx="1966" formatCode="0.0">
                  <c:v>-0.40000000000000036</c:v>
                </c:pt>
                <c:pt idx="1967" formatCode="0.0">
                  <c:v>-0.69999999999999973</c:v>
                </c:pt>
                <c:pt idx="1968" formatCode="0.0">
                  <c:v>-0.5</c:v>
                </c:pt>
                <c:pt idx="1969" formatCode="0.0">
                  <c:v>0</c:v>
                </c:pt>
                <c:pt idx="1970" formatCode="0.0">
                  <c:v>0.59999999999999964</c:v>
                </c:pt>
                <c:pt idx="1971" formatCode="0.0">
                  <c:v>1.1999999999999993</c:v>
                </c:pt>
                <c:pt idx="1972" formatCode="0.0">
                  <c:v>1.6999999999999993</c:v>
                </c:pt>
                <c:pt idx="1973" formatCode="0.0">
                  <c:v>2.3999999999999986</c:v>
                </c:pt>
                <c:pt idx="1974" formatCode="0.0">
                  <c:v>2.9000000000000021</c:v>
                </c:pt>
                <c:pt idx="1975" formatCode="0.0">
                  <c:v>3.3999999999999986</c:v>
                </c:pt>
                <c:pt idx="1976" formatCode="0.0">
                  <c:v>3.5</c:v>
                </c:pt>
                <c:pt idx="1977" formatCode="0.0">
                  <c:v>3.2999999999999972</c:v>
                </c:pt>
                <c:pt idx="1978" formatCode="0.0">
                  <c:v>3</c:v>
                </c:pt>
                <c:pt idx="1979" formatCode="0.0">
                  <c:v>2.5999999999999943</c:v>
                </c:pt>
                <c:pt idx="1980" formatCode="0.0">
                  <c:v>2.2999999999999972</c:v>
                </c:pt>
                <c:pt idx="1981" formatCode="0.0">
                  <c:v>2</c:v>
                </c:pt>
                <c:pt idx="1982" formatCode="0.0">
                  <c:v>1.6000000000000014</c:v>
                </c:pt>
                <c:pt idx="1983" formatCode="0.0">
                  <c:v>1.4000000000000057</c:v>
                </c:pt>
                <c:pt idx="1984" formatCode="0.0">
                  <c:v>1.0999999999999943</c:v>
                </c:pt>
                <c:pt idx="1985" formatCode="0.0">
                  <c:v>0.90000000000000213</c:v>
                </c:pt>
                <c:pt idx="1986" formatCode="0.0">
                  <c:v>0.59999999999999787</c:v>
                </c:pt>
                <c:pt idx="1987" formatCode="0.0">
                  <c:v>0.30000000000000071</c:v>
                </c:pt>
                <c:pt idx="1988" formatCode="0.0">
                  <c:v>-9.9999999999999645E-2</c:v>
                </c:pt>
                <c:pt idx="1989" formatCode="0.0">
                  <c:v>-0.40000000000000036</c:v>
                </c:pt>
                <c:pt idx="1990" formatCode="0.0">
                  <c:v>-0.79999999999999982</c:v>
                </c:pt>
                <c:pt idx="1991" formatCode="0.0">
                  <c:v>-1</c:v>
                </c:pt>
                <c:pt idx="1992" formatCode="0.0">
                  <c:v>-0.90000000000000036</c:v>
                </c:pt>
                <c:pt idx="1993" formatCode="0.0">
                  <c:v>-0.5</c:v>
                </c:pt>
                <c:pt idx="1994" formatCode="0.0">
                  <c:v>0</c:v>
                </c:pt>
                <c:pt idx="1995" formatCode="0.0">
                  <c:v>0.60000000000000142</c:v>
                </c:pt>
                <c:pt idx="1996" formatCode="0.0">
                  <c:v>1.1000000000000014</c:v>
                </c:pt>
                <c:pt idx="1997" formatCode="0.0">
                  <c:v>1.8000000000000043</c:v>
                </c:pt>
                <c:pt idx="1998" formatCode="0.0">
                  <c:v>2.2000000000000028</c:v>
                </c:pt>
                <c:pt idx="1999" formatCode="0.0">
                  <c:v>2.4000000000000057</c:v>
                </c:pt>
                <c:pt idx="2000" formatCode="0.0">
                  <c:v>2.2000000000000028</c:v>
                </c:pt>
                <c:pt idx="2001" formatCode="0.0">
                  <c:v>1.8000000000000114</c:v>
                </c:pt>
                <c:pt idx="2002" formatCode="0.0">
                  <c:v>1.2999999999999972</c:v>
                </c:pt>
                <c:pt idx="2003" formatCode="0.0">
                  <c:v>0.90000000000000568</c:v>
                </c:pt>
                <c:pt idx="2004" formatCode="0.0">
                  <c:v>0.5</c:v>
                </c:pt>
                <c:pt idx="2005" formatCode="0.0">
                  <c:v>0.10000000000000142</c:v>
                </c:pt>
                <c:pt idx="2006" formatCode="0.0">
                  <c:v>-0.20000000000000284</c:v>
                </c:pt>
                <c:pt idx="2007" formatCode="0.0">
                  <c:v>-0.40000000000000568</c:v>
                </c:pt>
                <c:pt idx="2008" formatCode="0.0">
                  <c:v>-0.5</c:v>
                </c:pt>
                <c:pt idx="2009" formatCode="0.0">
                  <c:v>-0.29999999999999716</c:v>
                </c:pt>
                <c:pt idx="2010" formatCode="0.0">
                  <c:v>-0.19999999999999929</c:v>
                </c:pt>
                <c:pt idx="2011" formatCode="0.0">
                  <c:v>0</c:v>
                </c:pt>
                <c:pt idx="2012" formatCode="0.0">
                  <c:v>0.19999999999999929</c:v>
                </c:pt>
                <c:pt idx="2013" formatCode="0.0">
                  <c:v>0.29999999999999893</c:v>
                </c:pt>
                <c:pt idx="2014" formatCode="0.0">
                  <c:v>0.5</c:v>
                </c:pt>
                <c:pt idx="2015" formatCode="0.0">
                  <c:v>1.0999999999999996</c:v>
                </c:pt>
                <c:pt idx="2016" formatCode="0.0">
                  <c:v>1.9000000000000004</c:v>
                </c:pt>
                <c:pt idx="2017" formatCode="0.0">
                  <c:v>2.3000000000000007</c:v>
                </c:pt>
                <c:pt idx="2018" formatCode="0.0">
                  <c:v>2.9000000000000004</c:v>
                </c:pt>
                <c:pt idx="2019" formatCode="0.0">
                  <c:v>3.1999999999999993</c:v>
                </c:pt>
                <c:pt idx="2020" formatCode="0.0">
                  <c:v>3.5999999999999979</c:v>
                </c:pt>
                <c:pt idx="2021" formatCode="0.0">
                  <c:v>3.8999999999999986</c:v>
                </c:pt>
                <c:pt idx="2022" formatCode="0.0">
                  <c:v>4.1000000000000014</c:v>
                </c:pt>
                <c:pt idx="2023" formatCode="0.0">
                  <c:v>4.5999999999999943</c:v>
                </c:pt>
                <c:pt idx="2024" formatCode="0.0">
                  <c:v>4.5</c:v>
                </c:pt>
                <c:pt idx="2025" formatCode="0.0">
                  <c:v>4.5</c:v>
                </c:pt>
                <c:pt idx="2026" formatCode="0.0">
                  <c:v>4.2999999999999972</c:v>
                </c:pt>
                <c:pt idx="2027" formatCode="0.0">
                  <c:v>4.1000000000000085</c:v>
                </c:pt>
                <c:pt idx="2028" formatCode="0.0">
                  <c:v>3.7999999999999972</c:v>
                </c:pt>
                <c:pt idx="2029" formatCode="0.0">
                  <c:v>3.5</c:v>
                </c:pt>
                <c:pt idx="2030" formatCode="0.0">
                  <c:v>3.3000000000000043</c:v>
                </c:pt>
                <c:pt idx="2031" formatCode="0.0">
                  <c:v>2.6000000000000014</c:v>
                </c:pt>
                <c:pt idx="2032" formatCode="0.0">
                  <c:v>2.1000000000000014</c:v>
                </c:pt>
                <c:pt idx="2033" formatCode="0.0">
                  <c:v>1.6000000000000014</c:v>
                </c:pt>
                <c:pt idx="2034" formatCode="0.0">
                  <c:v>1.3000000000000007</c:v>
                </c:pt>
                <c:pt idx="2035" formatCode="0.0">
                  <c:v>1.0999999999999979</c:v>
                </c:pt>
                <c:pt idx="2036" formatCode="0.0">
                  <c:v>0.90000000000000213</c:v>
                </c:pt>
                <c:pt idx="2037" formatCode="0.0">
                  <c:v>0.80000000000000071</c:v>
                </c:pt>
                <c:pt idx="2038" formatCode="0.0">
                  <c:v>0.60000000000000142</c:v>
                </c:pt>
                <c:pt idx="2039" formatCode="0.0">
                  <c:v>0.5</c:v>
                </c:pt>
                <c:pt idx="2040" formatCode="0.0">
                  <c:v>0.39999999999999858</c:v>
                </c:pt>
                <c:pt idx="2041" formatCode="0.0">
                  <c:v>0.70000000000000107</c:v>
                </c:pt>
                <c:pt idx="2042" formatCode="0.0">
                  <c:v>1</c:v>
                </c:pt>
                <c:pt idx="2043" formatCode="0.0">
                  <c:v>1.4000000000000004</c:v>
                </c:pt>
                <c:pt idx="2044" formatCode="0.0">
                  <c:v>1.4999999999999982</c:v>
                </c:pt>
                <c:pt idx="2045" formatCode="0.0">
                  <c:v>1.6999999999999993</c:v>
                </c:pt>
                <c:pt idx="2046" formatCode="0.0">
                  <c:v>1.9000000000000021</c:v>
                </c:pt>
                <c:pt idx="2047" formatCode="0.0">
                  <c:v>1.5</c:v>
                </c:pt>
                <c:pt idx="2048" formatCode="0.0">
                  <c:v>1</c:v>
                </c:pt>
                <c:pt idx="2049" formatCode="0.0">
                  <c:v>0.30000000000000426</c:v>
                </c:pt>
                <c:pt idx="2050" formatCode="0.0">
                  <c:v>-0.39999999999999858</c:v>
                </c:pt>
                <c:pt idx="2051" formatCode="0.0">
                  <c:v>-1.2000000000000028</c:v>
                </c:pt>
                <c:pt idx="2052" formatCode="0.0">
                  <c:v>-1.9000000000000057</c:v>
                </c:pt>
                <c:pt idx="2053" formatCode="0.0">
                  <c:v>-2.5</c:v>
                </c:pt>
                <c:pt idx="2054" formatCode="0.0">
                  <c:v>-3.0000000000000036</c:v>
                </c:pt>
                <c:pt idx="2055" formatCode="0.0">
                  <c:v>-2.9000000000000021</c:v>
                </c:pt>
                <c:pt idx="2056" formatCode="0.0">
                  <c:v>-2.8000000000000007</c:v>
                </c:pt>
                <c:pt idx="2057" formatCode="0.0">
                  <c:v>-2.5</c:v>
                </c:pt>
                <c:pt idx="2058" formatCode="0.0">
                  <c:v>-2.1999999999999993</c:v>
                </c:pt>
                <c:pt idx="2059" formatCode="0.0">
                  <c:v>-2</c:v>
                </c:pt>
                <c:pt idx="2060" formatCode="0.0">
                  <c:v>-1.6999999999999993</c:v>
                </c:pt>
                <c:pt idx="2061" formatCode="0.0">
                  <c:v>-1.5999999999999979</c:v>
                </c:pt>
                <c:pt idx="2062" formatCode="0.0">
                  <c:v>-1.3000000000000007</c:v>
                </c:pt>
                <c:pt idx="2063" formatCode="0.0">
                  <c:v>-1.1999999999999993</c:v>
                </c:pt>
                <c:pt idx="2064" formatCode="0.0">
                  <c:v>-0.90000000000000213</c:v>
                </c:pt>
                <c:pt idx="2065" formatCode="0.0">
                  <c:v>-0.59999999999999964</c:v>
                </c:pt>
                <c:pt idx="2066" formatCode="0.0">
                  <c:v>-0.5</c:v>
                </c:pt>
                <c:pt idx="2067" formatCode="0.0">
                  <c:v>-0.30000000000000071</c:v>
                </c:pt>
                <c:pt idx="2068" formatCode="0.0">
                  <c:v>-0.19999999999999929</c:v>
                </c:pt>
                <c:pt idx="2069" formatCode="0.0">
                  <c:v>-9.9999999999999645E-2</c:v>
                </c:pt>
                <c:pt idx="2070" formatCode="0.0">
                  <c:v>0</c:v>
                </c:pt>
                <c:pt idx="2071" formatCode="0.0">
                  <c:v>0.19999999999999929</c:v>
                </c:pt>
                <c:pt idx="2072" formatCode="0.0">
                  <c:v>0.10000000000000142</c:v>
                </c:pt>
                <c:pt idx="2073" formatCode="0.0">
                  <c:v>-0.10000000000000142</c:v>
                </c:pt>
                <c:pt idx="2074" formatCode="0.0">
                  <c:v>-0.39999999999999858</c:v>
                </c:pt>
                <c:pt idx="2075" formatCode="0.0">
                  <c:v>-0.5</c:v>
                </c:pt>
                <c:pt idx="2076" formatCode="0.0">
                  <c:v>-0.39999999999999858</c:v>
                </c:pt>
                <c:pt idx="2077" formatCode="0.0">
                  <c:v>-0.40000000000000213</c:v>
                </c:pt>
                <c:pt idx="2078" formatCode="0.0">
                  <c:v>-0.5</c:v>
                </c:pt>
                <c:pt idx="2079" formatCode="0.0">
                  <c:v>-0.69999999999999929</c:v>
                </c:pt>
                <c:pt idx="2080" formatCode="0.0">
                  <c:v>-0.80000000000000071</c:v>
                </c:pt>
                <c:pt idx="2081" formatCode="0.0">
                  <c:v>-0.69999999999999929</c:v>
                </c:pt>
                <c:pt idx="2082" formatCode="0.0">
                  <c:v>-0.59999999999999787</c:v>
                </c:pt>
                <c:pt idx="2083" formatCode="0.0">
                  <c:v>-0.60000000000000142</c:v>
                </c:pt>
                <c:pt idx="2084" formatCode="0.0">
                  <c:v>-0.59999999999999787</c:v>
                </c:pt>
                <c:pt idx="2085" formatCode="0.0">
                  <c:v>-0.80000000000000071</c:v>
                </c:pt>
                <c:pt idx="2086" formatCode="0.0">
                  <c:v>-0.90000000000000213</c:v>
                </c:pt>
                <c:pt idx="2087" formatCode="0.0">
                  <c:v>-0.69999999999999929</c:v>
                </c:pt>
                <c:pt idx="2088" formatCode="0.0">
                  <c:v>-0.40000000000000213</c:v>
                </c:pt>
                <c:pt idx="2089" formatCode="0.0">
                  <c:v>0.10000000000000142</c:v>
                </c:pt>
                <c:pt idx="2090" formatCode="0.0">
                  <c:v>0.5</c:v>
                </c:pt>
                <c:pt idx="2091" formatCode="0.0">
                  <c:v>1</c:v>
                </c:pt>
                <c:pt idx="2092" formatCode="0.0">
                  <c:v>1.3999999999999986</c:v>
                </c:pt>
                <c:pt idx="2093" formatCode="0.0">
                  <c:v>2</c:v>
                </c:pt>
                <c:pt idx="2094" formatCode="0.0">
                  <c:v>2.5</c:v>
                </c:pt>
                <c:pt idx="2095" formatCode="0.0">
                  <c:v>2.6999999999999993</c:v>
                </c:pt>
                <c:pt idx="2096" formatCode="0.0">
                  <c:v>2.8000000000000007</c:v>
                </c:pt>
                <c:pt idx="2097" formatCode="0.0">
                  <c:v>2.5</c:v>
                </c:pt>
                <c:pt idx="2098" formatCode="0.0">
                  <c:v>2.3000000000000043</c:v>
                </c:pt>
                <c:pt idx="2099" formatCode="0.0">
                  <c:v>1.7999999999999972</c:v>
                </c:pt>
                <c:pt idx="2100" formatCode="0.0">
                  <c:v>1.5</c:v>
                </c:pt>
                <c:pt idx="2101" formatCode="0.0">
                  <c:v>1.3000000000000007</c:v>
                </c:pt>
                <c:pt idx="2102" formatCode="0.0">
                  <c:v>0.80000000000000071</c:v>
                </c:pt>
                <c:pt idx="2103" formatCode="0.0">
                  <c:v>0.59999999999999787</c:v>
                </c:pt>
                <c:pt idx="2104" formatCode="0.0">
                  <c:v>9.9999999999999645E-2</c:v>
                </c:pt>
                <c:pt idx="2105" formatCode="0.0">
                  <c:v>-0.29999999999999893</c:v>
                </c:pt>
                <c:pt idx="2106" formatCode="0.0">
                  <c:v>-0.79999999999999982</c:v>
                </c:pt>
                <c:pt idx="2107" formatCode="0.0">
                  <c:v>-1</c:v>
                </c:pt>
                <c:pt idx="2108" formatCode="0.0">
                  <c:v>-1.4</c:v>
                </c:pt>
                <c:pt idx="2109" formatCode="0.0">
                  <c:v>-2</c:v>
                </c:pt>
                <c:pt idx="2110" formatCode="0.0">
                  <c:v>-2.3999999999999995</c:v>
                </c:pt>
                <c:pt idx="2111" formatCode="0.0">
                  <c:v>-2.7</c:v>
                </c:pt>
                <c:pt idx="2112" formatCode="0.0">
                  <c:v>-2.7</c:v>
                </c:pt>
                <c:pt idx="2113" formatCode="0.0">
                  <c:v>-2</c:v>
                </c:pt>
                <c:pt idx="2114" formatCode="0.0">
                  <c:v>-1.5</c:v>
                </c:pt>
                <c:pt idx="2115" formatCode="0.0">
                  <c:v>-1</c:v>
                </c:pt>
                <c:pt idx="2116" formatCode="0.0">
                  <c:v>-0.60000000000000142</c:v>
                </c:pt>
                <c:pt idx="2117" formatCode="0.0">
                  <c:v>-0.19999999999999929</c:v>
                </c:pt>
                <c:pt idx="2118" formatCode="0.0">
                  <c:v>0.29999999999999716</c:v>
                </c:pt>
                <c:pt idx="2119" formatCode="0.0">
                  <c:v>0.60000000000000142</c:v>
                </c:pt>
                <c:pt idx="2120" formatCode="0.0">
                  <c:v>0.5</c:v>
                </c:pt>
                <c:pt idx="2121" formatCode="0.0">
                  <c:v>0</c:v>
                </c:pt>
                <c:pt idx="2122" formatCode="0.0">
                  <c:v>-0.29999999999999716</c:v>
                </c:pt>
                <c:pt idx="2123" formatCode="0.0">
                  <c:v>-0.60000000000000142</c:v>
                </c:pt>
                <c:pt idx="2124" formatCode="0.0">
                  <c:v>-0.69999999999999574</c:v>
                </c:pt>
                <c:pt idx="2125" formatCode="0.0">
                  <c:v>-1.1000000000000014</c:v>
                </c:pt>
                <c:pt idx="2126" formatCode="0.0">
                  <c:v>-1.1999999999999957</c:v>
                </c:pt>
                <c:pt idx="2127" formatCode="0.0">
                  <c:v>-1.2999999999999972</c:v>
                </c:pt>
                <c:pt idx="2128" formatCode="0.0">
                  <c:v>-1.1999999999999957</c:v>
                </c:pt>
                <c:pt idx="2129" formatCode="0.0">
                  <c:v>-0.80000000000000426</c:v>
                </c:pt>
                <c:pt idx="2130" formatCode="0.0">
                  <c:v>-0.29999999999999716</c:v>
                </c:pt>
                <c:pt idx="2131" formatCode="0.0">
                  <c:v>0.30000000000000426</c:v>
                </c:pt>
                <c:pt idx="2132" formatCode="0.0">
                  <c:v>0.69999999999999574</c:v>
                </c:pt>
                <c:pt idx="2133" formatCode="0.0">
                  <c:v>1.3000000000000043</c:v>
                </c:pt>
                <c:pt idx="2134" formatCode="0.0">
                  <c:v>1.8999999999999986</c:v>
                </c:pt>
                <c:pt idx="2135" formatCode="0.0">
                  <c:v>2.3999999999999986</c:v>
                </c:pt>
                <c:pt idx="2136" formatCode="0.0">
                  <c:v>2.8999999999999986</c:v>
                </c:pt>
                <c:pt idx="2137" formatCode="0.0">
                  <c:v>3.6000000000000014</c:v>
                </c:pt>
                <c:pt idx="2138" formatCode="0.0">
                  <c:v>3.8999999999999986</c:v>
                </c:pt>
                <c:pt idx="2139" formatCode="0.0">
                  <c:v>4.2000000000000028</c:v>
                </c:pt>
                <c:pt idx="2140" formatCode="0.0">
                  <c:v>4.6000000000000014</c:v>
                </c:pt>
                <c:pt idx="2141" formatCode="0.0">
                  <c:v>5</c:v>
                </c:pt>
                <c:pt idx="2142" formatCode="0.0">
                  <c:v>5.2999999999999972</c:v>
                </c:pt>
                <c:pt idx="2143" formatCode="0.0">
                  <c:v>5.5</c:v>
                </c:pt>
                <c:pt idx="2144" formatCode="0.0">
                  <c:v>5.5</c:v>
                </c:pt>
                <c:pt idx="2145" formatCode="0.0">
                  <c:v>5</c:v>
                </c:pt>
                <c:pt idx="2146" formatCode="0.0">
                  <c:v>4.7000000000000028</c:v>
                </c:pt>
                <c:pt idx="2147" formatCode="0.0">
                  <c:v>4.5</c:v>
                </c:pt>
                <c:pt idx="2148" formatCode="0.0">
                  <c:v>4.1999999999999957</c:v>
                </c:pt>
                <c:pt idx="2149" formatCode="0.0">
                  <c:v>3.6000000000000014</c:v>
                </c:pt>
                <c:pt idx="2150" formatCode="0.0">
                  <c:v>3.1000000000000014</c:v>
                </c:pt>
                <c:pt idx="2151" formatCode="0.0">
                  <c:v>2.5999999999999979</c:v>
                </c:pt>
                <c:pt idx="2152" formatCode="0.0">
                  <c:v>2.3000000000000007</c:v>
                </c:pt>
                <c:pt idx="2153" formatCode="0.0">
                  <c:v>1.8999999999999986</c:v>
                </c:pt>
                <c:pt idx="2154" formatCode="0.0">
                  <c:v>1.5</c:v>
                </c:pt>
                <c:pt idx="2155" formatCode="0.0">
                  <c:v>1.1000000000000014</c:v>
                </c:pt>
                <c:pt idx="2156" formatCode="0.0">
                  <c:v>0.80000000000000071</c:v>
                </c:pt>
                <c:pt idx="2157" formatCode="0.0">
                  <c:v>0.39999999999999858</c:v>
                </c:pt>
                <c:pt idx="2158" formatCode="0.0">
                  <c:v>0.29999999999999893</c:v>
                </c:pt>
                <c:pt idx="2159" formatCode="0.0">
                  <c:v>0.40000000000000036</c:v>
                </c:pt>
                <c:pt idx="2160" formatCode="0.0">
                  <c:v>0.59999999999999964</c:v>
                </c:pt>
                <c:pt idx="2161" formatCode="0.0">
                  <c:v>1</c:v>
                </c:pt>
                <c:pt idx="2162" formatCode="0.0">
                  <c:v>1.5</c:v>
                </c:pt>
                <c:pt idx="2163" formatCode="0.0">
                  <c:v>2</c:v>
                </c:pt>
                <c:pt idx="2164" formatCode="0.0">
                  <c:v>2.7000000000000028</c:v>
                </c:pt>
                <c:pt idx="2165" formatCode="0.0">
                  <c:v>3.1999999999999993</c:v>
                </c:pt>
                <c:pt idx="2166" formatCode="0.0">
                  <c:v>3.8000000000000007</c:v>
                </c:pt>
                <c:pt idx="2167" formatCode="0.0">
                  <c:v>4.3000000000000007</c:v>
                </c:pt>
                <c:pt idx="2168" formatCode="0.0">
                  <c:v>4.5</c:v>
                </c:pt>
                <c:pt idx="2169" formatCode="0.0">
                  <c:v>4.5</c:v>
                </c:pt>
                <c:pt idx="2170" formatCode="0.0">
                  <c:v>4.3000000000000007</c:v>
                </c:pt>
                <c:pt idx="2171" formatCode="0.0">
                  <c:v>4.1000000000000014</c:v>
                </c:pt>
                <c:pt idx="2172" formatCode="0.0">
                  <c:v>4</c:v>
                </c:pt>
                <c:pt idx="2173" formatCode="0.0">
                  <c:v>3.5</c:v>
                </c:pt>
                <c:pt idx="2174" formatCode="0.0">
                  <c:v>2.8000000000000007</c:v>
                </c:pt>
                <c:pt idx="2175" formatCode="0.0">
                  <c:v>2.1000000000000014</c:v>
                </c:pt>
                <c:pt idx="2176" formatCode="0.0">
                  <c:v>1.5</c:v>
                </c:pt>
                <c:pt idx="2177" formatCode="0.0">
                  <c:v>1</c:v>
                </c:pt>
                <c:pt idx="2178" formatCode="0.0">
                  <c:v>0.70000000000000107</c:v>
                </c:pt>
                <c:pt idx="2179" formatCode="0.0">
                  <c:v>0.59999999999999964</c:v>
                </c:pt>
                <c:pt idx="2180" formatCode="0.0">
                  <c:v>0.19999999999999929</c:v>
                </c:pt>
                <c:pt idx="2181" formatCode="0.0">
                  <c:v>0.10000000000000053</c:v>
                </c:pt>
                <c:pt idx="2182" formatCode="0.0">
                  <c:v>0.29999999999999982</c:v>
                </c:pt>
                <c:pt idx="2183" formatCode="0.0">
                  <c:v>0.5</c:v>
                </c:pt>
                <c:pt idx="2184" formatCode="0.0">
                  <c:v>1.1000000000000001</c:v>
                </c:pt>
                <c:pt idx="2185" formatCode="0.0">
                  <c:v>1.5</c:v>
                </c:pt>
                <c:pt idx="2186" formatCode="0.0">
                  <c:v>1.9000000000000004</c:v>
                </c:pt>
                <c:pt idx="2187" formatCode="0.0">
                  <c:v>2.2000000000000011</c:v>
                </c:pt>
                <c:pt idx="2188" formatCode="0.0">
                  <c:v>2.9000000000000021</c:v>
                </c:pt>
                <c:pt idx="2189" formatCode="0.0">
                  <c:v>3.3999999999999986</c:v>
                </c:pt>
                <c:pt idx="2190" formatCode="0.0">
                  <c:v>4</c:v>
                </c:pt>
                <c:pt idx="2191" formatCode="0.0">
                  <c:v>4.3000000000000043</c:v>
                </c:pt>
                <c:pt idx="2192" formatCode="0.0">
                  <c:v>4.3999999999999986</c:v>
                </c:pt>
                <c:pt idx="2193" formatCode="0.0">
                  <c:v>4.3999999999999986</c:v>
                </c:pt>
                <c:pt idx="2194" formatCode="0.0">
                  <c:v>4.1000000000000014</c:v>
                </c:pt>
                <c:pt idx="2195" formatCode="0.0">
                  <c:v>3.6000000000000085</c:v>
                </c:pt>
                <c:pt idx="2196" formatCode="0.0">
                  <c:v>3.5</c:v>
                </c:pt>
                <c:pt idx="2197" formatCode="0.0">
                  <c:v>3.3000000000000043</c:v>
                </c:pt>
                <c:pt idx="2198" formatCode="0.0">
                  <c:v>3</c:v>
                </c:pt>
                <c:pt idx="2199" formatCode="0.0">
                  <c:v>2.7000000000000028</c:v>
                </c:pt>
                <c:pt idx="2200" formatCode="0.0">
                  <c:v>2.4000000000000021</c:v>
                </c:pt>
                <c:pt idx="2201" formatCode="0.0">
                  <c:v>1.8999999999999986</c:v>
                </c:pt>
                <c:pt idx="2202" formatCode="0.0">
                  <c:v>1.7000000000000011</c:v>
                </c:pt>
                <c:pt idx="2203" formatCode="0.0">
                  <c:v>1.5</c:v>
                </c:pt>
                <c:pt idx="2204" formatCode="0.0">
                  <c:v>1</c:v>
                </c:pt>
                <c:pt idx="2205" formatCode="0.0">
                  <c:v>0.40000000000000036</c:v>
                </c:pt>
                <c:pt idx="2206" formatCode="0.0">
                  <c:v>0</c:v>
                </c:pt>
                <c:pt idx="2207" formatCode="0.0">
                  <c:v>-9.9999999999999645E-2</c:v>
                </c:pt>
                <c:pt idx="2208" formatCode="0.0">
                  <c:v>0</c:v>
                </c:pt>
                <c:pt idx="2209" formatCode="0.0">
                  <c:v>0.60000000000000142</c:v>
                </c:pt>
                <c:pt idx="2210" formatCode="0.0">
                  <c:v>1</c:v>
                </c:pt>
                <c:pt idx="2211" formatCode="0.0">
                  <c:v>1.5</c:v>
                </c:pt>
                <c:pt idx="2212" formatCode="0.0">
                  <c:v>1.9000000000000021</c:v>
                </c:pt>
                <c:pt idx="2213" formatCode="0.0">
                  <c:v>2.6000000000000014</c:v>
                </c:pt>
                <c:pt idx="2214" formatCode="0.0">
                  <c:v>3.2000000000000028</c:v>
                </c:pt>
                <c:pt idx="2215" formatCode="0.0">
                  <c:v>3.3999999999999986</c:v>
                </c:pt>
                <c:pt idx="2216" formatCode="0.0">
                  <c:v>3.5</c:v>
                </c:pt>
                <c:pt idx="2217" formatCode="0.0">
                  <c:v>3.0999999999999943</c:v>
                </c:pt>
                <c:pt idx="2218" formatCode="0.0">
                  <c:v>2.7999999999999972</c:v>
                </c:pt>
                <c:pt idx="2219" formatCode="0.0">
                  <c:v>2.1000000000000014</c:v>
                </c:pt>
                <c:pt idx="2220" formatCode="0.0">
                  <c:v>1.9000000000000057</c:v>
                </c:pt>
                <c:pt idx="2221" formatCode="0.0">
                  <c:v>1.7000000000000028</c:v>
                </c:pt>
                <c:pt idx="2222" formatCode="0.0">
                  <c:v>1.2999999999999972</c:v>
                </c:pt>
                <c:pt idx="2223" formatCode="0.0">
                  <c:v>1</c:v>
                </c:pt>
                <c:pt idx="2224" formatCode="0.0">
                  <c:v>0.69999999999999929</c:v>
                </c:pt>
                <c:pt idx="2225" formatCode="0.0">
                  <c:v>0.40000000000000036</c:v>
                </c:pt>
                <c:pt idx="2226" formatCode="0.0">
                  <c:v>0.20000000000000018</c:v>
                </c:pt>
                <c:pt idx="2227" formatCode="0.0">
                  <c:v>0.30000000000000004</c:v>
                </c:pt>
                <c:pt idx="2228" formatCode="0.0">
                  <c:v>-0.19999999999999996</c:v>
                </c:pt>
                <c:pt idx="2229" formatCode="0.0">
                  <c:v>-0.60000000000000009</c:v>
                </c:pt>
                <c:pt idx="2230" formatCode="0.0">
                  <c:v>-1.1000000000000001</c:v>
                </c:pt>
                <c:pt idx="2231" formatCode="0.0">
                  <c:v>-1.4000000000000001</c:v>
                </c:pt>
                <c:pt idx="2232" formatCode="0.0">
                  <c:v>-1.2000000000000002</c:v>
                </c:pt>
                <c:pt idx="2233" formatCode="0.0">
                  <c:v>-0.59999999999999964</c:v>
                </c:pt>
                <c:pt idx="2234" formatCode="0.0">
                  <c:v>0</c:v>
                </c:pt>
                <c:pt idx="2235" formatCode="0.0">
                  <c:v>0.5</c:v>
                </c:pt>
                <c:pt idx="2236" formatCode="0.0">
                  <c:v>1.2000000000000028</c:v>
                </c:pt>
                <c:pt idx="2237" formatCode="0.0">
                  <c:v>1.8999999999999986</c:v>
                </c:pt>
                <c:pt idx="2238" formatCode="0.0">
                  <c:v>2.5</c:v>
                </c:pt>
                <c:pt idx="2239" formatCode="0.0">
                  <c:v>2.7999999999999972</c:v>
                </c:pt>
                <c:pt idx="2240" formatCode="0.0">
                  <c:v>2.7000000000000028</c:v>
                </c:pt>
                <c:pt idx="2241" formatCode="0.0">
                  <c:v>2.0999999999999943</c:v>
                </c:pt>
                <c:pt idx="2242" formatCode="0.0">
                  <c:v>1.7000000000000028</c:v>
                </c:pt>
                <c:pt idx="2243" formatCode="0.0">
                  <c:v>1.2999999999999972</c:v>
                </c:pt>
                <c:pt idx="2244" formatCode="0.0">
                  <c:v>0.59999999999999432</c:v>
                </c:pt>
                <c:pt idx="2245" formatCode="0.0">
                  <c:v>9.9999999999994316E-2</c:v>
                </c:pt>
                <c:pt idx="2246" formatCode="0.0">
                  <c:v>-0.60000000000000853</c:v>
                </c:pt>
                <c:pt idx="2247" formatCode="0.0">
                  <c:v>-0.30000000000001137</c:v>
                </c:pt>
                <c:pt idx="2248" formatCode="0.0">
                  <c:v>-0.29999999999999716</c:v>
                </c:pt>
                <c:pt idx="2249" formatCode="0.0">
                  <c:v>-0.10000000000000142</c:v>
                </c:pt>
                <c:pt idx="2250" formatCode="0.0">
                  <c:v>-0.20000000000000284</c:v>
                </c:pt>
                <c:pt idx="2251" formatCode="0.0">
                  <c:v>-0.30000000000000071</c:v>
                </c:pt>
                <c:pt idx="2252" formatCode="0.0">
                  <c:v>-0.29999999999999716</c:v>
                </c:pt>
                <c:pt idx="2253" formatCode="0.0">
                  <c:v>-0.5</c:v>
                </c:pt>
                <c:pt idx="2254" formatCode="0.0">
                  <c:v>-0.39999999999999947</c:v>
                </c:pt>
                <c:pt idx="2255" formatCode="0.0">
                  <c:v>-1.1000000000000001</c:v>
                </c:pt>
                <c:pt idx="2256" formatCode="0.0">
                  <c:v>-0.90000000000000036</c:v>
                </c:pt>
                <c:pt idx="2257" formatCode="0.0">
                  <c:v>-0.59999999999999964</c:v>
                </c:pt>
                <c:pt idx="2258" formatCode="0.0">
                  <c:v>-0.19999999999999929</c:v>
                </c:pt>
                <c:pt idx="2259" formatCode="0.0">
                  <c:v>0.19999999999999929</c:v>
                </c:pt>
                <c:pt idx="2260" formatCode="0.0">
                  <c:v>1.2000000000000028</c:v>
                </c:pt>
                <c:pt idx="2261" formatCode="0.0">
                  <c:v>2</c:v>
                </c:pt>
                <c:pt idx="2262" formatCode="0.0">
                  <c:v>2.3999999999999986</c:v>
                </c:pt>
                <c:pt idx="2263" formatCode="0.0">
                  <c:v>2.9000000000000057</c:v>
                </c:pt>
                <c:pt idx="2264" formatCode="0.0">
                  <c:v>3</c:v>
                </c:pt>
                <c:pt idx="2265" formatCode="0.0">
                  <c:v>2.5</c:v>
                </c:pt>
                <c:pt idx="2266" formatCode="0.0">
                  <c:v>2</c:v>
                </c:pt>
                <c:pt idx="2267" formatCode="0.0">
                  <c:v>1.5</c:v>
                </c:pt>
                <c:pt idx="2268" formatCode="0.0">
                  <c:v>0.79999999999999716</c:v>
                </c:pt>
                <c:pt idx="2269" formatCode="0.0">
                  <c:v>0.40000000000000568</c:v>
                </c:pt>
                <c:pt idx="2270" formatCode="0.0">
                  <c:v>9.9999999999994316E-2</c:v>
                </c:pt>
                <c:pt idx="2271" formatCode="0.0">
                  <c:v>0.20000000000000284</c:v>
                </c:pt>
                <c:pt idx="2272" formatCode="0.0">
                  <c:v>-0.29999999999999716</c:v>
                </c:pt>
                <c:pt idx="2273" formatCode="0.0">
                  <c:v>-0.60000000000000142</c:v>
                </c:pt>
                <c:pt idx="2274" formatCode="0.0">
                  <c:v>-0.40000000000000568</c:v>
                </c:pt>
                <c:pt idx="2275" formatCode="0.0">
                  <c:v>-0.60000000000000142</c:v>
                </c:pt>
                <c:pt idx="2276" formatCode="0.0">
                  <c:v>-0.89999999999999858</c:v>
                </c:pt>
                <c:pt idx="2277" formatCode="0.0">
                  <c:v>-1.2999999999999989</c:v>
                </c:pt>
                <c:pt idx="2278" formatCode="0.0">
                  <c:v>-1.7000000000000002</c:v>
                </c:pt>
                <c:pt idx="2279" formatCode="0.0">
                  <c:v>-2.2999999999999998</c:v>
                </c:pt>
                <c:pt idx="2280" formatCode="0.0">
                  <c:v>-2.1</c:v>
                </c:pt>
                <c:pt idx="2281" formatCode="0.0">
                  <c:v>-1.5</c:v>
                </c:pt>
                <c:pt idx="2282" formatCode="0.0">
                  <c:v>-0.89999999999999858</c:v>
                </c:pt>
                <c:pt idx="2283" formatCode="0.0">
                  <c:v>-0.30000000000000071</c:v>
                </c:pt>
                <c:pt idx="2284" formatCode="0.0">
                  <c:v>0.29999999999999716</c:v>
                </c:pt>
                <c:pt idx="2285" formatCode="0.0">
                  <c:v>1</c:v>
                </c:pt>
                <c:pt idx="2286" formatCode="0.0">
                  <c:v>1.6999999999999957</c:v>
                </c:pt>
                <c:pt idx="2287" formatCode="0.0">
                  <c:v>2.0999999999999943</c:v>
                </c:pt>
                <c:pt idx="2288" formatCode="0.0">
                  <c:v>2.4000000000000057</c:v>
                </c:pt>
                <c:pt idx="2289" formatCode="0.0">
                  <c:v>2</c:v>
                </c:pt>
                <c:pt idx="2290" formatCode="0.0">
                  <c:v>1.5999999999999943</c:v>
                </c:pt>
                <c:pt idx="2291" formatCode="0.0">
                  <c:v>1.0999999999999943</c:v>
                </c:pt>
                <c:pt idx="2292" formatCode="0.0">
                  <c:v>0.70000000000000284</c:v>
                </c:pt>
                <c:pt idx="2293" formatCode="0.0">
                  <c:v>0.19999999999999574</c:v>
                </c:pt>
                <c:pt idx="2294" formatCode="0.0">
                  <c:v>-0.29999999999999716</c:v>
                </c:pt>
                <c:pt idx="2295" formatCode="0.0">
                  <c:v>-0.5</c:v>
                </c:pt>
                <c:pt idx="2296" formatCode="0.0">
                  <c:v>-0.79999999999999716</c:v>
                </c:pt>
                <c:pt idx="2297" formatCode="0.0">
                  <c:v>-0.5</c:v>
                </c:pt>
                <c:pt idx="2298" formatCode="0.0">
                  <c:v>-0.20000000000000284</c:v>
                </c:pt>
                <c:pt idx="2299" formatCode="0.0">
                  <c:v>0.19999999999999574</c:v>
                </c:pt>
                <c:pt idx="2300" formatCode="0.0">
                  <c:v>0.39999999999999858</c:v>
                </c:pt>
                <c:pt idx="2301" formatCode="0.0">
                  <c:v>0.80000000000000071</c:v>
                </c:pt>
                <c:pt idx="2302" formatCode="0.0">
                  <c:v>1.3000000000000007</c:v>
                </c:pt>
                <c:pt idx="2303" formatCode="0.0">
                  <c:v>1.8999999999999986</c:v>
                </c:pt>
                <c:pt idx="2304" formatCode="0.0">
                  <c:v>2.6000000000000014</c:v>
                </c:pt>
                <c:pt idx="2305" formatCode="0.0">
                  <c:v>2.9000000000000021</c:v>
                </c:pt>
                <c:pt idx="2306" formatCode="0.0">
                  <c:v>3.3000000000000007</c:v>
                </c:pt>
                <c:pt idx="2307" formatCode="0.0">
                  <c:v>3.8000000000000007</c:v>
                </c:pt>
                <c:pt idx="2308" formatCode="0.0">
                  <c:v>4.3000000000000007</c:v>
                </c:pt>
                <c:pt idx="2309" formatCode="0.0">
                  <c:v>4.7999999999999972</c:v>
                </c:pt>
                <c:pt idx="2310" formatCode="0.0">
                  <c:v>4.9999999999999964</c:v>
                </c:pt>
                <c:pt idx="2311" formatCode="0.0">
                  <c:v>5.0999999999999979</c:v>
                </c:pt>
                <c:pt idx="2312" formatCode="0.0">
                  <c:v>5.1999999999999993</c:v>
                </c:pt>
                <c:pt idx="2313" formatCode="0.0">
                  <c:v>5</c:v>
                </c:pt>
                <c:pt idx="2314" formatCode="0.0">
                  <c:v>4.6999999999999993</c:v>
                </c:pt>
                <c:pt idx="2315" formatCode="0.0">
                  <c:v>4.3000000000000043</c:v>
                </c:pt>
                <c:pt idx="2316" formatCode="0.0">
                  <c:v>4</c:v>
                </c:pt>
                <c:pt idx="2317" formatCode="0.0">
                  <c:v>3.6000000000000014</c:v>
                </c:pt>
                <c:pt idx="2318" formatCode="0.0">
                  <c:v>3.0999999999999979</c:v>
                </c:pt>
                <c:pt idx="2319" formatCode="0.0">
                  <c:v>2.5</c:v>
                </c:pt>
                <c:pt idx="2320" formatCode="0.0">
                  <c:v>2.5</c:v>
                </c:pt>
                <c:pt idx="2321" formatCode="0.0">
                  <c:v>2.5</c:v>
                </c:pt>
                <c:pt idx="2322" formatCode="0.0">
                  <c:v>2.6999999999999993</c:v>
                </c:pt>
                <c:pt idx="2323" formatCode="0.0">
                  <c:v>2.8000000000000007</c:v>
                </c:pt>
                <c:pt idx="2324" formatCode="0.0">
                  <c:v>2.8999999999999986</c:v>
                </c:pt>
                <c:pt idx="2325" formatCode="0.0">
                  <c:v>3.1000000000000014</c:v>
                </c:pt>
                <c:pt idx="2326" formatCode="0.0">
                  <c:v>3.4000000000000021</c:v>
                </c:pt>
                <c:pt idx="2327" formatCode="0.0">
                  <c:v>3.8999999999999986</c:v>
                </c:pt>
                <c:pt idx="2328" formatCode="0.0">
                  <c:v>4</c:v>
                </c:pt>
                <c:pt idx="2329" formatCode="0.0">
                  <c:v>4.3000000000000007</c:v>
                </c:pt>
                <c:pt idx="2330" formatCode="0.0">
                  <c:v>4.7000000000000028</c:v>
                </c:pt>
                <c:pt idx="2331" formatCode="0.0">
                  <c:v>5.3999999999999986</c:v>
                </c:pt>
                <c:pt idx="2332" formatCode="0.0">
                  <c:v>6</c:v>
                </c:pt>
                <c:pt idx="2333" formatCode="0.0">
                  <c:v>3.8999999999999986</c:v>
                </c:pt>
                <c:pt idx="2334" formatCode="0.0">
                  <c:v>2.0999999999999979</c:v>
                </c:pt>
                <c:pt idx="2335" formatCode="0.0">
                  <c:v>0.60000000000000142</c:v>
                </c:pt>
                <c:pt idx="2336" formatCode="0.0">
                  <c:v>-0.80000000000000071</c:v>
                </c:pt>
                <c:pt idx="2337" formatCode="0.0">
                  <c:v>-2.0000000000000036</c:v>
                </c:pt>
                <c:pt idx="2338" formatCode="0.0">
                  <c:v>-3.1999999999999957</c:v>
                </c:pt>
                <c:pt idx="2339" formatCode="0.0">
                  <c:v>-4.2000000000000028</c:v>
                </c:pt>
                <c:pt idx="2340" formatCode="0.0">
                  <c:v>-5.3000000000000007</c:v>
                </c:pt>
                <c:pt idx="2341" formatCode="0.0">
                  <c:v>-3.4999999999999964</c:v>
                </c:pt>
                <c:pt idx="2342" formatCode="0.0">
                  <c:v>-2.0999999999999979</c:v>
                </c:pt>
                <c:pt idx="2343" formatCode="0.0">
                  <c:v>-0.90000000000000213</c:v>
                </c:pt>
                <c:pt idx="2344" formatCode="0.0">
                  <c:v>0</c:v>
                </c:pt>
                <c:pt idx="2345" formatCode="0.0">
                  <c:v>0.30000000000000071</c:v>
                </c:pt>
                <c:pt idx="2346" formatCode="0.0">
                  <c:v>0.40000000000000213</c:v>
                </c:pt>
                <c:pt idx="2347" formatCode="0.0">
                  <c:v>0.19999999999999929</c:v>
                </c:pt>
                <c:pt idx="2348" formatCode="0.0">
                  <c:v>0.30000000000000071</c:v>
                </c:pt>
                <c:pt idx="2349" formatCode="0.0">
                  <c:v>0.10000000000000142</c:v>
                </c:pt>
                <c:pt idx="2350" formatCode="0.0">
                  <c:v>-9.9999999999997868E-2</c:v>
                </c:pt>
                <c:pt idx="2351" formatCode="0.0">
                  <c:v>-0.19999999999999929</c:v>
                </c:pt>
                <c:pt idx="2352" formatCode="0.0">
                  <c:v>-0.39999999999999858</c:v>
                </c:pt>
                <c:pt idx="2353" formatCode="0.0">
                  <c:v>-0.30000000000000071</c:v>
                </c:pt>
                <c:pt idx="2354" formatCode="0.0">
                  <c:v>-0.10000000000000142</c:v>
                </c:pt>
                <c:pt idx="2362" formatCode="0.0">
                  <c:v>6.5000000000000036</c:v>
                </c:pt>
                <c:pt idx="2363" formatCode="0.0">
                  <c:v>4.1000000000000014</c:v>
                </c:pt>
                <c:pt idx="2364" formatCode="0.0">
                  <c:v>2.7999999999999972</c:v>
                </c:pt>
                <c:pt idx="2365" formatCode="0.0">
                  <c:v>2.8000000000000007</c:v>
                </c:pt>
                <c:pt idx="2366" formatCode="0.0">
                  <c:v>2.6000000000000014</c:v>
                </c:pt>
                <c:pt idx="2367" formatCode="0.0">
                  <c:v>2.3000000000000007</c:v>
                </c:pt>
                <c:pt idx="2368" formatCode="0.0">
                  <c:v>2</c:v>
                </c:pt>
                <c:pt idx="2369" formatCode="0.0">
                  <c:v>1.7999999999999972</c:v>
                </c:pt>
                <c:pt idx="2370" formatCode="0.0">
                  <c:v>1.6000000000000014</c:v>
                </c:pt>
                <c:pt idx="2371" formatCode="0.0">
                  <c:v>1.3999999999999986</c:v>
                </c:pt>
                <c:pt idx="2372" formatCode="0.0">
                  <c:v>1.0999999999999996</c:v>
                </c:pt>
                <c:pt idx="2373" formatCode="0.0">
                  <c:v>1</c:v>
                </c:pt>
                <c:pt idx="2374" formatCode="0.0">
                  <c:v>1.0999999999999996</c:v>
                </c:pt>
                <c:pt idx="2375" formatCode="0.0">
                  <c:v>1.1000000000000014</c:v>
                </c:pt>
                <c:pt idx="2376" formatCode="0.0">
                  <c:v>1.3000000000000007</c:v>
                </c:pt>
                <c:pt idx="2377" formatCode="0.0">
                  <c:v>1.6999999999999993</c:v>
                </c:pt>
                <c:pt idx="2378" formatCode="0.0">
                  <c:v>2.0999999999999996</c:v>
                </c:pt>
                <c:pt idx="2379" formatCode="0.0">
                  <c:v>2.5</c:v>
                </c:pt>
                <c:pt idx="2380" formatCode="0.0">
                  <c:v>2.8000000000000007</c:v>
                </c:pt>
                <c:pt idx="2381" formatCode="0.0">
                  <c:v>3.3000000000000007</c:v>
                </c:pt>
                <c:pt idx="2382" formatCode="0.0">
                  <c:v>3.5999999999999979</c:v>
                </c:pt>
                <c:pt idx="2383" formatCode="0.0">
                  <c:v>3.8999999999999986</c:v>
                </c:pt>
                <c:pt idx="2384" formatCode="0.0">
                  <c:v>4.2000000000000028</c:v>
                </c:pt>
                <c:pt idx="2385" formatCode="0.0">
                  <c:v>4.1000000000000014</c:v>
                </c:pt>
                <c:pt idx="2386" formatCode="0.0">
                  <c:v>3.7999999999999972</c:v>
                </c:pt>
                <c:pt idx="2387" formatCode="0.0">
                  <c:v>4.2000000000000028</c:v>
                </c:pt>
                <c:pt idx="2388" formatCode="0.0">
                  <c:v>3.9000000000000057</c:v>
                </c:pt>
                <c:pt idx="2389" formatCode="0.0">
                  <c:v>3.6999999999999957</c:v>
                </c:pt>
                <c:pt idx="2390" formatCode="0.0">
                  <c:v>3.1999999999999957</c:v>
                </c:pt>
                <c:pt idx="2391" formatCode="0.0">
                  <c:v>2.8000000000000007</c:v>
                </c:pt>
                <c:pt idx="2392" formatCode="0.0">
                  <c:v>2.6000000000000014</c:v>
                </c:pt>
                <c:pt idx="2393" formatCode="0.0">
                  <c:v>2.1999999999999993</c:v>
                </c:pt>
                <c:pt idx="2394" formatCode="0.0">
                  <c:v>1.9000000000000004</c:v>
                </c:pt>
                <c:pt idx="2395" formatCode="0.0">
                  <c:v>1</c:v>
                </c:pt>
                <c:pt idx="2396" formatCode="0.0">
                  <c:v>0.59999999999999964</c:v>
                </c:pt>
                <c:pt idx="2397" formatCode="0.0">
                  <c:v>0.19999999999999929</c:v>
                </c:pt>
                <c:pt idx="2398" formatCode="0.0">
                  <c:v>0.19999999999999929</c:v>
                </c:pt>
                <c:pt idx="2399" formatCode="0.0">
                  <c:v>9.9999999999999645E-2</c:v>
                </c:pt>
                <c:pt idx="2400" formatCode="0.0">
                  <c:v>0</c:v>
                </c:pt>
                <c:pt idx="2401" formatCode="0.0">
                  <c:v>0.30000000000000071</c:v>
                </c:pt>
                <c:pt idx="2402" formatCode="0.0">
                  <c:v>0.59999999999999787</c:v>
                </c:pt>
                <c:pt idx="2403" formatCode="0.0">
                  <c:v>1.0999999999999979</c:v>
                </c:pt>
                <c:pt idx="2404" formatCode="0.0">
                  <c:v>1.5999999999999979</c:v>
                </c:pt>
                <c:pt idx="2405" formatCode="0.0">
                  <c:v>2.1999999999999993</c:v>
                </c:pt>
                <c:pt idx="2406" formatCode="0.0">
                  <c:v>2.2999999999999972</c:v>
                </c:pt>
                <c:pt idx="2407" formatCode="0.0">
                  <c:v>2.6000000000000014</c:v>
                </c:pt>
                <c:pt idx="2408" formatCode="0.0">
                  <c:v>2.8000000000000043</c:v>
                </c:pt>
                <c:pt idx="2409" formatCode="0.0">
                  <c:v>2.6999999999999957</c:v>
                </c:pt>
                <c:pt idx="2410" formatCode="0.0">
                  <c:v>2.2000000000000028</c:v>
                </c:pt>
                <c:pt idx="2411" formatCode="0.0">
                  <c:v>2.1000000000000014</c:v>
                </c:pt>
                <c:pt idx="2412" formatCode="0.0">
                  <c:v>1.9000000000000057</c:v>
                </c:pt>
                <c:pt idx="2413" formatCode="0.0">
                  <c:v>1.6000000000000014</c:v>
                </c:pt>
                <c:pt idx="2414" formatCode="0.0">
                  <c:v>1.1000000000000014</c:v>
                </c:pt>
                <c:pt idx="2415" formatCode="0.0">
                  <c:v>0.70000000000000284</c:v>
                </c:pt>
                <c:pt idx="2416" formatCode="0.0">
                  <c:v>0.70000000000000284</c:v>
                </c:pt>
                <c:pt idx="2417" formatCode="0.0">
                  <c:v>0.69999999999999574</c:v>
                </c:pt>
                <c:pt idx="2418" formatCode="0.0">
                  <c:v>0.69999999999999929</c:v>
                </c:pt>
                <c:pt idx="2419" formatCode="0.0">
                  <c:v>0.80000000000000071</c:v>
                </c:pt>
                <c:pt idx="2420" formatCode="0.0">
                  <c:v>0.69999999999999929</c:v>
                </c:pt>
                <c:pt idx="2421" formatCode="0.0">
                  <c:v>0.69999999999999929</c:v>
                </c:pt>
                <c:pt idx="2422" formatCode="0.0">
                  <c:v>1</c:v>
                </c:pt>
                <c:pt idx="2423" formatCode="0.0">
                  <c:v>1.0999999999999996</c:v>
                </c:pt>
                <c:pt idx="2424" formatCode="0.0">
                  <c:v>1.2000000000000011</c:v>
                </c:pt>
                <c:pt idx="2425" formatCode="0.0">
                  <c:v>1.7000000000000011</c:v>
                </c:pt>
                <c:pt idx="2426" formatCode="0.0">
                  <c:v>2.2999999999999989</c:v>
                </c:pt>
                <c:pt idx="2427" formatCode="0.0">
                  <c:v>2.7000000000000011</c:v>
                </c:pt>
                <c:pt idx="2428" formatCode="0.0">
                  <c:v>3.1999999999999993</c:v>
                </c:pt>
                <c:pt idx="2429" formatCode="0.0">
                  <c:v>3.5999999999999979</c:v>
                </c:pt>
                <c:pt idx="2430" formatCode="0.0">
                  <c:v>4.2000000000000028</c:v>
                </c:pt>
                <c:pt idx="2431" formatCode="0.0">
                  <c:v>4.6000000000000014</c:v>
                </c:pt>
                <c:pt idx="2432" formatCode="0.0">
                  <c:v>4.6999999999999993</c:v>
                </c:pt>
                <c:pt idx="2433" formatCode="0.0">
                  <c:v>4.7000000000000028</c:v>
                </c:pt>
                <c:pt idx="2434" formatCode="0.0">
                  <c:v>4.5000000000000036</c:v>
                </c:pt>
                <c:pt idx="2435" formatCode="0.0">
                  <c:v>4.0999999999999979</c:v>
                </c:pt>
                <c:pt idx="2436" formatCode="0.0">
                  <c:v>3.7000000000000028</c:v>
                </c:pt>
                <c:pt idx="2437" formatCode="0.0">
                  <c:v>3.1000000000000014</c:v>
                </c:pt>
                <c:pt idx="2438" formatCode="0.0">
                  <c:v>2.6999999999999993</c:v>
                </c:pt>
                <c:pt idx="2439" formatCode="0.0">
                  <c:v>2.3000000000000007</c:v>
                </c:pt>
                <c:pt idx="2440" formatCode="0.0">
                  <c:v>1.9000000000000021</c:v>
                </c:pt>
                <c:pt idx="2441" formatCode="0.0">
                  <c:v>1.3999999999999986</c:v>
                </c:pt>
                <c:pt idx="2442" formatCode="0.0">
                  <c:v>1.2000000000000028</c:v>
                </c:pt>
                <c:pt idx="2443" formatCode="0.0">
                  <c:v>1.1000000000000014</c:v>
                </c:pt>
                <c:pt idx="2444" formatCode="0.0">
                  <c:v>1.2000000000000011</c:v>
                </c:pt>
                <c:pt idx="2445" formatCode="0.0">
                  <c:v>1.1999999999999993</c:v>
                </c:pt>
                <c:pt idx="2446" formatCode="0.0">
                  <c:v>1.1000000000000014</c:v>
                </c:pt>
                <c:pt idx="2447" formatCode="0.0">
                  <c:v>1.1999999999999993</c:v>
                </c:pt>
                <c:pt idx="2448" formatCode="0.0">
                  <c:v>1.4000000000000004</c:v>
                </c:pt>
                <c:pt idx="2449" formatCode="0.0">
                  <c:v>1.8000000000000007</c:v>
                </c:pt>
                <c:pt idx="2450" formatCode="0.0">
                  <c:v>2.2000000000000028</c:v>
                </c:pt>
                <c:pt idx="2451" formatCode="0.0">
                  <c:v>2.8000000000000007</c:v>
                </c:pt>
                <c:pt idx="2452" formatCode="0.0">
                  <c:v>3.2999999999999972</c:v>
                </c:pt>
                <c:pt idx="2453" formatCode="0.0">
                  <c:v>3.8999999999999986</c:v>
                </c:pt>
                <c:pt idx="2454" formatCode="0.0">
                  <c:v>4.5</c:v>
                </c:pt>
                <c:pt idx="2455" formatCode="0.0">
                  <c:v>4.9000000000000021</c:v>
                </c:pt>
                <c:pt idx="2456" formatCode="0.0">
                  <c:v>5.1999999999999993</c:v>
                </c:pt>
                <c:pt idx="2457" formatCode="0.0">
                  <c:v>5.2999999999999972</c:v>
                </c:pt>
                <c:pt idx="2458" formatCode="0.0">
                  <c:v>5.2999999999999972</c:v>
                </c:pt>
                <c:pt idx="2459" formatCode="0.0">
                  <c:v>5</c:v>
                </c:pt>
                <c:pt idx="2460" formatCode="0.0">
                  <c:v>4.4000000000000057</c:v>
                </c:pt>
                <c:pt idx="2461" formatCode="0.0">
                  <c:v>3.8999999999999986</c:v>
                </c:pt>
                <c:pt idx="2462" formatCode="0.0">
                  <c:v>3.2999999999999972</c:v>
                </c:pt>
                <c:pt idx="2463" formatCode="0.0">
                  <c:v>2.8999999999999986</c:v>
                </c:pt>
                <c:pt idx="2464" formatCode="0.0">
                  <c:v>2.6000000000000014</c:v>
                </c:pt>
                <c:pt idx="2465" formatCode="0.0">
                  <c:v>1.8999999999999986</c:v>
                </c:pt>
                <c:pt idx="2466" formatCode="0.0">
                  <c:v>1.3999999999999986</c:v>
                </c:pt>
                <c:pt idx="2467" formatCode="0.0">
                  <c:v>1.1000000000000014</c:v>
                </c:pt>
                <c:pt idx="2468" formatCode="0.0">
                  <c:v>1</c:v>
                </c:pt>
                <c:pt idx="2469" formatCode="0.0">
                  <c:v>0.69999999999999929</c:v>
                </c:pt>
                <c:pt idx="2470" formatCode="0.0">
                  <c:v>0.60000000000000142</c:v>
                </c:pt>
                <c:pt idx="2471" formatCode="0.0">
                  <c:v>0.69999999999999929</c:v>
                </c:pt>
                <c:pt idx="2472" formatCode="0.0">
                  <c:v>0.89999999999999858</c:v>
                </c:pt>
                <c:pt idx="2473" formatCode="0.0">
                  <c:v>1.1000000000000014</c:v>
                </c:pt>
                <c:pt idx="2474" formatCode="0.0">
                  <c:v>1.3999999999999986</c:v>
                </c:pt>
                <c:pt idx="2475" formatCode="0.0">
                  <c:v>1.8999999999999986</c:v>
                </c:pt>
                <c:pt idx="2476" formatCode="0.0">
                  <c:v>2.3999999999999986</c:v>
                </c:pt>
                <c:pt idx="2477" formatCode="0.0">
                  <c:v>3</c:v>
                </c:pt>
                <c:pt idx="2478" formatCode="0.0">
                  <c:v>3.6000000000000014</c:v>
                </c:pt>
                <c:pt idx="2479" formatCode="0.0">
                  <c:v>3.8000000000000007</c:v>
                </c:pt>
                <c:pt idx="2480" formatCode="0.0">
                  <c:v>4</c:v>
                </c:pt>
                <c:pt idx="2481" formatCode="0.0">
                  <c:v>4.2000000000000028</c:v>
                </c:pt>
                <c:pt idx="2482" formatCode="0.0">
                  <c:v>4.0999999999999943</c:v>
                </c:pt>
                <c:pt idx="2483" formatCode="0.0">
                  <c:v>3.8999999999999986</c:v>
                </c:pt>
                <c:pt idx="2484" formatCode="0.0">
                  <c:v>3.3000000000000043</c:v>
                </c:pt>
                <c:pt idx="2485" formatCode="0.0">
                  <c:v>2.9000000000000021</c:v>
                </c:pt>
                <c:pt idx="2486" formatCode="0.0">
                  <c:v>2.3999999999999986</c:v>
                </c:pt>
                <c:pt idx="2487" formatCode="0.0">
                  <c:v>2</c:v>
                </c:pt>
                <c:pt idx="2488" formatCode="0.0">
                  <c:v>1.5999999999999996</c:v>
                </c:pt>
                <c:pt idx="2489" formatCode="0.0">
                  <c:v>1</c:v>
                </c:pt>
                <c:pt idx="2490" formatCode="0.0">
                  <c:v>0.59999999999999964</c:v>
                </c:pt>
                <c:pt idx="2491" formatCode="0.0">
                  <c:v>0.29999999999999982</c:v>
                </c:pt>
                <c:pt idx="2492" formatCode="0.0">
                  <c:v>0.20000000000000018</c:v>
                </c:pt>
                <c:pt idx="2493" formatCode="0.0">
                  <c:v>-9.9999999999999645E-2</c:v>
                </c:pt>
                <c:pt idx="2494" formatCode="0.0">
                  <c:v>-0.29999999999999982</c:v>
                </c:pt>
                <c:pt idx="2495" formatCode="0.0">
                  <c:v>-0.5</c:v>
                </c:pt>
                <c:pt idx="2496" formatCode="0.0">
                  <c:v>-0.29999999999999982</c:v>
                </c:pt>
                <c:pt idx="2497" formatCode="0.0">
                  <c:v>0</c:v>
                </c:pt>
                <c:pt idx="2498" formatCode="0.0">
                  <c:v>0.59999999999999964</c:v>
                </c:pt>
                <c:pt idx="2499" formatCode="0.0">
                  <c:v>1.3000000000000007</c:v>
                </c:pt>
                <c:pt idx="2500" formatCode="0.0">
                  <c:v>1.9999999999999982</c:v>
                </c:pt>
                <c:pt idx="2501" formatCode="0.0">
                  <c:v>2.5999999999999979</c:v>
                </c:pt>
                <c:pt idx="2502" formatCode="0.0">
                  <c:v>3.1000000000000014</c:v>
                </c:pt>
                <c:pt idx="2503" formatCode="0.0">
                  <c:v>3.7000000000000028</c:v>
                </c:pt>
                <c:pt idx="2504" formatCode="0.0">
                  <c:v>3.7999999999999972</c:v>
                </c:pt>
                <c:pt idx="2505" formatCode="0.0">
                  <c:v>3.8000000000000007</c:v>
                </c:pt>
                <c:pt idx="2506" formatCode="0.0">
                  <c:v>3.6000000000000014</c:v>
                </c:pt>
                <c:pt idx="2507" formatCode="0.0">
                  <c:v>3.2000000000000028</c:v>
                </c:pt>
                <c:pt idx="2508" formatCode="0.0">
                  <c:v>2.7000000000000028</c:v>
                </c:pt>
                <c:pt idx="2509" formatCode="0.0">
                  <c:v>2.3999999999999986</c:v>
                </c:pt>
                <c:pt idx="2510" formatCode="0.0">
                  <c:v>2.1999999999999993</c:v>
                </c:pt>
                <c:pt idx="2511" formatCode="0.0">
                  <c:v>1.6999999999999993</c:v>
                </c:pt>
                <c:pt idx="2512" formatCode="0.0">
                  <c:v>1.3999999999999986</c:v>
                </c:pt>
                <c:pt idx="2513" formatCode="0.0">
                  <c:v>1</c:v>
                </c:pt>
                <c:pt idx="2514" formatCode="0.0">
                  <c:v>0.59999999999999964</c:v>
                </c:pt>
                <c:pt idx="2515" formatCode="0.0">
                  <c:v>0.29999999999999982</c:v>
                </c:pt>
                <c:pt idx="2516" formatCode="0.0">
                  <c:v>0.10000000000000009</c:v>
                </c:pt>
                <c:pt idx="2517" formatCode="0.0">
                  <c:v>-0.10000000000000009</c:v>
                </c:pt>
                <c:pt idx="2518" formatCode="0.0">
                  <c:v>-0.30000000000000004</c:v>
                </c:pt>
                <c:pt idx="2519" formatCode="0.0">
                  <c:v>-0.39999999999999991</c:v>
                </c:pt>
                <c:pt idx="2520" formatCode="0.0">
                  <c:v>-0.30000000000000004</c:v>
                </c:pt>
                <c:pt idx="2521" formatCode="0.0">
                  <c:v>0.29999999999999982</c:v>
                </c:pt>
                <c:pt idx="2522" formatCode="0.0">
                  <c:v>0.90000000000000036</c:v>
                </c:pt>
                <c:pt idx="2523" formatCode="0.0">
                  <c:v>1.5</c:v>
                </c:pt>
                <c:pt idx="2524" formatCode="0.0">
                  <c:v>2</c:v>
                </c:pt>
                <c:pt idx="2525" formatCode="0.0">
                  <c:v>2.5</c:v>
                </c:pt>
                <c:pt idx="2526" formatCode="0.0">
                  <c:v>2.6999999999999993</c:v>
                </c:pt>
                <c:pt idx="2527" formatCode="0.0">
                  <c:v>3</c:v>
                </c:pt>
                <c:pt idx="2528" formatCode="0.0">
                  <c:v>3</c:v>
                </c:pt>
                <c:pt idx="2529" formatCode="0.0">
                  <c:v>2.5</c:v>
                </c:pt>
                <c:pt idx="2530" formatCode="0.0">
                  <c:v>2.1000000000000014</c:v>
                </c:pt>
                <c:pt idx="2531" formatCode="0.0">
                  <c:v>1.7999999999999972</c:v>
                </c:pt>
                <c:pt idx="2532" formatCode="0.0">
                  <c:v>1.3999999999999986</c:v>
                </c:pt>
                <c:pt idx="2533" formatCode="0.0">
                  <c:v>1</c:v>
                </c:pt>
                <c:pt idx="2534" formatCode="0.0">
                  <c:v>0.80000000000000071</c:v>
                </c:pt>
                <c:pt idx="2535" formatCode="0.0">
                  <c:v>0.5</c:v>
                </c:pt>
                <c:pt idx="2536" formatCode="0.0">
                  <c:v>0.5</c:v>
                </c:pt>
                <c:pt idx="2537" formatCode="0.0">
                  <c:v>0.89999999999999858</c:v>
                </c:pt>
                <c:pt idx="2538" formatCode="0.0">
                  <c:v>1.3999999999999986</c:v>
                </c:pt>
                <c:pt idx="2539" formatCode="0.0">
                  <c:v>1.8000000000000007</c:v>
                </c:pt>
                <c:pt idx="2540" formatCode="0.0">
                  <c:v>2.3000000000000007</c:v>
                </c:pt>
                <c:pt idx="2541" formatCode="0.0">
                  <c:v>2.8000000000000007</c:v>
                </c:pt>
                <c:pt idx="2542" formatCode="0.0">
                  <c:v>3.3999999999999986</c:v>
                </c:pt>
                <c:pt idx="2543" formatCode="0.0">
                  <c:v>3.8999999999999986</c:v>
                </c:pt>
                <c:pt idx="2544" formatCode="0.0">
                  <c:v>4.5999999999999979</c:v>
                </c:pt>
                <c:pt idx="2545" formatCode="0.0">
                  <c:v>4.9000000000000021</c:v>
                </c:pt>
                <c:pt idx="2546" formatCode="0.0">
                  <c:v>5.3000000000000007</c:v>
                </c:pt>
                <c:pt idx="2547" formatCode="0.0">
                  <c:v>5.3000000000000007</c:v>
                </c:pt>
                <c:pt idx="2548" formatCode="0.0">
                  <c:v>5.5</c:v>
                </c:pt>
                <c:pt idx="2549" formatCode="0.0">
                  <c:v>4.5</c:v>
                </c:pt>
                <c:pt idx="2550" formatCode="0.0">
                  <c:v>3.6999999999999993</c:v>
                </c:pt>
                <c:pt idx="2551" formatCode="0.0">
                  <c:v>3.0999999999999979</c:v>
                </c:pt>
                <c:pt idx="2552" formatCode="0.0">
                  <c:v>2.5</c:v>
                </c:pt>
                <c:pt idx="2553" formatCode="0.0">
                  <c:v>1.6999999999999993</c:v>
                </c:pt>
                <c:pt idx="2554" formatCode="0.0">
                  <c:v>0.80000000000000071</c:v>
                </c:pt>
                <c:pt idx="2555" formatCode="0.0">
                  <c:v>9.9999999999997868E-2</c:v>
                </c:pt>
                <c:pt idx="2556" formatCode="0.0">
                  <c:v>0.19999999999999929</c:v>
                </c:pt>
                <c:pt idx="2557" formatCode="0.0">
                  <c:v>0.60000000000000142</c:v>
                </c:pt>
                <c:pt idx="2558" formatCode="0.0">
                  <c:v>0.89999999999999858</c:v>
                </c:pt>
                <c:pt idx="2559" formatCode="0.0">
                  <c:v>0.89999999999999858</c:v>
                </c:pt>
                <c:pt idx="2560" formatCode="0.0">
                  <c:v>0.80000000000000071</c:v>
                </c:pt>
                <c:pt idx="2561" formatCode="0.0">
                  <c:v>0.69999999999999929</c:v>
                </c:pt>
                <c:pt idx="2562" formatCode="0.0">
                  <c:v>0.5</c:v>
                </c:pt>
                <c:pt idx="2563" formatCode="0.0">
                  <c:v>0.10000000000000142</c:v>
                </c:pt>
                <c:pt idx="2564" formatCode="0.0">
                  <c:v>-0.60000000000000142</c:v>
                </c:pt>
                <c:pt idx="2565" formatCode="0.0">
                  <c:v>-1.3000000000000007</c:v>
                </c:pt>
                <c:pt idx="2566" formatCode="0.0">
                  <c:v>-2.1999999999999993</c:v>
                </c:pt>
                <c:pt idx="2567" formatCode="0.0">
                  <c:v>-2.8000000000000007</c:v>
                </c:pt>
                <c:pt idx="2568" formatCode="0.0">
                  <c:v>-3.2999999999999989</c:v>
                </c:pt>
                <c:pt idx="2569" formatCode="0.0">
                  <c:v>-3.6999999999999993</c:v>
                </c:pt>
                <c:pt idx="2570" formatCode="0.0">
                  <c:v>-3.5</c:v>
                </c:pt>
                <c:pt idx="2571" formatCode="0.0">
                  <c:v>-2.6999999999999993</c:v>
                </c:pt>
                <c:pt idx="2572" formatCode="0.0">
                  <c:v>-1.8000000000000007</c:v>
                </c:pt>
                <c:pt idx="2580" formatCode="0.0">
                  <c:v>6.3000000000000007</c:v>
                </c:pt>
                <c:pt idx="2581" formatCode="0.0">
                  <c:v>5.5</c:v>
                </c:pt>
                <c:pt idx="2582" formatCode="0.0">
                  <c:v>4.6999999999999993</c:v>
                </c:pt>
                <c:pt idx="2583" formatCode="0.0">
                  <c:v>3.8999999999999986</c:v>
                </c:pt>
                <c:pt idx="2584" formatCode="0.0">
                  <c:v>2.8999999999999986</c:v>
                </c:pt>
                <c:pt idx="2585" formatCode="0.0">
                  <c:v>1.2999999999999972</c:v>
                </c:pt>
                <c:pt idx="2586" formatCode="0.0">
                  <c:v>-0.19999999999999929</c:v>
                </c:pt>
                <c:pt idx="2587" formatCode="0.0">
                  <c:v>-0.79999999999999716</c:v>
                </c:pt>
                <c:pt idx="2588" formatCode="0.0">
                  <c:v>-1.8000000000000007</c:v>
                </c:pt>
                <c:pt idx="2589" formatCode="0.0">
                  <c:v>-2.5999999999999979</c:v>
                </c:pt>
                <c:pt idx="2590" formatCode="0.0">
                  <c:v>-3.5</c:v>
                </c:pt>
                <c:pt idx="2591" formatCode="0.0">
                  <c:v>-4.0999999999999979</c:v>
                </c:pt>
                <c:pt idx="2592" formatCode="0.0">
                  <c:v>-4.5</c:v>
                </c:pt>
                <c:pt idx="2593" formatCode="0.0">
                  <c:v>-4.0999999999999996</c:v>
                </c:pt>
                <c:pt idx="2594" formatCode="0.0">
                  <c:v>-3.5</c:v>
                </c:pt>
                <c:pt idx="2595" formatCode="0.0">
                  <c:v>-2.5999999999999979</c:v>
                </c:pt>
                <c:pt idx="2596" formatCode="0.0">
                  <c:v>-1.8999999999999986</c:v>
                </c:pt>
                <c:pt idx="2597" formatCode="0.0">
                  <c:v>-1.1999999999999993</c:v>
                </c:pt>
                <c:pt idx="2598" formatCode="0.0">
                  <c:v>-0.59999999999999964</c:v>
                </c:pt>
                <c:pt idx="2599" formatCode="0.0">
                  <c:v>0</c:v>
                </c:pt>
                <c:pt idx="2600" formatCode="0.0">
                  <c:v>0.59999999999999964</c:v>
                </c:pt>
                <c:pt idx="2601" formatCode="0.0">
                  <c:v>1</c:v>
                </c:pt>
                <c:pt idx="2602" formatCode="0.0">
                  <c:v>0.89999999999999858</c:v>
                </c:pt>
                <c:pt idx="2603" formatCode="0.0">
                  <c:v>0.80000000000000071</c:v>
                </c:pt>
                <c:pt idx="2604" formatCode="0.0">
                  <c:v>0.70000000000000284</c:v>
                </c:pt>
                <c:pt idx="2605" formatCode="0.0">
                  <c:v>0.60000000000000142</c:v>
                </c:pt>
                <c:pt idx="2606" formatCode="0.0">
                  <c:v>0.5</c:v>
                </c:pt>
                <c:pt idx="2607" formatCode="0.0">
                  <c:v>0.39999999999999858</c:v>
                </c:pt>
                <c:pt idx="2608" formatCode="0.0">
                  <c:v>0.39999999999999858</c:v>
                </c:pt>
                <c:pt idx="2609" formatCode="0.0">
                  <c:v>0.5</c:v>
                </c:pt>
                <c:pt idx="2610" formatCode="0.0">
                  <c:v>0.5</c:v>
                </c:pt>
                <c:pt idx="2611" formatCode="0.0">
                  <c:v>0.5</c:v>
                </c:pt>
                <c:pt idx="2612" formatCode="0.0">
                  <c:v>0.5</c:v>
                </c:pt>
                <c:pt idx="2613" formatCode="0.0">
                  <c:v>0.5</c:v>
                </c:pt>
                <c:pt idx="2614" formatCode="0.0">
                  <c:v>0.5</c:v>
                </c:pt>
                <c:pt idx="2615" formatCode="0.0">
                  <c:v>0.60000000000000142</c:v>
                </c:pt>
                <c:pt idx="2616" formatCode="0.0">
                  <c:v>0.80000000000000071</c:v>
                </c:pt>
                <c:pt idx="2617" formatCode="0.0">
                  <c:v>0.90000000000000213</c:v>
                </c:pt>
                <c:pt idx="2618" formatCode="0.0">
                  <c:v>1</c:v>
                </c:pt>
                <c:pt idx="2619" formatCode="0.0">
                  <c:v>1.3000000000000007</c:v>
                </c:pt>
                <c:pt idx="2620" formatCode="0.0">
                  <c:v>1.5999999999999996</c:v>
                </c:pt>
                <c:pt idx="2621" formatCode="0.0">
                  <c:v>1.6999999999999993</c:v>
                </c:pt>
                <c:pt idx="2622" formatCode="0.0">
                  <c:v>1.8000000000000007</c:v>
                </c:pt>
                <c:pt idx="2623" formatCode="0.0">
                  <c:v>1.9000000000000004</c:v>
                </c:pt>
                <c:pt idx="2624" formatCode="0.0">
                  <c:v>1.8000000000000007</c:v>
                </c:pt>
                <c:pt idx="2625" formatCode="0.0">
                  <c:v>1.7999999999999989</c:v>
                </c:pt>
                <c:pt idx="2626" formatCode="0.0">
                  <c:v>1.5999999999999996</c:v>
                </c:pt>
                <c:pt idx="2627" formatCode="0.0">
                  <c:v>1.4000000000000021</c:v>
                </c:pt>
                <c:pt idx="2628" formatCode="0.0">
                  <c:v>1.2000000000000011</c:v>
                </c:pt>
                <c:pt idx="2629" formatCode="0.0">
                  <c:v>1</c:v>
                </c:pt>
                <c:pt idx="2630" formatCode="0.0">
                  <c:v>0.80000000000000071</c:v>
                </c:pt>
                <c:pt idx="2631" formatCode="0.0">
                  <c:v>0.80000000000000071</c:v>
                </c:pt>
                <c:pt idx="2632" formatCode="0.0">
                  <c:v>0.60000000000000142</c:v>
                </c:pt>
                <c:pt idx="2633" formatCode="0.0">
                  <c:v>0.60000000000000142</c:v>
                </c:pt>
                <c:pt idx="2634" formatCode="0.0">
                  <c:v>0.60000000000000142</c:v>
                </c:pt>
                <c:pt idx="2635" formatCode="0.0">
                  <c:v>0.59999999999999787</c:v>
                </c:pt>
                <c:pt idx="2636" formatCode="0.0">
                  <c:v>0.59999999999999787</c:v>
                </c:pt>
                <c:pt idx="2637" formatCode="0.0">
                  <c:v>0.60000000000000142</c:v>
                </c:pt>
                <c:pt idx="2638" formatCode="0.0">
                  <c:v>0.70000000000000284</c:v>
                </c:pt>
                <c:pt idx="2639" formatCode="0.0">
                  <c:v>0.80000000000000071</c:v>
                </c:pt>
                <c:pt idx="2640" formatCode="0.0">
                  <c:v>1.0999999999999979</c:v>
                </c:pt>
                <c:pt idx="2641" formatCode="0.0">
                  <c:v>1.2999999999999972</c:v>
                </c:pt>
                <c:pt idx="2642" formatCode="0.0">
                  <c:v>1.5</c:v>
                </c:pt>
                <c:pt idx="2643" formatCode="0.0">
                  <c:v>2.2000000000000028</c:v>
                </c:pt>
                <c:pt idx="2644" formatCode="0.0">
                  <c:v>3</c:v>
                </c:pt>
                <c:pt idx="2645" formatCode="0.0">
                  <c:v>3.8999999999999986</c:v>
                </c:pt>
                <c:pt idx="2646" formatCode="0.0">
                  <c:v>5</c:v>
                </c:pt>
                <c:pt idx="2647" formatCode="0.0">
                  <c:v>5.7999999999999972</c:v>
                </c:pt>
                <c:pt idx="2648" formatCode="0.0">
                  <c:v>6.3999999999999986</c:v>
                </c:pt>
                <c:pt idx="2649" formatCode="0.0">
                  <c:v>7.0999999999999979</c:v>
                </c:pt>
                <c:pt idx="2650" formatCode="0.0">
                  <c:v>7.2000000000000028</c:v>
                </c:pt>
                <c:pt idx="2651" formatCode="0.0">
                  <c:v>6.8000000000000007</c:v>
                </c:pt>
                <c:pt idx="2652" formatCode="0.0">
                  <c:v>6</c:v>
                </c:pt>
                <c:pt idx="2653" formatCode="0.0">
                  <c:v>5.2000000000000028</c:v>
                </c:pt>
                <c:pt idx="2654" formatCode="0.0">
                  <c:v>4.1000000000000014</c:v>
                </c:pt>
                <c:pt idx="2655" formatCode="0.0">
                  <c:v>3.0999999999999979</c:v>
                </c:pt>
                <c:pt idx="2656" formatCode="0.0">
                  <c:v>2.3000000000000007</c:v>
                </c:pt>
                <c:pt idx="2657" formatCode="0.0">
                  <c:v>1.3000000000000007</c:v>
                </c:pt>
                <c:pt idx="2658" formatCode="0.0">
                  <c:v>0.40000000000000213</c:v>
                </c:pt>
                <c:pt idx="2659" formatCode="0.0">
                  <c:v>-9.9999999999997868E-2</c:v>
                </c:pt>
                <c:pt idx="2660" formatCode="0.0">
                  <c:v>-0.40000000000000213</c:v>
                </c:pt>
                <c:pt idx="2661" formatCode="0.0">
                  <c:v>-0.79999999999999716</c:v>
                </c:pt>
                <c:pt idx="2662" formatCode="0.0">
                  <c:v>-1.0999999999999979</c:v>
                </c:pt>
                <c:pt idx="2663" formatCode="0.0">
                  <c:v>-1.2000000000000028</c:v>
                </c:pt>
                <c:pt idx="2664" formatCode="0.0">
                  <c:v>-1.3000000000000007</c:v>
                </c:pt>
                <c:pt idx="2665" formatCode="0.0">
                  <c:v>-1.1000000000000014</c:v>
                </c:pt>
                <c:pt idx="2666" formatCode="0.0">
                  <c:v>-0.80000000000000071</c:v>
                </c:pt>
                <c:pt idx="2667" formatCode="0.0">
                  <c:v>-1.1999999999999993</c:v>
                </c:pt>
                <c:pt idx="2668" formatCode="0.0">
                  <c:v>-0.80000000000000071</c:v>
                </c:pt>
                <c:pt idx="2669" formatCode="0.0">
                  <c:v>-0.10000000000000142</c:v>
                </c:pt>
                <c:pt idx="2670" formatCode="0.0">
                  <c:v>0.60000000000000142</c:v>
                </c:pt>
                <c:pt idx="2671" formatCode="0.0">
                  <c:v>1.1999999999999993</c:v>
                </c:pt>
                <c:pt idx="2672" formatCode="0.0">
                  <c:v>1.6999999999999993</c:v>
                </c:pt>
                <c:pt idx="2673" formatCode="0.0">
                  <c:v>2.1000000000000014</c:v>
                </c:pt>
                <c:pt idx="2674" formatCode="0.0">
                  <c:v>2.2999999999999972</c:v>
                </c:pt>
                <c:pt idx="2675" formatCode="0.0">
                  <c:v>3.0999999999999979</c:v>
                </c:pt>
                <c:pt idx="2676" formatCode="0.0">
                  <c:v>3.1999999999999993</c:v>
                </c:pt>
                <c:pt idx="2677" formatCode="0.0">
                  <c:v>2.7999999999999972</c:v>
                </c:pt>
                <c:pt idx="2678" formatCode="0.0">
                  <c:v>2.4000000000000004</c:v>
                </c:pt>
                <c:pt idx="2679" formatCode="0.0">
                  <c:v>2.0999999999999996</c:v>
                </c:pt>
                <c:pt idx="2680" formatCode="0.0">
                  <c:v>1.7000000000000011</c:v>
                </c:pt>
                <c:pt idx="2681" formatCode="0.0">
                  <c:v>1.5</c:v>
                </c:pt>
                <c:pt idx="2682" formatCode="0.0">
                  <c:v>1.4000000000000004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152512"/>
        <c:axId val="45150976"/>
      </c:scatterChart>
      <c:valAx>
        <c:axId val="45147648"/>
        <c:scaling>
          <c:orientation val="minMax"/>
          <c:max val="42283"/>
          <c:min val="42171"/>
        </c:scaling>
        <c:delete val="0"/>
        <c:axPos val="b"/>
        <c:majorGridlines>
          <c:spPr>
            <a:ln>
              <a:solidFill>
                <a:sysClr val="window" lastClr="FFFFFF">
                  <a:lumMod val="50000"/>
                </a:sysClr>
              </a:solidFill>
            </a:ln>
          </c:spPr>
        </c:majorGridlines>
        <c:minorGridlines>
          <c:spPr>
            <a:ln>
              <a:noFill/>
            </a:ln>
          </c:spPr>
        </c:minorGridlines>
        <c:numFmt formatCode="m/d/yy\ h:mm;@" sourceLinked="1"/>
        <c:majorTickMark val="out"/>
        <c:minorTickMark val="none"/>
        <c:tickLblPos val="low"/>
        <c:txPr>
          <a:bodyPr/>
          <a:lstStyle/>
          <a:p>
            <a:pPr>
              <a:defRPr sz="2000">
                <a:latin typeface="Calibri" panose="020F0502020204030204" pitchFamily="34" charset="0"/>
                <a:cs typeface="Times New Roman" panose="02020603050405020304" pitchFamily="18" charset="0"/>
              </a:defRPr>
            </a:pPr>
            <a:endParaRPr lang="en-US"/>
          </a:p>
        </c:txPr>
        <c:crossAx val="45149184"/>
        <c:crosses val="autoZero"/>
        <c:crossBetween val="midCat"/>
        <c:majorUnit val="28"/>
        <c:minorUnit val="1"/>
      </c:valAx>
      <c:valAx>
        <c:axId val="45149184"/>
        <c:scaling>
          <c:orientation val="minMax"/>
          <c:max val="100"/>
          <c:min val="-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pPr>
            <a:endParaRPr lang="en-US"/>
          </a:p>
        </c:txPr>
        <c:crossAx val="45147648"/>
        <c:crosses val="autoZero"/>
        <c:crossBetween val="midCat"/>
        <c:majorUnit val="10"/>
      </c:valAx>
      <c:valAx>
        <c:axId val="45150976"/>
        <c:scaling>
          <c:orientation val="minMax"/>
          <c:max val="100"/>
          <c:min val="-1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solidFill>
                  <a:srgbClr val="FF00FF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pPr>
            <a:endParaRPr lang="en-US"/>
          </a:p>
        </c:txPr>
        <c:crossAx val="45152512"/>
        <c:crosses val="max"/>
        <c:crossBetween val="midCat"/>
        <c:majorUnit val="10"/>
      </c:valAx>
      <c:valAx>
        <c:axId val="45152512"/>
        <c:scaling>
          <c:orientation val="minMax"/>
        </c:scaling>
        <c:delete val="1"/>
        <c:axPos val="b"/>
        <c:numFmt formatCode="m/d/yy\ h:mm;@" sourceLinked="1"/>
        <c:majorTickMark val="out"/>
        <c:minorTickMark val="none"/>
        <c:tickLblPos val="none"/>
        <c:crossAx val="45150976"/>
        <c:crosses val="autoZero"/>
        <c:crossBetween val="midCat"/>
      </c:valAx>
      <c:spPr>
        <a:solidFill>
          <a:sysClr val="windowText" lastClr="000000"/>
        </a:solidFill>
      </c:spPr>
    </c:plotArea>
    <c:legend>
      <c:legendPos val="b"/>
      <c:layout>
        <c:manualLayout>
          <c:xMode val="edge"/>
          <c:yMode val="edge"/>
          <c:x val="3.1787693205016045E-2"/>
          <c:y val="0.84340033153750515"/>
          <c:w val="0.94105424321959763"/>
          <c:h val="0.14410945342358525"/>
        </c:manualLayout>
      </c:layout>
      <c:overlay val="0"/>
      <c:spPr>
        <a:solidFill>
          <a:sysClr val="windowText" lastClr="000000"/>
        </a:solidFill>
      </c:spPr>
      <c:txPr>
        <a:bodyPr/>
        <a:lstStyle/>
        <a:p>
          <a:pPr>
            <a:defRPr sz="1200" b="1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8641732283464572E-2"/>
          <c:y val="4.0993539269129818E-2"/>
          <c:w val="0.85224190726159232"/>
          <c:h val="0.7419915202907329"/>
        </c:manualLayout>
      </c:layout>
      <c:lineChart>
        <c:grouping val="standard"/>
        <c:varyColors val="0"/>
        <c:ser>
          <c:idx val="0"/>
          <c:order val="0"/>
          <c:tx>
            <c:strRef>
              <c:f>'Raw &amp; DA NOx'!$G$1</c:f>
              <c:strCache>
                <c:ptCount val="1"/>
                <c:pt idx="0">
                  <c:v>Hourly Adj FRM NO2</c:v>
                </c:pt>
              </c:strCache>
            </c:strRef>
          </c:tx>
          <c:spPr>
            <a:ln w="19050">
              <a:solidFill>
                <a:srgbClr val="00FFFF"/>
              </a:solidFill>
            </a:ln>
          </c:spPr>
          <c:marker>
            <c:symbol val="none"/>
          </c:marker>
          <c:cat>
            <c:strRef>
              <c:f>'Raw &amp; DA NOx'!$B$2:$B$2234</c:f>
              <c:strCache>
                <c:ptCount val="2232"/>
                <c:pt idx="0">
                  <c:v>11/24/2015 12:00 AM</c:v>
                </c:pt>
                <c:pt idx="1">
                  <c:v>11/24/2015 1:00 AM</c:v>
                </c:pt>
                <c:pt idx="2">
                  <c:v>11/24/2015 2:00 AM</c:v>
                </c:pt>
                <c:pt idx="3">
                  <c:v>11/24/2015 3:00 AM</c:v>
                </c:pt>
                <c:pt idx="4">
                  <c:v>11/24/2015 4:00 AM</c:v>
                </c:pt>
                <c:pt idx="5">
                  <c:v>11/24/2015 5:00 AM</c:v>
                </c:pt>
                <c:pt idx="6">
                  <c:v>11/24/2015 6:00 AM</c:v>
                </c:pt>
                <c:pt idx="7">
                  <c:v>11/24/2015 7:00 AM</c:v>
                </c:pt>
                <c:pt idx="8">
                  <c:v>11/24/2015 8:00 AM</c:v>
                </c:pt>
                <c:pt idx="9">
                  <c:v>11/24/2015 9:00 AM</c:v>
                </c:pt>
                <c:pt idx="10">
                  <c:v>11/24/2015 10:00 AM</c:v>
                </c:pt>
                <c:pt idx="11">
                  <c:v>11/24/2015 11:00 AM</c:v>
                </c:pt>
                <c:pt idx="12">
                  <c:v>11/24/2015 12:00 PM</c:v>
                </c:pt>
                <c:pt idx="13">
                  <c:v>11/24/2015 1:00 PM</c:v>
                </c:pt>
                <c:pt idx="14">
                  <c:v>11/24/2015 2:00 PM</c:v>
                </c:pt>
                <c:pt idx="15">
                  <c:v>11/24/2015 3:00 PM</c:v>
                </c:pt>
                <c:pt idx="16">
                  <c:v>11/24/2015 4:00 PM</c:v>
                </c:pt>
                <c:pt idx="17">
                  <c:v>11/24/2015 5:00 PM</c:v>
                </c:pt>
                <c:pt idx="18">
                  <c:v>11/24/2015 6:00 PM</c:v>
                </c:pt>
                <c:pt idx="19">
                  <c:v>11/24/2015 7:00 PM</c:v>
                </c:pt>
                <c:pt idx="20">
                  <c:v>11/24/2015 8:00 PM</c:v>
                </c:pt>
                <c:pt idx="21">
                  <c:v>11/24/2015 9:00 PM</c:v>
                </c:pt>
                <c:pt idx="22">
                  <c:v>11/24/2015 10:00 PM</c:v>
                </c:pt>
                <c:pt idx="23">
                  <c:v>11/24/2015 11:00 PM</c:v>
                </c:pt>
                <c:pt idx="24">
                  <c:v>11/25/2015 12:00 AM</c:v>
                </c:pt>
                <c:pt idx="25">
                  <c:v>11/25/2015 1:00 AM</c:v>
                </c:pt>
                <c:pt idx="26">
                  <c:v>11/25/2015 2:00 AM</c:v>
                </c:pt>
                <c:pt idx="27">
                  <c:v>11/25/2015 3:00 AM</c:v>
                </c:pt>
                <c:pt idx="28">
                  <c:v>11/25/2015 4:00 AM</c:v>
                </c:pt>
                <c:pt idx="29">
                  <c:v>11/25/2015 5:00 AM</c:v>
                </c:pt>
                <c:pt idx="30">
                  <c:v>11/25/2015 6:00 AM</c:v>
                </c:pt>
                <c:pt idx="31">
                  <c:v>11/25/2015 7:00 AM</c:v>
                </c:pt>
                <c:pt idx="32">
                  <c:v>11/25/2015 8:00 AM</c:v>
                </c:pt>
                <c:pt idx="33">
                  <c:v>11/25/2015 9:00 AM</c:v>
                </c:pt>
                <c:pt idx="34">
                  <c:v>11/25/2015 10:00 AM</c:v>
                </c:pt>
                <c:pt idx="35">
                  <c:v>11/25/2015 11:00 AM</c:v>
                </c:pt>
                <c:pt idx="36">
                  <c:v>11/25/2015 12:00 PM</c:v>
                </c:pt>
                <c:pt idx="37">
                  <c:v>11/25/2015 1:00 PM</c:v>
                </c:pt>
                <c:pt idx="38">
                  <c:v>11/25/2015 2:00 PM</c:v>
                </c:pt>
                <c:pt idx="39">
                  <c:v>11/25/2015 3:00 PM</c:v>
                </c:pt>
                <c:pt idx="40">
                  <c:v>11/25/2015 4:00 PM</c:v>
                </c:pt>
                <c:pt idx="41">
                  <c:v>11/25/2015 5:00 PM</c:v>
                </c:pt>
                <c:pt idx="42">
                  <c:v>11/25/2015 6:00 PM</c:v>
                </c:pt>
                <c:pt idx="43">
                  <c:v>11/25/2015 7:00 PM</c:v>
                </c:pt>
                <c:pt idx="44">
                  <c:v>11/25/2015 8:00 PM</c:v>
                </c:pt>
                <c:pt idx="45">
                  <c:v>11/25/2015 9:00 PM</c:v>
                </c:pt>
                <c:pt idx="46">
                  <c:v>11/25/2015 10:00 PM</c:v>
                </c:pt>
                <c:pt idx="47">
                  <c:v>11/25/2015 11:00 PM</c:v>
                </c:pt>
                <c:pt idx="48">
                  <c:v>11/26/2015 12:00 AM</c:v>
                </c:pt>
                <c:pt idx="49">
                  <c:v>11/26/2015 1:00 AM</c:v>
                </c:pt>
                <c:pt idx="50">
                  <c:v>11/26/2015 2:00 AM</c:v>
                </c:pt>
                <c:pt idx="51">
                  <c:v>11/26/2015 3:00 AM</c:v>
                </c:pt>
                <c:pt idx="52">
                  <c:v>11/26/2015 4:00 AM</c:v>
                </c:pt>
                <c:pt idx="53">
                  <c:v>11/26/2015 5:00 AM</c:v>
                </c:pt>
                <c:pt idx="54">
                  <c:v>11/26/2015 6:00 AM</c:v>
                </c:pt>
                <c:pt idx="55">
                  <c:v>11/26/2015 7:00 AM</c:v>
                </c:pt>
                <c:pt idx="56">
                  <c:v>11/26/2015 8:00 AM</c:v>
                </c:pt>
                <c:pt idx="57">
                  <c:v>11/26/2015 9:00 AM</c:v>
                </c:pt>
                <c:pt idx="58">
                  <c:v>11/26/2015 10:00 AM</c:v>
                </c:pt>
                <c:pt idx="59">
                  <c:v>11/26/2015 11:00 AM</c:v>
                </c:pt>
                <c:pt idx="60">
                  <c:v>11/26/2015 12:00 PM</c:v>
                </c:pt>
                <c:pt idx="61">
                  <c:v>11/26/2015 1:00 PM</c:v>
                </c:pt>
                <c:pt idx="62">
                  <c:v>11/26/2015 2:00 PM</c:v>
                </c:pt>
                <c:pt idx="63">
                  <c:v>11/26/2015 3:00 PM</c:v>
                </c:pt>
                <c:pt idx="64">
                  <c:v>11/26/2015 4:00 PM</c:v>
                </c:pt>
                <c:pt idx="65">
                  <c:v>11/26/2015 5:00 PM</c:v>
                </c:pt>
                <c:pt idx="66">
                  <c:v>11/26/2015 6:00 PM</c:v>
                </c:pt>
                <c:pt idx="67">
                  <c:v>11/26/2015 7:00 PM</c:v>
                </c:pt>
                <c:pt idx="68">
                  <c:v>11/26/2015 8:00 PM</c:v>
                </c:pt>
                <c:pt idx="69">
                  <c:v>11/26/2015 9:00 PM</c:v>
                </c:pt>
                <c:pt idx="70">
                  <c:v>11/26/2015 10:00 PM</c:v>
                </c:pt>
                <c:pt idx="71">
                  <c:v>11/26/2015 11:00 PM</c:v>
                </c:pt>
                <c:pt idx="72">
                  <c:v>11/27/2015 12:00 AM</c:v>
                </c:pt>
                <c:pt idx="73">
                  <c:v>11/27/2015 1:00 AM</c:v>
                </c:pt>
                <c:pt idx="74">
                  <c:v>11/27/2015 2:00 AM</c:v>
                </c:pt>
                <c:pt idx="75">
                  <c:v>11/27/2015 3:00 AM</c:v>
                </c:pt>
                <c:pt idx="76">
                  <c:v>11/27/2015 4:00 AM</c:v>
                </c:pt>
                <c:pt idx="77">
                  <c:v>11/27/2015 5:00 AM</c:v>
                </c:pt>
                <c:pt idx="78">
                  <c:v>11/27/2015 6:00 AM</c:v>
                </c:pt>
                <c:pt idx="79">
                  <c:v>11/27/2015 7:00 AM</c:v>
                </c:pt>
                <c:pt idx="80">
                  <c:v>11/27/2015 8:00 AM</c:v>
                </c:pt>
                <c:pt idx="81">
                  <c:v>11/27/2015 9:00 AM</c:v>
                </c:pt>
                <c:pt idx="82">
                  <c:v>11/27/2015 10:00 AM</c:v>
                </c:pt>
                <c:pt idx="83">
                  <c:v>11/27/2015 11:00 AM</c:v>
                </c:pt>
                <c:pt idx="84">
                  <c:v>11/27/2015 12:00 PM</c:v>
                </c:pt>
                <c:pt idx="85">
                  <c:v>11/27/2015 1:00 PM</c:v>
                </c:pt>
                <c:pt idx="86">
                  <c:v>11/27/2015 2:00 PM</c:v>
                </c:pt>
                <c:pt idx="87">
                  <c:v>11/27/2015 3:00 PM</c:v>
                </c:pt>
                <c:pt idx="88">
                  <c:v>11/27/2015 4:00 PM</c:v>
                </c:pt>
                <c:pt idx="89">
                  <c:v>11/27/2015 5:00 PM</c:v>
                </c:pt>
                <c:pt idx="90">
                  <c:v>11/27/2015 6:00 PM</c:v>
                </c:pt>
                <c:pt idx="91">
                  <c:v>11/27/2015 7:00 PM</c:v>
                </c:pt>
                <c:pt idx="92">
                  <c:v>11/27/2015 8:00 PM</c:v>
                </c:pt>
                <c:pt idx="93">
                  <c:v>11/27/2015 9:00 PM</c:v>
                </c:pt>
                <c:pt idx="94">
                  <c:v>11/27/2015 10:00 PM</c:v>
                </c:pt>
                <c:pt idx="95">
                  <c:v>11/27/2015 11:00 PM</c:v>
                </c:pt>
                <c:pt idx="96">
                  <c:v>11/28/2015 12:00 AM</c:v>
                </c:pt>
                <c:pt idx="97">
                  <c:v>11/28/2015 1:00 AM</c:v>
                </c:pt>
                <c:pt idx="98">
                  <c:v>11/28/2015 2:00 AM</c:v>
                </c:pt>
                <c:pt idx="99">
                  <c:v>11/28/2015 3:00 AM</c:v>
                </c:pt>
                <c:pt idx="100">
                  <c:v>11/28/2015 4:00 AM</c:v>
                </c:pt>
                <c:pt idx="101">
                  <c:v>11/28/2015 5:00 AM</c:v>
                </c:pt>
                <c:pt idx="102">
                  <c:v>11/28/2015 6:00 AM</c:v>
                </c:pt>
                <c:pt idx="103">
                  <c:v>11/28/2015 7:00 AM</c:v>
                </c:pt>
                <c:pt idx="104">
                  <c:v>11/28/2015 8:00 AM</c:v>
                </c:pt>
                <c:pt idx="105">
                  <c:v>11/28/2015 9:00 AM</c:v>
                </c:pt>
                <c:pt idx="106">
                  <c:v>11/28/2015 10:00 AM</c:v>
                </c:pt>
                <c:pt idx="107">
                  <c:v>11/28/2015 11:00 AM</c:v>
                </c:pt>
                <c:pt idx="108">
                  <c:v>11/28/2015 12:00 PM</c:v>
                </c:pt>
                <c:pt idx="109">
                  <c:v>11/28/2015 1:00 PM</c:v>
                </c:pt>
                <c:pt idx="110">
                  <c:v>11/28/2015 2:00 PM</c:v>
                </c:pt>
                <c:pt idx="111">
                  <c:v>11/28/2015 3:00 PM</c:v>
                </c:pt>
                <c:pt idx="112">
                  <c:v>11/28/2015 4:00 PM</c:v>
                </c:pt>
                <c:pt idx="113">
                  <c:v>11/28/2015 5:00 PM</c:v>
                </c:pt>
                <c:pt idx="114">
                  <c:v>11/28/2015 6:00 PM</c:v>
                </c:pt>
                <c:pt idx="115">
                  <c:v>11/28/2015 7:00 PM</c:v>
                </c:pt>
                <c:pt idx="116">
                  <c:v>11/28/2015 8:00 PM</c:v>
                </c:pt>
                <c:pt idx="117">
                  <c:v>11/28/2015 9:00 PM</c:v>
                </c:pt>
                <c:pt idx="118">
                  <c:v>11/28/2015 10:00 PM</c:v>
                </c:pt>
                <c:pt idx="119">
                  <c:v>11/28/2015 11:00 PM</c:v>
                </c:pt>
                <c:pt idx="120">
                  <c:v>11/29/2015 12:00 AM</c:v>
                </c:pt>
                <c:pt idx="121">
                  <c:v>11/29/2015 1:00 AM</c:v>
                </c:pt>
                <c:pt idx="122">
                  <c:v>11/29/2015 2:00 AM</c:v>
                </c:pt>
                <c:pt idx="123">
                  <c:v>11/29/2015 3:00 AM</c:v>
                </c:pt>
                <c:pt idx="124">
                  <c:v>11/29/2015 4:00 AM</c:v>
                </c:pt>
                <c:pt idx="125">
                  <c:v>11/29/2015 5:00 AM</c:v>
                </c:pt>
                <c:pt idx="126">
                  <c:v>11/29/2015 6:00 AM</c:v>
                </c:pt>
                <c:pt idx="127">
                  <c:v>11/29/2015 7:00 AM</c:v>
                </c:pt>
                <c:pt idx="128">
                  <c:v>11/29/2015 8:00 AM</c:v>
                </c:pt>
                <c:pt idx="129">
                  <c:v>11/29/2015 9:00 AM</c:v>
                </c:pt>
                <c:pt idx="130">
                  <c:v>11/29/2015 10:00 AM</c:v>
                </c:pt>
                <c:pt idx="131">
                  <c:v>11/29/2015 11:00 AM</c:v>
                </c:pt>
                <c:pt idx="132">
                  <c:v>11/29/2015 12:00 PM</c:v>
                </c:pt>
                <c:pt idx="133">
                  <c:v>11/29/2015 1:00 PM</c:v>
                </c:pt>
                <c:pt idx="134">
                  <c:v>11/29/2015 2:00 PM</c:v>
                </c:pt>
                <c:pt idx="135">
                  <c:v>11/29/2015 3:00 PM</c:v>
                </c:pt>
                <c:pt idx="136">
                  <c:v>11/29/2015 4:00 PM</c:v>
                </c:pt>
                <c:pt idx="137">
                  <c:v>11/29/2015 5:00 PM</c:v>
                </c:pt>
                <c:pt idx="138">
                  <c:v>11/29/2015 6:00 PM</c:v>
                </c:pt>
                <c:pt idx="139">
                  <c:v>11/29/2015 7:00 PM</c:v>
                </c:pt>
                <c:pt idx="140">
                  <c:v>11/29/2015 8:00 PM</c:v>
                </c:pt>
                <c:pt idx="141">
                  <c:v>11/29/2015 9:00 PM</c:v>
                </c:pt>
                <c:pt idx="142">
                  <c:v>11/29/2015 10:00 PM</c:v>
                </c:pt>
                <c:pt idx="143">
                  <c:v>11/29/2015 11:00 PM</c:v>
                </c:pt>
                <c:pt idx="144">
                  <c:v>11/30/2015 12:00 AM</c:v>
                </c:pt>
                <c:pt idx="145">
                  <c:v>11/30/2015 1:00 AM</c:v>
                </c:pt>
                <c:pt idx="146">
                  <c:v>11/30/2015 2:00 AM</c:v>
                </c:pt>
                <c:pt idx="147">
                  <c:v>11/30/2015 3:00 AM</c:v>
                </c:pt>
                <c:pt idx="148">
                  <c:v>11/30/2015 4:00 AM</c:v>
                </c:pt>
                <c:pt idx="149">
                  <c:v>11/30/2015 5:00 AM</c:v>
                </c:pt>
                <c:pt idx="150">
                  <c:v>11/30/2015 6:00 AM</c:v>
                </c:pt>
                <c:pt idx="151">
                  <c:v>11/30/2015 7:00 AM</c:v>
                </c:pt>
                <c:pt idx="152">
                  <c:v>11/30/2015 8:00 AM</c:v>
                </c:pt>
                <c:pt idx="153">
                  <c:v>11/30/2015 9:00 AM</c:v>
                </c:pt>
                <c:pt idx="154">
                  <c:v>11/30/2015 10:00 AM</c:v>
                </c:pt>
                <c:pt idx="155">
                  <c:v>11/30/2015 11:00 AM</c:v>
                </c:pt>
                <c:pt idx="156">
                  <c:v>11/30/2015 12:00 PM</c:v>
                </c:pt>
                <c:pt idx="157">
                  <c:v>11/30/2015 1:00 PM</c:v>
                </c:pt>
                <c:pt idx="158">
                  <c:v>11/30/2015 2:00 PM</c:v>
                </c:pt>
                <c:pt idx="159">
                  <c:v>11/30/2015 3:00 PM</c:v>
                </c:pt>
                <c:pt idx="160">
                  <c:v>11/30/2015 4:00 PM</c:v>
                </c:pt>
                <c:pt idx="161">
                  <c:v>11/30/2015 5:00 PM</c:v>
                </c:pt>
                <c:pt idx="162">
                  <c:v>11/30/2015 6:00 PM</c:v>
                </c:pt>
                <c:pt idx="163">
                  <c:v>11/30/2015 7:00 PM</c:v>
                </c:pt>
                <c:pt idx="164">
                  <c:v>11/30/2015 8:00 PM</c:v>
                </c:pt>
                <c:pt idx="165">
                  <c:v>11/30/2015 9:00 PM</c:v>
                </c:pt>
                <c:pt idx="166">
                  <c:v>11/30/2015 10:00 PM</c:v>
                </c:pt>
                <c:pt idx="167">
                  <c:v>11/30/2015 11:00 PM</c:v>
                </c:pt>
                <c:pt idx="168">
                  <c:v>12/1/2015 12:00 AM</c:v>
                </c:pt>
                <c:pt idx="169">
                  <c:v>12/1/2015 1:00 AM</c:v>
                </c:pt>
                <c:pt idx="170">
                  <c:v>12/1/2015 2:00 AM</c:v>
                </c:pt>
                <c:pt idx="171">
                  <c:v>12/1/2015 3:00 AM</c:v>
                </c:pt>
                <c:pt idx="172">
                  <c:v>12/1/2015 4:00 AM</c:v>
                </c:pt>
                <c:pt idx="173">
                  <c:v>12/1/2015 5:00 AM</c:v>
                </c:pt>
                <c:pt idx="174">
                  <c:v>12/1/2015 6:00 AM</c:v>
                </c:pt>
                <c:pt idx="175">
                  <c:v>12/1/2015 7:00 AM</c:v>
                </c:pt>
                <c:pt idx="176">
                  <c:v>12/1/2015 8:00 AM</c:v>
                </c:pt>
                <c:pt idx="177">
                  <c:v>12/1/2015 9:00 AM</c:v>
                </c:pt>
                <c:pt idx="178">
                  <c:v>12/1/2015 10:00 AM</c:v>
                </c:pt>
                <c:pt idx="179">
                  <c:v>12/1/2015 11:00 AM</c:v>
                </c:pt>
                <c:pt idx="180">
                  <c:v>12/1/2015 12:00 PM</c:v>
                </c:pt>
                <c:pt idx="181">
                  <c:v>12/1/2015 1:00 PM</c:v>
                </c:pt>
                <c:pt idx="182">
                  <c:v>12/1/2015 2:00 PM</c:v>
                </c:pt>
                <c:pt idx="183">
                  <c:v>12/1/2015 3:00 PM</c:v>
                </c:pt>
                <c:pt idx="184">
                  <c:v>12/1/2015 4:00 PM</c:v>
                </c:pt>
                <c:pt idx="185">
                  <c:v>12/1/2015 5:00 PM</c:v>
                </c:pt>
                <c:pt idx="186">
                  <c:v>12/1/2015 6:00 PM</c:v>
                </c:pt>
                <c:pt idx="187">
                  <c:v>12/1/2015 7:00 PM</c:v>
                </c:pt>
                <c:pt idx="188">
                  <c:v>12/1/2015 8:00 PM</c:v>
                </c:pt>
                <c:pt idx="189">
                  <c:v>12/1/2015 9:00 PM</c:v>
                </c:pt>
                <c:pt idx="190">
                  <c:v>12/1/2015 10:00 PM</c:v>
                </c:pt>
                <c:pt idx="191">
                  <c:v>12/1/2015 11:00 PM</c:v>
                </c:pt>
                <c:pt idx="192">
                  <c:v>12/2/2015 12:00 AM</c:v>
                </c:pt>
                <c:pt idx="193">
                  <c:v>12/2/2015 1:00 AM</c:v>
                </c:pt>
                <c:pt idx="194">
                  <c:v>12/2/2015 2:00 AM</c:v>
                </c:pt>
                <c:pt idx="195">
                  <c:v>12/2/2015 3:00 AM</c:v>
                </c:pt>
                <c:pt idx="196">
                  <c:v>12/2/2015 4:00 AM</c:v>
                </c:pt>
                <c:pt idx="197">
                  <c:v>12/2/2015 5:00 AM</c:v>
                </c:pt>
                <c:pt idx="198">
                  <c:v>12/2/2015 6:00 AM</c:v>
                </c:pt>
                <c:pt idx="199">
                  <c:v>12/2/2015 7:00 AM</c:v>
                </c:pt>
                <c:pt idx="200">
                  <c:v>12/2/2015 8:00 AM</c:v>
                </c:pt>
                <c:pt idx="201">
                  <c:v>12/2/2015 9:00 AM</c:v>
                </c:pt>
                <c:pt idx="202">
                  <c:v>12/2/2015 10:00 AM</c:v>
                </c:pt>
                <c:pt idx="203">
                  <c:v>12/2/2015 11:00 AM</c:v>
                </c:pt>
                <c:pt idx="204">
                  <c:v>12/2/2015 12:00 PM</c:v>
                </c:pt>
                <c:pt idx="205">
                  <c:v>12/2/2015 1:00 PM</c:v>
                </c:pt>
                <c:pt idx="206">
                  <c:v>12/2/2015 2:00 PM</c:v>
                </c:pt>
                <c:pt idx="207">
                  <c:v>12/2/2015 3:00 PM</c:v>
                </c:pt>
                <c:pt idx="208">
                  <c:v>12/2/2015 4:00 PM</c:v>
                </c:pt>
                <c:pt idx="209">
                  <c:v>12/2/2015 5:00 PM</c:v>
                </c:pt>
                <c:pt idx="210">
                  <c:v>12/2/2015 6:00 PM</c:v>
                </c:pt>
                <c:pt idx="211">
                  <c:v>12/2/2015 7:00 PM</c:v>
                </c:pt>
                <c:pt idx="212">
                  <c:v>12/2/2015 8:00 PM</c:v>
                </c:pt>
                <c:pt idx="213">
                  <c:v>12/2/2015 9:00 PM</c:v>
                </c:pt>
                <c:pt idx="214">
                  <c:v>12/2/2015 10:00 PM</c:v>
                </c:pt>
                <c:pt idx="215">
                  <c:v>12/2/2015 11:00 PM</c:v>
                </c:pt>
                <c:pt idx="216">
                  <c:v>12/3/2015 12:00 AM</c:v>
                </c:pt>
                <c:pt idx="217">
                  <c:v>12/3/2015 1:00 AM</c:v>
                </c:pt>
                <c:pt idx="218">
                  <c:v>12/3/2015 2:00 AM</c:v>
                </c:pt>
                <c:pt idx="219">
                  <c:v>12/3/2015 3:00 AM</c:v>
                </c:pt>
                <c:pt idx="220">
                  <c:v>12/3/2015 4:00 AM</c:v>
                </c:pt>
                <c:pt idx="221">
                  <c:v>12/3/2015 5:00 AM</c:v>
                </c:pt>
                <c:pt idx="222">
                  <c:v>12/3/2015 6:00 AM</c:v>
                </c:pt>
                <c:pt idx="223">
                  <c:v>12/3/2015 7:00 AM</c:v>
                </c:pt>
                <c:pt idx="224">
                  <c:v>12/3/2015 8:00 AM</c:v>
                </c:pt>
                <c:pt idx="225">
                  <c:v>12/3/2015 9:00 AM</c:v>
                </c:pt>
                <c:pt idx="226">
                  <c:v>12/3/2015 10:00 AM</c:v>
                </c:pt>
                <c:pt idx="227">
                  <c:v>12/3/2015 11:00 AM</c:v>
                </c:pt>
                <c:pt idx="228">
                  <c:v>12/3/2015 12:00 PM</c:v>
                </c:pt>
                <c:pt idx="229">
                  <c:v>12/3/2015 1:00 PM</c:v>
                </c:pt>
                <c:pt idx="230">
                  <c:v>12/3/2015 2:00 PM</c:v>
                </c:pt>
                <c:pt idx="231">
                  <c:v>12/3/2015 3:00 PM</c:v>
                </c:pt>
                <c:pt idx="232">
                  <c:v>12/3/2015 4:00 PM</c:v>
                </c:pt>
                <c:pt idx="233">
                  <c:v>12/3/2015 5:00 PM</c:v>
                </c:pt>
                <c:pt idx="234">
                  <c:v>12/3/2015 6:00 PM</c:v>
                </c:pt>
                <c:pt idx="235">
                  <c:v>12/3/2015 7:00 PM</c:v>
                </c:pt>
                <c:pt idx="236">
                  <c:v>12/3/2015 8:00 PM</c:v>
                </c:pt>
                <c:pt idx="237">
                  <c:v>12/3/2015 9:00 PM</c:v>
                </c:pt>
                <c:pt idx="238">
                  <c:v>12/3/2015 10:00 PM</c:v>
                </c:pt>
                <c:pt idx="239">
                  <c:v>12/3/2015 11:00 PM</c:v>
                </c:pt>
                <c:pt idx="240">
                  <c:v>12/4/2015 12:00 AM</c:v>
                </c:pt>
                <c:pt idx="241">
                  <c:v>12/4/2015 1:00 AM</c:v>
                </c:pt>
                <c:pt idx="242">
                  <c:v>12/4/2015 2:00 AM</c:v>
                </c:pt>
                <c:pt idx="243">
                  <c:v>12/4/2015 3:00 AM</c:v>
                </c:pt>
                <c:pt idx="244">
                  <c:v>12/4/2015 4:00 AM</c:v>
                </c:pt>
                <c:pt idx="245">
                  <c:v>12/4/2015 5:00 AM</c:v>
                </c:pt>
                <c:pt idx="246">
                  <c:v>12/4/2015 6:00 AM</c:v>
                </c:pt>
                <c:pt idx="247">
                  <c:v>12/4/2015 7:00 AM</c:v>
                </c:pt>
                <c:pt idx="248">
                  <c:v>12/4/2015 8:00 AM</c:v>
                </c:pt>
                <c:pt idx="249">
                  <c:v>12/4/2015 9:00 AM</c:v>
                </c:pt>
                <c:pt idx="250">
                  <c:v>12/4/2015 10:00 AM</c:v>
                </c:pt>
                <c:pt idx="251">
                  <c:v>12/4/2015 11:00 AM</c:v>
                </c:pt>
                <c:pt idx="252">
                  <c:v>12/4/2015 12:00 PM</c:v>
                </c:pt>
                <c:pt idx="253">
                  <c:v>12/4/2015 1:00 PM</c:v>
                </c:pt>
                <c:pt idx="254">
                  <c:v>12/4/2015 2:00 PM</c:v>
                </c:pt>
                <c:pt idx="255">
                  <c:v>12/4/2015 3:00 PM</c:v>
                </c:pt>
                <c:pt idx="256">
                  <c:v>12/4/2015 4:00 PM</c:v>
                </c:pt>
                <c:pt idx="257">
                  <c:v>12/4/2015 5:00 PM</c:v>
                </c:pt>
                <c:pt idx="258">
                  <c:v>12/4/2015 6:00 PM</c:v>
                </c:pt>
                <c:pt idx="259">
                  <c:v>12/4/2015 7:00 PM</c:v>
                </c:pt>
                <c:pt idx="260">
                  <c:v>12/4/2015 8:00 PM</c:v>
                </c:pt>
                <c:pt idx="261">
                  <c:v>12/4/2015 9:00 PM</c:v>
                </c:pt>
                <c:pt idx="262">
                  <c:v>12/4/2015 10:00 PM</c:v>
                </c:pt>
                <c:pt idx="263">
                  <c:v>12/4/2015 11:00 PM</c:v>
                </c:pt>
                <c:pt idx="264">
                  <c:v>12/5/2015 12:00 AM</c:v>
                </c:pt>
                <c:pt idx="265">
                  <c:v>12/5/2015 1:00 AM</c:v>
                </c:pt>
                <c:pt idx="266">
                  <c:v>12/5/2015 2:00 AM</c:v>
                </c:pt>
                <c:pt idx="267">
                  <c:v>12/5/2015 3:00 AM</c:v>
                </c:pt>
                <c:pt idx="268">
                  <c:v>12/5/2015 4:00 AM</c:v>
                </c:pt>
                <c:pt idx="269">
                  <c:v>12/5/2015 5:00 AM</c:v>
                </c:pt>
                <c:pt idx="270">
                  <c:v>12/5/2015 6:00 AM</c:v>
                </c:pt>
                <c:pt idx="271">
                  <c:v>12/5/2015 7:00 AM</c:v>
                </c:pt>
                <c:pt idx="272">
                  <c:v>12/5/2015 8:00 AM</c:v>
                </c:pt>
                <c:pt idx="273">
                  <c:v>12/5/2015 9:00 AM</c:v>
                </c:pt>
                <c:pt idx="274">
                  <c:v>12/5/2015 10:00 AM</c:v>
                </c:pt>
                <c:pt idx="275">
                  <c:v>12/5/2015 11:00 AM</c:v>
                </c:pt>
                <c:pt idx="276">
                  <c:v>12/5/2015 12:00 PM</c:v>
                </c:pt>
                <c:pt idx="277">
                  <c:v>12/5/2015 1:00 PM</c:v>
                </c:pt>
                <c:pt idx="278">
                  <c:v>12/5/2015 2:00 PM</c:v>
                </c:pt>
                <c:pt idx="279">
                  <c:v>12/5/2015 3:00 PM</c:v>
                </c:pt>
                <c:pt idx="280">
                  <c:v>12/5/2015 4:00 PM</c:v>
                </c:pt>
                <c:pt idx="281">
                  <c:v>12/5/2015 5:00 PM</c:v>
                </c:pt>
                <c:pt idx="282">
                  <c:v>12/5/2015 6:00 PM</c:v>
                </c:pt>
                <c:pt idx="283">
                  <c:v>12/5/2015 7:00 PM</c:v>
                </c:pt>
                <c:pt idx="284">
                  <c:v>12/5/2015 8:00 PM</c:v>
                </c:pt>
                <c:pt idx="285">
                  <c:v>12/5/2015 9:00 PM</c:v>
                </c:pt>
                <c:pt idx="286">
                  <c:v>12/5/2015 10:00 PM</c:v>
                </c:pt>
                <c:pt idx="287">
                  <c:v>12/5/2015 11:00 PM</c:v>
                </c:pt>
                <c:pt idx="288">
                  <c:v>12/6/2015 12:00 AM</c:v>
                </c:pt>
                <c:pt idx="289">
                  <c:v>12/6/2015 1:00 AM</c:v>
                </c:pt>
                <c:pt idx="290">
                  <c:v>12/6/2015 2:00 AM</c:v>
                </c:pt>
                <c:pt idx="291">
                  <c:v>12/6/2015 3:00 AM</c:v>
                </c:pt>
                <c:pt idx="292">
                  <c:v>12/6/2015 4:00 AM</c:v>
                </c:pt>
                <c:pt idx="293">
                  <c:v>12/6/2015 5:00 AM</c:v>
                </c:pt>
                <c:pt idx="294">
                  <c:v>12/6/2015 6:00 AM</c:v>
                </c:pt>
                <c:pt idx="295">
                  <c:v>12/6/2015 7:00 AM</c:v>
                </c:pt>
                <c:pt idx="296">
                  <c:v>12/6/2015 8:00 AM</c:v>
                </c:pt>
                <c:pt idx="297">
                  <c:v>12/6/2015 9:00 AM</c:v>
                </c:pt>
                <c:pt idx="298">
                  <c:v>12/6/2015 10:00 AM</c:v>
                </c:pt>
                <c:pt idx="299">
                  <c:v>12/6/2015 11:00 AM</c:v>
                </c:pt>
                <c:pt idx="300">
                  <c:v>12/6/2015 12:00 PM</c:v>
                </c:pt>
                <c:pt idx="301">
                  <c:v>12/6/2015 1:00 PM</c:v>
                </c:pt>
                <c:pt idx="302">
                  <c:v>12/6/2015 2:00 PM</c:v>
                </c:pt>
                <c:pt idx="303">
                  <c:v>12/6/2015 3:00 PM</c:v>
                </c:pt>
                <c:pt idx="304">
                  <c:v>12/6/2015 4:00 PM</c:v>
                </c:pt>
                <c:pt idx="305">
                  <c:v>12/6/2015 5:00 PM</c:v>
                </c:pt>
                <c:pt idx="306">
                  <c:v>12/6/2015 6:00 PM</c:v>
                </c:pt>
                <c:pt idx="307">
                  <c:v>12/6/2015 7:00 PM</c:v>
                </c:pt>
                <c:pt idx="308">
                  <c:v>12/6/2015 8:00 PM</c:v>
                </c:pt>
                <c:pt idx="309">
                  <c:v>12/6/2015 9:00 PM</c:v>
                </c:pt>
                <c:pt idx="310">
                  <c:v>12/6/2015 10:00 PM</c:v>
                </c:pt>
                <c:pt idx="311">
                  <c:v>12/6/2015 11:00 PM</c:v>
                </c:pt>
                <c:pt idx="312">
                  <c:v>12/7/2015 12:00 AM</c:v>
                </c:pt>
                <c:pt idx="313">
                  <c:v>12/7/2015 1:00 AM</c:v>
                </c:pt>
                <c:pt idx="314">
                  <c:v>12/7/2015 2:00 AM</c:v>
                </c:pt>
                <c:pt idx="315">
                  <c:v>12/7/2015 3:00 AM</c:v>
                </c:pt>
                <c:pt idx="316">
                  <c:v>12/7/2015 4:00 AM</c:v>
                </c:pt>
                <c:pt idx="317">
                  <c:v>12/7/2015 5:00 AM</c:v>
                </c:pt>
                <c:pt idx="318">
                  <c:v>12/7/2015 6:00 AM</c:v>
                </c:pt>
                <c:pt idx="319">
                  <c:v>12/7/2015 7:00 AM</c:v>
                </c:pt>
                <c:pt idx="320">
                  <c:v>12/7/2015 8:00 AM</c:v>
                </c:pt>
                <c:pt idx="321">
                  <c:v>12/7/2015 9:00 AM</c:v>
                </c:pt>
                <c:pt idx="322">
                  <c:v>12/7/2015 10:00 AM</c:v>
                </c:pt>
                <c:pt idx="323">
                  <c:v>12/7/2015 11:00 AM</c:v>
                </c:pt>
                <c:pt idx="324">
                  <c:v>12/7/2015 12:00 PM</c:v>
                </c:pt>
                <c:pt idx="325">
                  <c:v>12/7/2015 1:00 PM</c:v>
                </c:pt>
                <c:pt idx="326">
                  <c:v>12/7/2015 2:00 PM</c:v>
                </c:pt>
                <c:pt idx="327">
                  <c:v>12/7/2015 3:00 PM</c:v>
                </c:pt>
                <c:pt idx="328">
                  <c:v>12/7/2015 4:00 PM</c:v>
                </c:pt>
                <c:pt idx="329">
                  <c:v>12/7/2015 5:00 PM</c:v>
                </c:pt>
                <c:pt idx="330">
                  <c:v>12/7/2015 6:00 PM</c:v>
                </c:pt>
                <c:pt idx="331">
                  <c:v>12/7/2015 7:00 PM</c:v>
                </c:pt>
                <c:pt idx="332">
                  <c:v>12/7/2015 8:00 PM</c:v>
                </c:pt>
                <c:pt idx="333">
                  <c:v>12/7/2015 9:00 PM</c:v>
                </c:pt>
                <c:pt idx="334">
                  <c:v>12/7/2015 10:00 PM</c:v>
                </c:pt>
                <c:pt idx="335">
                  <c:v>12/7/2015 11:00 PM</c:v>
                </c:pt>
                <c:pt idx="336">
                  <c:v>12/8/2015 12:00 AM</c:v>
                </c:pt>
                <c:pt idx="337">
                  <c:v>12/8/2015 1:00 AM</c:v>
                </c:pt>
                <c:pt idx="338">
                  <c:v>12/8/2015 2:00 AM</c:v>
                </c:pt>
                <c:pt idx="339">
                  <c:v>12/8/2015 3:00 AM</c:v>
                </c:pt>
                <c:pt idx="340">
                  <c:v>12/8/2015 4:00 AM</c:v>
                </c:pt>
                <c:pt idx="341">
                  <c:v>12/8/2015 5:00 AM</c:v>
                </c:pt>
                <c:pt idx="342">
                  <c:v>12/8/2015 6:00 AM</c:v>
                </c:pt>
                <c:pt idx="343">
                  <c:v>12/8/2015 7:00 AM</c:v>
                </c:pt>
                <c:pt idx="344">
                  <c:v>12/8/2015 8:00 AM</c:v>
                </c:pt>
                <c:pt idx="345">
                  <c:v>12/8/2015 9:00 AM</c:v>
                </c:pt>
                <c:pt idx="346">
                  <c:v>12/8/2015 10:00 AM</c:v>
                </c:pt>
                <c:pt idx="347">
                  <c:v>12/8/2015 11:00 AM</c:v>
                </c:pt>
                <c:pt idx="348">
                  <c:v>12/8/2015 12:00 PM</c:v>
                </c:pt>
                <c:pt idx="349">
                  <c:v>12/8/2015 1:00 PM</c:v>
                </c:pt>
                <c:pt idx="350">
                  <c:v>12/8/2015 2:00 PM</c:v>
                </c:pt>
                <c:pt idx="351">
                  <c:v>12/8/2015 3:00 PM</c:v>
                </c:pt>
                <c:pt idx="352">
                  <c:v>12/8/2015 4:00 PM</c:v>
                </c:pt>
                <c:pt idx="353">
                  <c:v>12/8/2015 5:00 PM</c:v>
                </c:pt>
                <c:pt idx="354">
                  <c:v>12/8/2015 6:00 PM</c:v>
                </c:pt>
                <c:pt idx="355">
                  <c:v>12/8/2015 7:00 PM</c:v>
                </c:pt>
                <c:pt idx="356">
                  <c:v>12/8/2015 8:00 PM</c:v>
                </c:pt>
                <c:pt idx="357">
                  <c:v>12/8/2015 9:00 PM</c:v>
                </c:pt>
                <c:pt idx="358">
                  <c:v>12/8/2015 10:00 PM</c:v>
                </c:pt>
                <c:pt idx="359">
                  <c:v>12/8/2015 11:00 PM</c:v>
                </c:pt>
                <c:pt idx="360">
                  <c:v>12/9/2015 12:00 AM</c:v>
                </c:pt>
                <c:pt idx="361">
                  <c:v>12/9/2015 1:00 AM</c:v>
                </c:pt>
                <c:pt idx="362">
                  <c:v>12/9/2015 2:00 AM</c:v>
                </c:pt>
                <c:pt idx="363">
                  <c:v>12/9/2015 3:00 AM</c:v>
                </c:pt>
                <c:pt idx="364">
                  <c:v>12/9/2015 4:00 AM</c:v>
                </c:pt>
                <c:pt idx="365">
                  <c:v>12/9/2015 5:00 AM</c:v>
                </c:pt>
                <c:pt idx="366">
                  <c:v>12/9/2015 6:00 AM</c:v>
                </c:pt>
                <c:pt idx="367">
                  <c:v>12/9/2015 7:00 AM</c:v>
                </c:pt>
                <c:pt idx="368">
                  <c:v>12/9/2015 8:00 AM</c:v>
                </c:pt>
                <c:pt idx="369">
                  <c:v>12/9/2015 9:00 AM</c:v>
                </c:pt>
                <c:pt idx="370">
                  <c:v>12/9/2015 10:00 AM</c:v>
                </c:pt>
                <c:pt idx="371">
                  <c:v>12/9/2015 11:00 AM</c:v>
                </c:pt>
                <c:pt idx="372">
                  <c:v>12/9/2015 12:00 PM</c:v>
                </c:pt>
                <c:pt idx="373">
                  <c:v>12/9/2015 1:00 PM</c:v>
                </c:pt>
                <c:pt idx="374">
                  <c:v>12/9/2015 2:00 PM</c:v>
                </c:pt>
                <c:pt idx="375">
                  <c:v>12/9/2015 3:00 PM</c:v>
                </c:pt>
                <c:pt idx="376">
                  <c:v>12/9/2015 4:00 PM</c:v>
                </c:pt>
                <c:pt idx="377">
                  <c:v>12/9/2015 5:00 PM</c:v>
                </c:pt>
                <c:pt idx="378">
                  <c:v>12/9/2015 6:00 PM</c:v>
                </c:pt>
                <c:pt idx="379">
                  <c:v>12/9/2015 7:00 PM</c:v>
                </c:pt>
                <c:pt idx="380">
                  <c:v>12/9/2015 8:00 PM</c:v>
                </c:pt>
                <c:pt idx="381">
                  <c:v>12/9/2015 9:00 PM</c:v>
                </c:pt>
                <c:pt idx="382">
                  <c:v>12/9/2015 10:00 PM</c:v>
                </c:pt>
                <c:pt idx="383">
                  <c:v>12/9/2015 11:00 PM</c:v>
                </c:pt>
                <c:pt idx="384">
                  <c:v>12/10/2015 12:00 AM</c:v>
                </c:pt>
                <c:pt idx="385">
                  <c:v>12/10/2015 1:00 AM</c:v>
                </c:pt>
                <c:pt idx="386">
                  <c:v>12/10/2015 2:00 AM</c:v>
                </c:pt>
                <c:pt idx="387">
                  <c:v>12/10/2015 3:00 AM</c:v>
                </c:pt>
                <c:pt idx="388">
                  <c:v>12/10/2015 4:00 AM</c:v>
                </c:pt>
                <c:pt idx="389">
                  <c:v>12/10/2015 5:00 AM</c:v>
                </c:pt>
                <c:pt idx="390">
                  <c:v>12/10/2015 6:00 AM</c:v>
                </c:pt>
                <c:pt idx="391">
                  <c:v>12/10/2015 7:00 AM</c:v>
                </c:pt>
                <c:pt idx="392">
                  <c:v>12/10/2015 8:00 AM</c:v>
                </c:pt>
                <c:pt idx="393">
                  <c:v>12/10/2015 9:00 AM</c:v>
                </c:pt>
                <c:pt idx="394">
                  <c:v>12/10/2015 10:00 AM</c:v>
                </c:pt>
                <c:pt idx="395">
                  <c:v>12/10/2015 11:00 AM</c:v>
                </c:pt>
                <c:pt idx="396">
                  <c:v>12/10/2015 12:00 PM</c:v>
                </c:pt>
                <c:pt idx="397">
                  <c:v>12/10/2015 1:00 PM</c:v>
                </c:pt>
                <c:pt idx="398">
                  <c:v>12/10/2015 2:00 PM</c:v>
                </c:pt>
                <c:pt idx="399">
                  <c:v>12/10/2015 3:00 PM</c:v>
                </c:pt>
                <c:pt idx="400">
                  <c:v>12/10/2015 4:00 PM</c:v>
                </c:pt>
                <c:pt idx="401">
                  <c:v>12/10/2015 5:00 PM</c:v>
                </c:pt>
                <c:pt idx="402">
                  <c:v>12/10/2015 6:00 PM</c:v>
                </c:pt>
                <c:pt idx="403">
                  <c:v>12/10/2015 7:00 PM</c:v>
                </c:pt>
                <c:pt idx="404">
                  <c:v>12/10/2015 8:00 PM</c:v>
                </c:pt>
                <c:pt idx="405">
                  <c:v>12/10/2015 9:00 PM</c:v>
                </c:pt>
                <c:pt idx="406">
                  <c:v>12/10/2015 10:00 PM</c:v>
                </c:pt>
                <c:pt idx="407">
                  <c:v>12/10/2015 11:00 PM</c:v>
                </c:pt>
                <c:pt idx="408">
                  <c:v>12/11/2015 12:00 AM</c:v>
                </c:pt>
                <c:pt idx="409">
                  <c:v>12/11/2015 1:00 AM</c:v>
                </c:pt>
                <c:pt idx="410">
                  <c:v>12/11/2015 2:00 AM</c:v>
                </c:pt>
                <c:pt idx="411">
                  <c:v>12/11/2015 3:00 AM</c:v>
                </c:pt>
                <c:pt idx="412">
                  <c:v>12/11/2015 4:00 AM</c:v>
                </c:pt>
                <c:pt idx="413">
                  <c:v>12/11/2015 5:00 AM</c:v>
                </c:pt>
                <c:pt idx="414">
                  <c:v>12/11/2015 6:00 AM</c:v>
                </c:pt>
                <c:pt idx="415">
                  <c:v>12/11/2015 7:00 AM</c:v>
                </c:pt>
                <c:pt idx="416">
                  <c:v>12/11/2015 8:00 AM</c:v>
                </c:pt>
                <c:pt idx="417">
                  <c:v>12/11/2015 9:00 AM</c:v>
                </c:pt>
                <c:pt idx="418">
                  <c:v>12/11/2015 10:00 AM</c:v>
                </c:pt>
                <c:pt idx="419">
                  <c:v>12/11/2015 11:00 AM</c:v>
                </c:pt>
                <c:pt idx="420">
                  <c:v>12/11/2015 12:00 PM</c:v>
                </c:pt>
                <c:pt idx="421">
                  <c:v>12/11/2015 1:00 PM</c:v>
                </c:pt>
                <c:pt idx="422">
                  <c:v>12/11/2015 2:00 PM</c:v>
                </c:pt>
                <c:pt idx="423">
                  <c:v>12/11/2015 3:00 PM</c:v>
                </c:pt>
                <c:pt idx="424">
                  <c:v>12/11/2015 4:00 PM</c:v>
                </c:pt>
                <c:pt idx="425">
                  <c:v>12/11/2015 5:00 PM</c:v>
                </c:pt>
                <c:pt idx="426">
                  <c:v>12/11/2015 6:00 PM</c:v>
                </c:pt>
                <c:pt idx="427">
                  <c:v>12/11/2015 7:00 PM</c:v>
                </c:pt>
                <c:pt idx="428">
                  <c:v>12/11/2015 8:00 PM</c:v>
                </c:pt>
                <c:pt idx="429">
                  <c:v>12/11/2015 9:00 PM</c:v>
                </c:pt>
                <c:pt idx="430">
                  <c:v>12/11/2015 10:00 PM</c:v>
                </c:pt>
                <c:pt idx="431">
                  <c:v>12/11/2015 11:00 PM</c:v>
                </c:pt>
                <c:pt idx="432">
                  <c:v>12/12/2015 12:00 AM</c:v>
                </c:pt>
                <c:pt idx="433">
                  <c:v>12/12/2015 1:00 AM</c:v>
                </c:pt>
                <c:pt idx="434">
                  <c:v>12/12/2015 2:00 AM</c:v>
                </c:pt>
                <c:pt idx="435">
                  <c:v>12/12/2015 3:00 AM</c:v>
                </c:pt>
                <c:pt idx="436">
                  <c:v>12/12/2015 4:00 AM</c:v>
                </c:pt>
                <c:pt idx="437">
                  <c:v>12/12/2015 5:00 AM</c:v>
                </c:pt>
                <c:pt idx="438">
                  <c:v>12/12/2015 6:00 AM</c:v>
                </c:pt>
                <c:pt idx="439">
                  <c:v>12/12/2015 7:00 AM</c:v>
                </c:pt>
                <c:pt idx="440">
                  <c:v>12/12/2015 8:00 AM</c:v>
                </c:pt>
                <c:pt idx="441">
                  <c:v>12/12/2015 9:00 AM</c:v>
                </c:pt>
                <c:pt idx="442">
                  <c:v>12/12/2015 10:00 AM</c:v>
                </c:pt>
                <c:pt idx="443">
                  <c:v>12/12/2015 11:00 AM</c:v>
                </c:pt>
                <c:pt idx="444">
                  <c:v>12/12/2015 12:00 PM</c:v>
                </c:pt>
                <c:pt idx="445">
                  <c:v>12/12/2015 1:00 PM</c:v>
                </c:pt>
                <c:pt idx="446">
                  <c:v>12/12/2015 2:00 PM</c:v>
                </c:pt>
                <c:pt idx="447">
                  <c:v>12/12/2015 3:00 PM</c:v>
                </c:pt>
                <c:pt idx="448">
                  <c:v>12/12/2015 4:00 PM</c:v>
                </c:pt>
                <c:pt idx="449">
                  <c:v>12/12/2015 5:00 PM</c:v>
                </c:pt>
                <c:pt idx="450">
                  <c:v>12/12/2015 6:00 PM</c:v>
                </c:pt>
                <c:pt idx="451">
                  <c:v>12/12/2015 7:00 PM</c:v>
                </c:pt>
                <c:pt idx="452">
                  <c:v>12/12/2015 8:00 PM</c:v>
                </c:pt>
                <c:pt idx="453">
                  <c:v>12/12/2015 9:00 PM</c:v>
                </c:pt>
                <c:pt idx="454">
                  <c:v>12/12/2015 10:00 PM</c:v>
                </c:pt>
                <c:pt idx="455">
                  <c:v>12/12/2015 11:00 PM</c:v>
                </c:pt>
                <c:pt idx="456">
                  <c:v>12/13/2015 12:00 AM</c:v>
                </c:pt>
                <c:pt idx="457">
                  <c:v>12/13/2015 1:00 AM</c:v>
                </c:pt>
                <c:pt idx="458">
                  <c:v>12/13/2015 2:00 AM</c:v>
                </c:pt>
                <c:pt idx="459">
                  <c:v>12/13/2015 3:00 AM</c:v>
                </c:pt>
                <c:pt idx="460">
                  <c:v>12/13/2015 4:00 AM</c:v>
                </c:pt>
                <c:pt idx="461">
                  <c:v>12/13/2015 5:00 AM</c:v>
                </c:pt>
                <c:pt idx="462">
                  <c:v>12/13/2015 6:00 AM</c:v>
                </c:pt>
                <c:pt idx="463">
                  <c:v>12/13/2015 7:00 AM</c:v>
                </c:pt>
                <c:pt idx="464">
                  <c:v>12/13/2015 8:00 AM</c:v>
                </c:pt>
                <c:pt idx="465">
                  <c:v>12/13/2015 9:00 AM</c:v>
                </c:pt>
                <c:pt idx="466">
                  <c:v>12/13/2015 10:00 AM</c:v>
                </c:pt>
                <c:pt idx="467">
                  <c:v>12/13/2015 11:00 AM</c:v>
                </c:pt>
                <c:pt idx="468">
                  <c:v>12/13/2015 12:00 PM</c:v>
                </c:pt>
                <c:pt idx="469">
                  <c:v>12/13/2015 1:00 PM</c:v>
                </c:pt>
                <c:pt idx="470">
                  <c:v>12/13/2015 2:00 PM</c:v>
                </c:pt>
                <c:pt idx="471">
                  <c:v>12/13/2015 3:00 PM</c:v>
                </c:pt>
                <c:pt idx="472">
                  <c:v>12/13/2015 4:00 PM</c:v>
                </c:pt>
                <c:pt idx="473">
                  <c:v>12/13/2015 5:00 PM</c:v>
                </c:pt>
                <c:pt idx="474">
                  <c:v>12/13/2015 6:00 PM</c:v>
                </c:pt>
                <c:pt idx="475">
                  <c:v>12/13/2015 7:00 PM</c:v>
                </c:pt>
                <c:pt idx="476">
                  <c:v>12/13/2015 8:00 PM</c:v>
                </c:pt>
                <c:pt idx="477">
                  <c:v>12/13/2015 9:00 PM</c:v>
                </c:pt>
                <c:pt idx="478">
                  <c:v>12/13/2015 10:00 PM</c:v>
                </c:pt>
                <c:pt idx="479">
                  <c:v>12/13/2015 11:00 PM</c:v>
                </c:pt>
                <c:pt idx="480">
                  <c:v>12/14/2015 12:00 AM</c:v>
                </c:pt>
                <c:pt idx="481">
                  <c:v>12/14/2015 1:00 AM</c:v>
                </c:pt>
                <c:pt idx="482">
                  <c:v>12/14/2015 2:00 AM</c:v>
                </c:pt>
                <c:pt idx="483">
                  <c:v>12/14/2015 3:00 AM</c:v>
                </c:pt>
                <c:pt idx="484">
                  <c:v>12/14/2015 4:00 AM</c:v>
                </c:pt>
                <c:pt idx="485">
                  <c:v>12/14/2015 5:00 AM</c:v>
                </c:pt>
                <c:pt idx="486">
                  <c:v>12/14/2015 6:00 AM</c:v>
                </c:pt>
                <c:pt idx="487">
                  <c:v>12/14/2015 7:00 AM</c:v>
                </c:pt>
                <c:pt idx="488">
                  <c:v>12/14/2015 8:00 AM</c:v>
                </c:pt>
                <c:pt idx="489">
                  <c:v>12/14/2015 9:00 AM</c:v>
                </c:pt>
                <c:pt idx="490">
                  <c:v>12/14/2015 10:00 AM</c:v>
                </c:pt>
                <c:pt idx="491">
                  <c:v>12/14/2015 11:00 AM</c:v>
                </c:pt>
                <c:pt idx="492">
                  <c:v>12/14/2015 12:00 PM</c:v>
                </c:pt>
                <c:pt idx="493">
                  <c:v>12/14/2015 1:00 PM</c:v>
                </c:pt>
                <c:pt idx="494">
                  <c:v>12/14/2015 2:00 PM</c:v>
                </c:pt>
                <c:pt idx="495">
                  <c:v>12/14/2015 3:00 PM</c:v>
                </c:pt>
                <c:pt idx="496">
                  <c:v>12/14/2015 4:00 PM</c:v>
                </c:pt>
                <c:pt idx="497">
                  <c:v>12/14/2015 5:00 PM</c:v>
                </c:pt>
                <c:pt idx="498">
                  <c:v>12/14/2015 6:00 PM</c:v>
                </c:pt>
                <c:pt idx="499">
                  <c:v>12/14/2015 7:00 PM</c:v>
                </c:pt>
                <c:pt idx="500">
                  <c:v>12/14/2015 8:00 PM</c:v>
                </c:pt>
                <c:pt idx="501">
                  <c:v>12/14/2015 9:00 PM</c:v>
                </c:pt>
                <c:pt idx="502">
                  <c:v>12/14/2015 10:00 PM</c:v>
                </c:pt>
                <c:pt idx="503">
                  <c:v>12/14/2015 11:00 PM</c:v>
                </c:pt>
                <c:pt idx="504">
                  <c:v>12/15/2015 12:00 AM</c:v>
                </c:pt>
                <c:pt idx="505">
                  <c:v>12/15/2015 1:00 AM</c:v>
                </c:pt>
                <c:pt idx="506">
                  <c:v>12/15/2015 2:00 AM</c:v>
                </c:pt>
                <c:pt idx="507">
                  <c:v>12/15/2015 3:00 AM</c:v>
                </c:pt>
                <c:pt idx="508">
                  <c:v>12/15/2015 4:00 AM</c:v>
                </c:pt>
                <c:pt idx="509">
                  <c:v>12/15/2015 5:00 AM</c:v>
                </c:pt>
                <c:pt idx="510">
                  <c:v>12/15/2015 6:00 AM</c:v>
                </c:pt>
                <c:pt idx="511">
                  <c:v>12/15/2015 7:00 AM</c:v>
                </c:pt>
                <c:pt idx="512">
                  <c:v>12/15/2015 8:00 AM</c:v>
                </c:pt>
                <c:pt idx="513">
                  <c:v>12/15/2015 9:00 AM</c:v>
                </c:pt>
                <c:pt idx="514">
                  <c:v>12/15/2015 10:00 AM</c:v>
                </c:pt>
                <c:pt idx="515">
                  <c:v>12/15/2015 11:00 AM</c:v>
                </c:pt>
                <c:pt idx="516">
                  <c:v>12/15/2015 12:00 PM</c:v>
                </c:pt>
                <c:pt idx="517">
                  <c:v>12/15/2015 1:00 PM</c:v>
                </c:pt>
                <c:pt idx="518">
                  <c:v>12/15/2015 2:00 PM</c:v>
                </c:pt>
                <c:pt idx="519">
                  <c:v>12/15/2015 3:00 PM</c:v>
                </c:pt>
                <c:pt idx="520">
                  <c:v>12/15/2015 4:00 PM</c:v>
                </c:pt>
                <c:pt idx="521">
                  <c:v>12/15/2015 5:00 PM</c:v>
                </c:pt>
                <c:pt idx="522">
                  <c:v>12/15/2015 6:00 PM</c:v>
                </c:pt>
                <c:pt idx="523">
                  <c:v>12/15/2015 7:00 PM</c:v>
                </c:pt>
                <c:pt idx="524">
                  <c:v>12/15/2015 8:00 PM</c:v>
                </c:pt>
                <c:pt idx="525">
                  <c:v>12/15/2015 9:00 PM</c:v>
                </c:pt>
                <c:pt idx="526">
                  <c:v>12/15/2015 10:00 PM</c:v>
                </c:pt>
                <c:pt idx="527">
                  <c:v>12/15/2015 11:00 PM</c:v>
                </c:pt>
                <c:pt idx="528">
                  <c:v>12/16/2015 12:00 AM</c:v>
                </c:pt>
                <c:pt idx="529">
                  <c:v>12/16/2015 1:00 AM</c:v>
                </c:pt>
                <c:pt idx="530">
                  <c:v>12/16/2015 2:00 AM</c:v>
                </c:pt>
                <c:pt idx="531">
                  <c:v>12/16/2015 3:00 AM</c:v>
                </c:pt>
                <c:pt idx="532">
                  <c:v>12/16/2015 4:00 AM</c:v>
                </c:pt>
                <c:pt idx="533">
                  <c:v>12/16/2015 5:00 AM</c:v>
                </c:pt>
                <c:pt idx="534">
                  <c:v>12/16/2015 6:00 AM</c:v>
                </c:pt>
                <c:pt idx="535">
                  <c:v>12/16/2015 7:00 AM</c:v>
                </c:pt>
                <c:pt idx="536">
                  <c:v>12/16/2015 8:00 AM</c:v>
                </c:pt>
                <c:pt idx="537">
                  <c:v>12/16/2015 9:00 AM</c:v>
                </c:pt>
                <c:pt idx="538">
                  <c:v>12/16/2015 10:00 AM</c:v>
                </c:pt>
                <c:pt idx="539">
                  <c:v>12/16/2015 11:00 AM</c:v>
                </c:pt>
                <c:pt idx="540">
                  <c:v>12/16/2015 12:00 PM</c:v>
                </c:pt>
                <c:pt idx="541">
                  <c:v>12/16/2015 1:00 PM</c:v>
                </c:pt>
                <c:pt idx="542">
                  <c:v>12/16/2015 2:00 PM</c:v>
                </c:pt>
                <c:pt idx="543">
                  <c:v>12/16/2015 3:00 PM</c:v>
                </c:pt>
                <c:pt idx="544">
                  <c:v>12/16/2015 4:00 PM</c:v>
                </c:pt>
                <c:pt idx="545">
                  <c:v>12/16/2015 5:00 PM</c:v>
                </c:pt>
                <c:pt idx="546">
                  <c:v>12/16/2015 6:00 PM</c:v>
                </c:pt>
                <c:pt idx="547">
                  <c:v>12/16/2015 7:00 PM</c:v>
                </c:pt>
                <c:pt idx="548">
                  <c:v>12/16/2015 8:00 PM</c:v>
                </c:pt>
                <c:pt idx="549">
                  <c:v>12/16/2015 9:00 PM</c:v>
                </c:pt>
                <c:pt idx="550">
                  <c:v>12/16/2015 10:00 PM</c:v>
                </c:pt>
                <c:pt idx="551">
                  <c:v>12/16/2015 11:00 PM</c:v>
                </c:pt>
                <c:pt idx="552">
                  <c:v>12/17/2015 12:00 AM</c:v>
                </c:pt>
                <c:pt idx="553">
                  <c:v>12/17/2015 1:00 AM</c:v>
                </c:pt>
                <c:pt idx="554">
                  <c:v>12/17/2015 2:00 AM</c:v>
                </c:pt>
                <c:pt idx="555">
                  <c:v>12/17/2015 3:00 AM</c:v>
                </c:pt>
                <c:pt idx="556">
                  <c:v>12/17/2015 4:00 AM</c:v>
                </c:pt>
                <c:pt idx="557">
                  <c:v>12/17/2015 5:00 AM</c:v>
                </c:pt>
                <c:pt idx="558">
                  <c:v>12/17/2015 6:00 AM</c:v>
                </c:pt>
                <c:pt idx="559">
                  <c:v>12/17/2015 7:00 AM</c:v>
                </c:pt>
                <c:pt idx="560">
                  <c:v>12/17/2015 8:00 AM</c:v>
                </c:pt>
                <c:pt idx="561">
                  <c:v>12/17/2015 9:00 AM</c:v>
                </c:pt>
                <c:pt idx="562">
                  <c:v>12/17/2015 10:00 AM</c:v>
                </c:pt>
                <c:pt idx="563">
                  <c:v>12/17/2015 11:00 AM</c:v>
                </c:pt>
                <c:pt idx="564">
                  <c:v>12/17/2015 12:00 PM</c:v>
                </c:pt>
                <c:pt idx="565">
                  <c:v>12/17/2015 1:00 PM</c:v>
                </c:pt>
                <c:pt idx="566">
                  <c:v>12/17/2015 2:00 PM</c:v>
                </c:pt>
                <c:pt idx="567">
                  <c:v>12/17/2015 3:00 PM</c:v>
                </c:pt>
                <c:pt idx="568">
                  <c:v>12/17/2015 4:00 PM</c:v>
                </c:pt>
                <c:pt idx="569">
                  <c:v>12/17/2015 5:00 PM</c:v>
                </c:pt>
                <c:pt idx="570">
                  <c:v>12/17/2015 6:00 PM</c:v>
                </c:pt>
                <c:pt idx="571">
                  <c:v>12/17/2015 7:00 PM</c:v>
                </c:pt>
                <c:pt idx="572">
                  <c:v>12/17/2015 8:00 PM</c:v>
                </c:pt>
                <c:pt idx="573">
                  <c:v>12/17/2015 9:00 PM</c:v>
                </c:pt>
                <c:pt idx="574">
                  <c:v>12/17/2015 10:00 PM</c:v>
                </c:pt>
                <c:pt idx="575">
                  <c:v>12/17/2015 11:00 PM</c:v>
                </c:pt>
                <c:pt idx="576">
                  <c:v>12/18/2015 12:00 AM</c:v>
                </c:pt>
                <c:pt idx="577">
                  <c:v>12/18/2015 1:00 AM</c:v>
                </c:pt>
                <c:pt idx="578">
                  <c:v>12/18/2015 2:00 AM</c:v>
                </c:pt>
                <c:pt idx="579">
                  <c:v>12/18/2015 3:00 AM</c:v>
                </c:pt>
                <c:pt idx="580">
                  <c:v>12/18/2015 4:00 AM</c:v>
                </c:pt>
                <c:pt idx="581">
                  <c:v>12/18/2015 5:00 AM</c:v>
                </c:pt>
                <c:pt idx="582">
                  <c:v>12/18/2015 6:00 AM</c:v>
                </c:pt>
                <c:pt idx="583">
                  <c:v>12/18/2015 7:00 AM</c:v>
                </c:pt>
                <c:pt idx="584">
                  <c:v>12/18/2015 8:00 AM</c:v>
                </c:pt>
                <c:pt idx="585">
                  <c:v>12/18/2015 9:00 AM</c:v>
                </c:pt>
                <c:pt idx="586">
                  <c:v>12/18/2015 10:00 AM</c:v>
                </c:pt>
                <c:pt idx="587">
                  <c:v>12/18/2015 11:00 AM</c:v>
                </c:pt>
                <c:pt idx="588">
                  <c:v>12/18/2015 12:00 PM</c:v>
                </c:pt>
                <c:pt idx="589">
                  <c:v>12/18/2015 1:00 PM</c:v>
                </c:pt>
                <c:pt idx="590">
                  <c:v>12/18/2015 2:00 PM</c:v>
                </c:pt>
                <c:pt idx="591">
                  <c:v>12/18/2015 3:00 PM</c:v>
                </c:pt>
                <c:pt idx="592">
                  <c:v>12/18/2015 4:00 PM</c:v>
                </c:pt>
                <c:pt idx="593">
                  <c:v>12/18/2015 5:00 PM</c:v>
                </c:pt>
                <c:pt idx="594">
                  <c:v>12/18/2015 6:00 PM</c:v>
                </c:pt>
                <c:pt idx="595">
                  <c:v>12/18/2015 7:00 PM</c:v>
                </c:pt>
                <c:pt idx="596">
                  <c:v>12/18/2015 8:00 PM</c:v>
                </c:pt>
                <c:pt idx="597">
                  <c:v>12/18/2015 9:00 PM</c:v>
                </c:pt>
                <c:pt idx="598">
                  <c:v>12/18/2015 10:00 PM</c:v>
                </c:pt>
                <c:pt idx="599">
                  <c:v>12/18/2015 11:00 PM</c:v>
                </c:pt>
                <c:pt idx="600">
                  <c:v>12/19/2015 12:00 AM</c:v>
                </c:pt>
                <c:pt idx="601">
                  <c:v>12/19/2015 1:00 AM</c:v>
                </c:pt>
                <c:pt idx="602">
                  <c:v>12/19/2015 2:00 AM</c:v>
                </c:pt>
                <c:pt idx="603">
                  <c:v>12/19/2015 3:00 AM</c:v>
                </c:pt>
                <c:pt idx="604">
                  <c:v>12/19/2015 4:00 AM</c:v>
                </c:pt>
                <c:pt idx="605">
                  <c:v>12/19/2015 5:00 AM</c:v>
                </c:pt>
                <c:pt idx="606">
                  <c:v>12/19/2015 6:00 AM</c:v>
                </c:pt>
                <c:pt idx="607">
                  <c:v>12/19/2015 7:00 AM</c:v>
                </c:pt>
                <c:pt idx="608">
                  <c:v>12/19/2015 8:00 AM</c:v>
                </c:pt>
                <c:pt idx="609">
                  <c:v>12/19/2015 9:00 AM</c:v>
                </c:pt>
                <c:pt idx="610">
                  <c:v>12/19/2015 10:00 AM</c:v>
                </c:pt>
                <c:pt idx="611">
                  <c:v>12/19/2015 11:00 AM</c:v>
                </c:pt>
                <c:pt idx="612">
                  <c:v>12/19/2015 12:00 PM</c:v>
                </c:pt>
                <c:pt idx="613">
                  <c:v>12/19/2015 1:00 PM</c:v>
                </c:pt>
                <c:pt idx="614">
                  <c:v>12/19/2015 2:00 PM</c:v>
                </c:pt>
                <c:pt idx="615">
                  <c:v>12/19/2015 3:00 PM</c:v>
                </c:pt>
                <c:pt idx="616">
                  <c:v>12/19/2015 4:00 PM</c:v>
                </c:pt>
                <c:pt idx="617">
                  <c:v>12/19/2015 5:00 PM</c:v>
                </c:pt>
                <c:pt idx="618">
                  <c:v>12/19/2015 6:00 PM</c:v>
                </c:pt>
                <c:pt idx="619">
                  <c:v>12/19/2015 7:00 PM</c:v>
                </c:pt>
                <c:pt idx="620">
                  <c:v>12/19/2015 8:00 PM</c:v>
                </c:pt>
                <c:pt idx="621">
                  <c:v>12/19/2015 9:00 PM</c:v>
                </c:pt>
                <c:pt idx="622">
                  <c:v>12/19/2015 10:00 PM</c:v>
                </c:pt>
                <c:pt idx="623">
                  <c:v>12/19/2015 11:00 PM</c:v>
                </c:pt>
                <c:pt idx="624">
                  <c:v>12/20/2015 12:00 AM</c:v>
                </c:pt>
                <c:pt idx="625">
                  <c:v>12/20/2015 1:00 AM</c:v>
                </c:pt>
                <c:pt idx="626">
                  <c:v>12/20/2015 2:00 AM</c:v>
                </c:pt>
                <c:pt idx="627">
                  <c:v>12/20/2015 3:00 AM</c:v>
                </c:pt>
                <c:pt idx="628">
                  <c:v>12/20/2015 4:00 AM</c:v>
                </c:pt>
                <c:pt idx="629">
                  <c:v>12/20/2015 5:00 AM</c:v>
                </c:pt>
                <c:pt idx="630">
                  <c:v>12/20/2015 6:00 AM</c:v>
                </c:pt>
                <c:pt idx="631">
                  <c:v>12/20/2015 7:00 AM</c:v>
                </c:pt>
                <c:pt idx="632">
                  <c:v>12/20/2015 8:00 AM</c:v>
                </c:pt>
                <c:pt idx="633">
                  <c:v>12/20/2015 9:00 AM</c:v>
                </c:pt>
                <c:pt idx="634">
                  <c:v>12/20/2015 10:00 AM</c:v>
                </c:pt>
                <c:pt idx="635">
                  <c:v>12/20/2015 11:00 AM</c:v>
                </c:pt>
                <c:pt idx="636">
                  <c:v>12/20/2015 12:00 PM</c:v>
                </c:pt>
                <c:pt idx="637">
                  <c:v>12/20/2015 1:00 PM</c:v>
                </c:pt>
                <c:pt idx="638">
                  <c:v>12/20/2015 2:00 PM</c:v>
                </c:pt>
                <c:pt idx="639">
                  <c:v>12/20/2015 3:00 PM</c:v>
                </c:pt>
                <c:pt idx="640">
                  <c:v>12/20/2015 4:00 PM</c:v>
                </c:pt>
                <c:pt idx="641">
                  <c:v>12/20/2015 5:00 PM</c:v>
                </c:pt>
                <c:pt idx="642">
                  <c:v>12/20/2015 6:00 PM</c:v>
                </c:pt>
                <c:pt idx="643">
                  <c:v>12/20/2015 7:00 PM</c:v>
                </c:pt>
                <c:pt idx="644">
                  <c:v>12/20/2015 8:00 PM</c:v>
                </c:pt>
                <c:pt idx="645">
                  <c:v>12/20/2015 9:00 PM</c:v>
                </c:pt>
                <c:pt idx="646">
                  <c:v>12/20/2015 10:00 PM</c:v>
                </c:pt>
                <c:pt idx="647">
                  <c:v>12/20/2015 11:00 PM</c:v>
                </c:pt>
                <c:pt idx="648">
                  <c:v>12/21/2015 12:00 AM</c:v>
                </c:pt>
                <c:pt idx="649">
                  <c:v>12/21/2015 1:00 AM</c:v>
                </c:pt>
                <c:pt idx="650">
                  <c:v>12/21/2015 2:00 AM</c:v>
                </c:pt>
                <c:pt idx="651">
                  <c:v>12/21/2015 3:00 AM</c:v>
                </c:pt>
                <c:pt idx="652">
                  <c:v>12/21/2015 4:00 AM</c:v>
                </c:pt>
                <c:pt idx="653">
                  <c:v>12/21/2015 5:00 AM</c:v>
                </c:pt>
                <c:pt idx="654">
                  <c:v>12/21/2015 6:00 AM</c:v>
                </c:pt>
                <c:pt idx="655">
                  <c:v>12/21/2015 7:00 AM</c:v>
                </c:pt>
                <c:pt idx="656">
                  <c:v>12/21/2015 8:00 AM</c:v>
                </c:pt>
                <c:pt idx="657">
                  <c:v>12/21/2015 9:00 AM</c:v>
                </c:pt>
                <c:pt idx="658">
                  <c:v>12/21/2015 10:00 AM</c:v>
                </c:pt>
                <c:pt idx="659">
                  <c:v>12/21/2015 11:00 AM</c:v>
                </c:pt>
                <c:pt idx="660">
                  <c:v>12/21/2015 12:00 PM</c:v>
                </c:pt>
                <c:pt idx="661">
                  <c:v>12/21/2015 1:00 PM</c:v>
                </c:pt>
                <c:pt idx="662">
                  <c:v>12/21/2015 2:00 PM</c:v>
                </c:pt>
                <c:pt idx="663">
                  <c:v>12/21/2015 3:00 PM</c:v>
                </c:pt>
                <c:pt idx="664">
                  <c:v>12/21/2015 4:00 PM</c:v>
                </c:pt>
                <c:pt idx="665">
                  <c:v>12/21/2015 5:00 PM</c:v>
                </c:pt>
                <c:pt idx="666">
                  <c:v>12/21/2015 6:00 PM</c:v>
                </c:pt>
                <c:pt idx="667">
                  <c:v>12/21/2015 7:00 PM</c:v>
                </c:pt>
                <c:pt idx="668">
                  <c:v>12/21/2015 8:00 PM</c:v>
                </c:pt>
                <c:pt idx="669">
                  <c:v>12/21/2015 9:00 PM</c:v>
                </c:pt>
                <c:pt idx="670">
                  <c:v>12/21/2015 10:00 PM</c:v>
                </c:pt>
                <c:pt idx="671">
                  <c:v>12/21/2015 11:00 PM</c:v>
                </c:pt>
                <c:pt idx="672">
                  <c:v>12/22/2015 12:00 AM</c:v>
                </c:pt>
                <c:pt idx="673">
                  <c:v>12/22/2015 1:00 AM</c:v>
                </c:pt>
                <c:pt idx="674">
                  <c:v>12/22/2015 2:00 AM</c:v>
                </c:pt>
                <c:pt idx="675">
                  <c:v>12/22/2015 3:00 AM</c:v>
                </c:pt>
                <c:pt idx="676">
                  <c:v>12/22/2015 4:00 AM</c:v>
                </c:pt>
                <c:pt idx="677">
                  <c:v>12/22/2015 5:00 AM</c:v>
                </c:pt>
                <c:pt idx="678">
                  <c:v>12/22/2015 6:00 AM</c:v>
                </c:pt>
                <c:pt idx="679">
                  <c:v>12/22/2015 7:00 AM</c:v>
                </c:pt>
                <c:pt idx="680">
                  <c:v>12/22/2015 8:00 AM</c:v>
                </c:pt>
                <c:pt idx="681">
                  <c:v>12/22/2015 9:00 AM</c:v>
                </c:pt>
                <c:pt idx="682">
                  <c:v>12/22/2015 10:00 AM</c:v>
                </c:pt>
                <c:pt idx="683">
                  <c:v>12/22/2015 11:00 AM</c:v>
                </c:pt>
                <c:pt idx="684">
                  <c:v>12/22/2015 12:00 PM</c:v>
                </c:pt>
                <c:pt idx="685">
                  <c:v>12/22/2015 1:00 PM</c:v>
                </c:pt>
                <c:pt idx="686">
                  <c:v>12/22/2015 2:00 PM</c:v>
                </c:pt>
                <c:pt idx="687">
                  <c:v>12/22/2015 3:00 PM</c:v>
                </c:pt>
                <c:pt idx="688">
                  <c:v>12/22/2015 4:00 PM</c:v>
                </c:pt>
                <c:pt idx="689">
                  <c:v>12/22/2015 5:00 PM</c:v>
                </c:pt>
                <c:pt idx="690">
                  <c:v>12/22/2015 6:00 PM</c:v>
                </c:pt>
                <c:pt idx="691">
                  <c:v>12/22/2015 7:00 PM</c:v>
                </c:pt>
                <c:pt idx="692">
                  <c:v>12/22/2015 8:00 PM</c:v>
                </c:pt>
                <c:pt idx="693">
                  <c:v>12/22/2015 9:00 PM</c:v>
                </c:pt>
                <c:pt idx="694">
                  <c:v>12/22/2015 10:00 PM</c:v>
                </c:pt>
                <c:pt idx="695">
                  <c:v>12/22/2015 11:00 PM</c:v>
                </c:pt>
                <c:pt idx="696">
                  <c:v>12/23/2015 12:00 AM</c:v>
                </c:pt>
                <c:pt idx="697">
                  <c:v>12/23/2015 1:00 AM</c:v>
                </c:pt>
                <c:pt idx="698">
                  <c:v>12/23/2015 2:00 AM</c:v>
                </c:pt>
                <c:pt idx="699">
                  <c:v>12/23/2015 3:00 AM</c:v>
                </c:pt>
                <c:pt idx="700">
                  <c:v>12/23/2015 4:00 AM</c:v>
                </c:pt>
                <c:pt idx="701">
                  <c:v>12/23/2015 5:00 AM</c:v>
                </c:pt>
                <c:pt idx="702">
                  <c:v>12/23/2015 6:00 AM</c:v>
                </c:pt>
                <c:pt idx="703">
                  <c:v>12/23/2015 7:00 AM</c:v>
                </c:pt>
                <c:pt idx="704">
                  <c:v>12/23/2015 8:00 AM</c:v>
                </c:pt>
                <c:pt idx="705">
                  <c:v>12/23/2015 9:00 AM</c:v>
                </c:pt>
                <c:pt idx="706">
                  <c:v>12/23/2015 10:00 AM</c:v>
                </c:pt>
                <c:pt idx="707">
                  <c:v>12/23/2015 11:00 AM</c:v>
                </c:pt>
                <c:pt idx="708">
                  <c:v>12/23/2015 12:00 PM</c:v>
                </c:pt>
                <c:pt idx="709">
                  <c:v>12/23/2015 1:00 PM</c:v>
                </c:pt>
                <c:pt idx="710">
                  <c:v>12/23/2015 2:00 PM</c:v>
                </c:pt>
                <c:pt idx="711">
                  <c:v>12/23/2015 3:00 PM</c:v>
                </c:pt>
                <c:pt idx="712">
                  <c:v>12/23/2015 4:00 PM</c:v>
                </c:pt>
                <c:pt idx="713">
                  <c:v>12/23/2015 5:00 PM</c:v>
                </c:pt>
                <c:pt idx="714">
                  <c:v>12/23/2015 6:00 PM</c:v>
                </c:pt>
                <c:pt idx="715">
                  <c:v>12/23/2015 7:00 PM</c:v>
                </c:pt>
                <c:pt idx="716">
                  <c:v>12/23/2015 8:00 PM</c:v>
                </c:pt>
                <c:pt idx="717">
                  <c:v>12/23/2015 9:00 PM</c:v>
                </c:pt>
                <c:pt idx="718">
                  <c:v>12/23/2015 10:00 PM</c:v>
                </c:pt>
                <c:pt idx="719">
                  <c:v>12/23/2015 11:00 PM</c:v>
                </c:pt>
                <c:pt idx="720">
                  <c:v>12/24/2015 12:00 AM</c:v>
                </c:pt>
                <c:pt idx="721">
                  <c:v>12/24/2015 1:00 AM</c:v>
                </c:pt>
                <c:pt idx="722">
                  <c:v>12/24/2015 2:00 AM</c:v>
                </c:pt>
                <c:pt idx="723">
                  <c:v>12/24/2015 3:00 AM</c:v>
                </c:pt>
                <c:pt idx="724">
                  <c:v>12/24/2015 4:00 AM</c:v>
                </c:pt>
                <c:pt idx="725">
                  <c:v>12/24/2015 5:00 AM</c:v>
                </c:pt>
                <c:pt idx="726">
                  <c:v>12/24/2015 6:00 AM</c:v>
                </c:pt>
                <c:pt idx="727">
                  <c:v>12/24/2015 7:00 AM</c:v>
                </c:pt>
                <c:pt idx="728">
                  <c:v>12/24/2015 8:00 AM</c:v>
                </c:pt>
                <c:pt idx="729">
                  <c:v>12/24/2015 9:00 AM</c:v>
                </c:pt>
                <c:pt idx="730">
                  <c:v>12/24/2015 10:00 AM</c:v>
                </c:pt>
                <c:pt idx="731">
                  <c:v>12/24/2015 11:00 AM</c:v>
                </c:pt>
                <c:pt idx="732">
                  <c:v>12/24/2015 12:00 PM</c:v>
                </c:pt>
                <c:pt idx="733">
                  <c:v>12/24/2015 1:00 PM</c:v>
                </c:pt>
                <c:pt idx="734">
                  <c:v>12/24/2015 2:00 PM</c:v>
                </c:pt>
                <c:pt idx="735">
                  <c:v>12/24/2015 3:00 PM</c:v>
                </c:pt>
                <c:pt idx="736">
                  <c:v>12/24/2015 4:00 PM</c:v>
                </c:pt>
                <c:pt idx="737">
                  <c:v>12/24/2015 5:00 PM</c:v>
                </c:pt>
                <c:pt idx="738">
                  <c:v>12/24/2015 6:00 PM</c:v>
                </c:pt>
                <c:pt idx="739">
                  <c:v>12/24/2015 7:00 PM</c:v>
                </c:pt>
                <c:pt idx="740">
                  <c:v>12/24/2015 8:00 PM</c:v>
                </c:pt>
                <c:pt idx="741">
                  <c:v>12/24/2015 9:00 PM</c:v>
                </c:pt>
                <c:pt idx="742">
                  <c:v>12/24/2015 10:00 PM</c:v>
                </c:pt>
                <c:pt idx="743">
                  <c:v>12/24/2015 11:00 PM</c:v>
                </c:pt>
                <c:pt idx="744">
                  <c:v>12/25/2015 12:00 AM</c:v>
                </c:pt>
                <c:pt idx="745">
                  <c:v>12/25/2015 1:00 AM</c:v>
                </c:pt>
                <c:pt idx="746">
                  <c:v>12/25/2015 2:00 AM</c:v>
                </c:pt>
                <c:pt idx="747">
                  <c:v>12/25/2015 3:00 AM</c:v>
                </c:pt>
                <c:pt idx="748">
                  <c:v>12/25/2015 4:00 AM</c:v>
                </c:pt>
                <c:pt idx="749">
                  <c:v>12/25/2015 5:00 AM</c:v>
                </c:pt>
                <c:pt idx="750">
                  <c:v>12/25/2015 6:00 AM</c:v>
                </c:pt>
                <c:pt idx="751">
                  <c:v>12/25/2015 7:00 AM</c:v>
                </c:pt>
                <c:pt idx="752">
                  <c:v>12/25/2015 8:00 AM</c:v>
                </c:pt>
                <c:pt idx="753">
                  <c:v>12/25/2015 9:00 AM</c:v>
                </c:pt>
                <c:pt idx="754">
                  <c:v>12/25/2015 10:00 AM</c:v>
                </c:pt>
                <c:pt idx="755">
                  <c:v>12/25/2015 11:00 AM</c:v>
                </c:pt>
                <c:pt idx="756">
                  <c:v>12/25/2015 12:00 PM</c:v>
                </c:pt>
                <c:pt idx="757">
                  <c:v>12/25/2015 1:00 PM</c:v>
                </c:pt>
                <c:pt idx="758">
                  <c:v>12/25/2015 2:00 PM</c:v>
                </c:pt>
                <c:pt idx="759">
                  <c:v>12/25/2015 3:00 PM</c:v>
                </c:pt>
                <c:pt idx="760">
                  <c:v>12/25/2015 4:00 PM</c:v>
                </c:pt>
                <c:pt idx="761">
                  <c:v>12/25/2015 5:00 PM</c:v>
                </c:pt>
                <c:pt idx="762">
                  <c:v>12/25/2015 6:00 PM</c:v>
                </c:pt>
                <c:pt idx="763">
                  <c:v>12/25/2015 7:00 PM</c:v>
                </c:pt>
                <c:pt idx="764">
                  <c:v>12/25/2015 8:00 PM</c:v>
                </c:pt>
                <c:pt idx="765">
                  <c:v>12/25/2015 9:00 PM</c:v>
                </c:pt>
                <c:pt idx="766">
                  <c:v>12/25/2015 10:00 PM</c:v>
                </c:pt>
                <c:pt idx="767">
                  <c:v>12/25/2015 11:00 PM</c:v>
                </c:pt>
                <c:pt idx="768">
                  <c:v>12/26/2015 12:00 AM</c:v>
                </c:pt>
                <c:pt idx="769">
                  <c:v>12/26/2015 1:00 AM</c:v>
                </c:pt>
                <c:pt idx="770">
                  <c:v>12/26/2015 2:00 AM</c:v>
                </c:pt>
                <c:pt idx="771">
                  <c:v>12/26/2015 3:00 AM</c:v>
                </c:pt>
                <c:pt idx="772">
                  <c:v>12/26/2015 4:00 AM</c:v>
                </c:pt>
                <c:pt idx="773">
                  <c:v>12/26/2015 5:00 AM</c:v>
                </c:pt>
                <c:pt idx="774">
                  <c:v>12/26/2015 6:00 AM</c:v>
                </c:pt>
                <c:pt idx="775">
                  <c:v>12/26/2015 7:00 AM</c:v>
                </c:pt>
                <c:pt idx="776">
                  <c:v>12/26/2015 8:00 AM</c:v>
                </c:pt>
                <c:pt idx="777">
                  <c:v>12/26/2015 9:00 AM</c:v>
                </c:pt>
                <c:pt idx="778">
                  <c:v>12/26/2015 10:00 AM</c:v>
                </c:pt>
                <c:pt idx="779">
                  <c:v>12/26/2015 11:00 AM</c:v>
                </c:pt>
                <c:pt idx="780">
                  <c:v>12/26/2015 12:00 PM</c:v>
                </c:pt>
                <c:pt idx="781">
                  <c:v>12/26/2015 1:00 PM</c:v>
                </c:pt>
                <c:pt idx="782">
                  <c:v>12/26/2015 2:00 PM</c:v>
                </c:pt>
                <c:pt idx="783">
                  <c:v>12/26/2015 3:00 PM</c:v>
                </c:pt>
                <c:pt idx="784">
                  <c:v>12/26/2015 4:00 PM</c:v>
                </c:pt>
                <c:pt idx="785">
                  <c:v>12/26/2015 5:00 PM</c:v>
                </c:pt>
                <c:pt idx="786">
                  <c:v>12/26/2015 6:00 PM</c:v>
                </c:pt>
                <c:pt idx="787">
                  <c:v>12/26/2015 7:00 PM</c:v>
                </c:pt>
                <c:pt idx="788">
                  <c:v>12/26/2015 8:00 PM</c:v>
                </c:pt>
                <c:pt idx="789">
                  <c:v>12/26/2015 9:00 PM</c:v>
                </c:pt>
                <c:pt idx="790">
                  <c:v>12/26/2015 10:00 PM</c:v>
                </c:pt>
                <c:pt idx="791">
                  <c:v>12/26/2015 11:00 PM</c:v>
                </c:pt>
                <c:pt idx="792">
                  <c:v>12/27/2015 12:00 AM</c:v>
                </c:pt>
                <c:pt idx="793">
                  <c:v>12/27/2015 1:00 AM</c:v>
                </c:pt>
                <c:pt idx="794">
                  <c:v>12/27/2015 2:00 AM</c:v>
                </c:pt>
                <c:pt idx="795">
                  <c:v>12/27/2015 3:00 AM</c:v>
                </c:pt>
                <c:pt idx="796">
                  <c:v>12/27/2015 4:00 AM</c:v>
                </c:pt>
                <c:pt idx="797">
                  <c:v>12/27/2015 5:00 AM</c:v>
                </c:pt>
                <c:pt idx="798">
                  <c:v>12/27/2015 6:00 AM</c:v>
                </c:pt>
                <c:pt idx="799">
                  <c:v>12/27/2015 7:00 AM</c:v>
                </c:pt>
                <c:pt idx="800">
                  <c:v>12/27/2015 8:00 AM</c:v>
                </c:pt>
                <c:pt idx="801">
                  <c:v>12/27/2015 9:00 AM</c:v>
                </c:pt>
                <c:pt idx="802">
                  <c:v>12/27/2015 10:00 AM</c:v>
                </c:pt>
                <c:pt idx="803">
                  <c:v>12/27/2015 11:00 AM</c:v>
                </c:pt>
                <c:pt idx="804">
                  <c:v>12/27/2015 12:00 PM</c:v>
                </c:pt>
                <c:pt idx="805">
                  <c:v>12/27/2015 1:00 PM</c:v>
                </c:pt>
                <c:pt idx="806">
                  <c:v>12/27/2015 2:00 PM</c:v>
                </c:pt>
                <c:pt idx="807">
                  <c:v>12/27/2015 3:00 PM</c:v>
                </c:pt>
                <c:pt idx="808">
                  <c:v>12/27/2015 4:00 PM</c:v>
                </c:pt>
                <c:pt idx="809">
                  <c:v>12/27/2015 5:00 PM</c:v>
                </c:pt>
                <c:pt idx="810">
                  <c:v>12/27/2015 6:00 PM</c:v>
                </c:pt>
                <c:pt idx="811">
                  <c:v>12/27/2015 7:00 PM</c:v>
                </c:pt>
                <c:pt idx="812">
                  <c:v>12/27/2015 8:00 PM</c:v>
                </c:pt>
                <c:pt idx="813">
                  <c:v>12/27/2015 9:00 PM</c:v>
                </c:pt>
                <c:pt idx="814">
                  <c:v>12/27/2015 10:00 PM</c:v>
                </c:pt>
                <c:pt idx="815">
                  <c:v>12/27/2015 11:00 PM</c:v>
                </c:pt>
                <c:pt idx="816">
                  <c:v>12/28/2015 12:00 AM</c:v>
                </c:pt>
                <c:pt idx="817">
                  <c:v>12/28/2015 1:00 AM</c:v>
                </c:pt>
                <c:pt idx="818">
                  <c:v>12/28/2015 2:00 AM</c:v>
                </c:pt>
                <c:pt idx="819">
                  <c:v>12/28/2015 3:00 AM</c:v>
                </c:pt>
                <c:pt idx="820">
                  <c:v>12/28/2015 4:00 AM</c:v>
                </c:pt>
                <c:pt idx="821">
                  <c:v>12/28/2015 5:00 AM</c:v>
                </c:pt>
                <c:pt idx="822">
                  <c:v>12/28/2015 6:00 AM</c:v>
                </c:pt>
                <c:pt idx="823">
                  <c:v>12/28/2015 7:00 AM</c:v>
                </c:pt>
                <c:pt idx="824">
                  <c:v>12/28/2015 8:00 AM</c:v>
                </c:pt>
                <c:pt idx="825">
                  <c:v>12/28/2015 9:00 AM</c:v>
                </c:pt>
                <c:pt idx="826">
                  <c:v>12/28/2015 10:00 AM</c:v>
                </c:pt>
                <c:pt idx="827">
                  <c:v>12/28/2015 11:00 AM</c:v>
                </c:pt>
                <c:pt idx="828">
                  <c:v>12/28/2015 12:00 PM</c:v>
                </c:pt>
                <c:pt idx="829">
                  <c:v>12/28/2015 1:00 PM</c:v>
                </c:pt>
                <c:pt idx="830">
                  <c:v>12/28/2015 2:00 PM</c:v>
                </c:pt>
                <c:pt idx="831">
                  <c:v>12/28/2015 3:00 PM</c:v>
                </c:pt>
                <c:pt idx="832">
                  <c:v>12/28/2015 4:00 PM</c:v>
                </c:pt>
                <c:pt idx="833">
                  <c:v>12/28/2015 5:00 PM</c:v>
                </c:pt>
                <c:pt idx="834">
                  <c:v>12/28/2015 6:00 PM</c:v>
                </c:pt>
                <c:pt idx="835">
                  <c:v>12/28/2015 7:00 PM</c:v>
                </c:pt>
                <c:pt idx="836">
                  <c:v>12/28/2015 8:00 PM</c:v>
                </c:pt>
                <c:pt idx="837">
                  <c:v>12/28/2015 9:00 PM</c:v>
                </c:pt>
                <c:pt idx="838">
                  <c:v>12/28/2015 10:00 PM</c:v>
                </c:pt>
                <c:pt idx="839">
                  <c:v>12/28/2015 11:00 PM</c:v>
                </c:pt>
                <c:pt idx="840">
                  <c:v>12/29/2015 12:00 AM</c:v>
                </c:pt>
                <c:pt idx="841">
                  <c:v>12/29/2015 1:00 AM</c:v>
                </c:pt>
                <c:pt idx="842">
                  <c:v>12/29/2015 2:00 AM</c:v>
                </c:pt>
                <c:pt idx="843">
                  <c:v>12/29/2015 3:00 AM</c:v>
                </c:pt>
                <c:pt idx="844">
                  <c:v>12/29/2015 4:00 AM</c:v>
                </c:pt>
                <c:pt idx="845">
                  <c:v>12/29/2015 5:00 AM</c:v>
                </c:pt>
                <c:pt idx="846">
                  <c:v>12/29/2015 6:00 AM</c:v>
                </c:pt>
                <c:pt idx="847">
                  <c:v>12/29/2015 7:00 AM</c:v>
                </c:pt>
                <c:pt idx="848">
                  <c:v>12/29/2015 8:00 AM</c:v>
                </c:pt>
                <c:pt idx="849">
                  <c:v>12/29/2015 9:00 AM</c:v>
                </c:pt>
                <c:pt idx="850">
                  <c:v>12/29/2015 10:00 AM</c:v>
                </c:pt>
                <c:pt idx="851">
                  <c:v>12/29/2015 11:00 AM</c:v>
                </c:pt>
                <c:pt idx="852">
                  <c:v>12/29/2015 12:00 PM</c:v>
                </c:pt>
                <c:pt idx="853">
                  <c:v>12/29/2015 1:00 PM</c:v>
                </c:pt>
                <c:pt idx="854">
                  <c:v>12/29/2015 2:00 PM</c:v>
                </c:pt>
                <c:pt idx="855">
                  <c:v>12/29/2015 3:00 PM</c:v>
                </c:pt>
                <c:pt idx="856">
                  <c:v>12/29/2015 4:00 PM</c:v>
                </c:pt>
                <c:pt idx="857">
                  <c:v>12/29/2015 5:00 PM</c:v>
                </c:pt>
                <c:pt idx="858">
                  <c:v>12/29/2015 6:00 PM</c:v>
                </c:pt>
                <c:pt idx="859">
                  <c:v>12/29/2015 7:00 PM</c:v>
                </c:pt>
                <c:pt idx="860">
                  <c:v>12/29/2015 8:00 PM</c:v>
                </c:pt>
                <c:pt idx="861">
                  <c:v>12/29/2015 9:00 PM</c:v>
                </c:pt>
                <c:pt idx="862">
                  <c:v>12/29/2015 10:00 PM</c:v>
                </c:pt>
                <c:pt idx="863">
                  <c:v>12/29/2015 11:00 PM</c:v>
                </c:pt>
                <c:pt idx="864">
                  <c:v>12/30/2015 12:00 AM</c:v>
                </c:pt>
                <c:pt idx="865">
                  <c:v>12/30/2015 1:00 AM</c:v>
                </c:pt>
                <c:pt idx="866">
                  <c:v>12/30/2015 2:00 AM</c:v>
                </c:pt>
                <c:pt idx="867">
                  <c:v>12/30/2015 3:00 AM</c:v>
                </c:pt>
                <c:pt idx="868">
                  <c:v>12/30/2015 4:00 AM</c:v>
                </c:pt>
                <c:pt idx="869">
                  <c:v>12/30/2015 5:00 AM</c:v>
                </c:pt>
                <c:pt idx="870">
                  <c:v>12/30/2015 6:00 AM</c:v>
                </c:pt>
                <c:pt idx="871">
                  <c:v>12/30/2015 7:00 AM</c:v>
                </c:pt>
                <c:pt idx="872">
                  <c:v>12/30/2015 8:00 AM</c:v>
                </c:pt>
                <c:pt idx="873">
                  <c:v>12/30/2015 9:00 AM</c:v>
                </c:pt>
                <c:pt idx="874">
                  <c:v>12/30/2015 10:00 AM</c:v>
                </c:pt>
                <c:pt idx="875">
                  <c:v>12/30/2015 11:00 AM</c:v>
                </c:pt>
                <c:pt idx="876">
                  <c:v>12/30/2015 12:00 PM</c:v>
                </c:pt>
                <c:pt idx="877">
                  <c:v>12/30/2015 1:00 PM</c:v>
                </c:pt>
                <c:pt idx="878">
                  <c:v>12/30/2015 2:00 PM</c:v>
                </c:pt>
                <c:pt idx="879">
                  <c:v>12/30/2015 3:00 PM</c:v>
                </c:pt>
                <c:pt idx="880">
                  <c:v>12/30/2015 4:00 PM</c:v>
                </c:pt>
                <c:pt idx="881">
                  <c:v>12/30/2015 5:00 PM</c:v>
                </c:pt>
                <c:pt idx="882">
                  <c:v>12/30/2015 6:00 PM</c:v>
                </c:pt>
                <c:pt idx="883">
                  <c:v>12/30/2015 7:00 PM</c:v>
                </c:pt>
                <c:pt idx="884">
                  <c:v>12/30/2015 8:00 PM</c:v>
                </c:pt>
                <c:pt idx="885">
                  <c:v>12/30/2015 9:00 PM</c:v>
                </c:pt>
                <c:pt idx="886">
                  <c:v>12/30/2015 10:00 PM</c:v>
                </c:pt>
                <c:pt idx="887">
                  <c:v>12/30/2015 11:00 PM</c:v>
                </c:pt>
                <c:pt idx="888">
                  <c:v>12/31/2015 12:00 AM</c:v>
                </c:pt>
                <c:pt idx="889">
                  <c:v>12/31/2015 1:00 AM</c:v>
                </c:pt>
                <c:pt idx="890">
                  <c:v>12/31/2015 2:00 AM</c:v>
                </c:pt>
                <c:pt idx="891">
                  <c:v>12/31/2015 3:00 AM</c:v>
                </c:pt>
                <c:pt idx="892">
                  <c:v>12/31/2015 4:00 AM</c:v>
                </c:pt>
                <c:pt idx="893">
                  <c:v>12/31/2015 5:00 AM</c:v>
                </c:pt>
                <c:pt idx="894">
                  <c:v>12/31/2015 6:00 AM</c:v>
                </c:pt>
                <c:pt idx="895">
                  <c:v>12/31/2015 7:00 AM</c:v>
                </c:pt>
                <c:pt idx="896">
                  <c:v>12/31/2015 8:00 AM</c:v>
                </c:pt>
                <c:pt idx="897">
                  <c:v>12/31/2015 9:00 AM</c:v>
                </c:pt>
                <c:pt idx="898">
                  <c:v>12/31/2015 10:00 AM</c:v>
                </c:pt>
                <c:pt idx="899">
                  <c:v>12/31/2015 11:00 AM</c:v>
                </c:pt>
                <c:pt idx="900">
                  <c:v>12/31/2015 12:00 PM</c:v>
                </c:pt>
                <c:pt idx="901">
                  <c:v>12/31/2015 1:00 PM</c:v>
                </c:pt>
                <c:pt idx="902">
                  <c:v>12/31/2015 2:00 PM</c:v>
                </c:pt>
                <c:pt idx="903">
                  <c:v>12/31/2015 3:00 PM</c:v>
                </c:pt>
                <c:pt idx="904">
                  <c:v>12/31/2015 4:00 PM</c:v>
                </c:pt>
                <c:pt idx="905">
                  <c:v>12/31/2015 5:00 PM</c:v>
                </c:pt>
                <c:pt idx="906">
                  <c:v>12/31/2015 6:00 PM</c:v>
                </c:pt>
                <c:pt idx="907">
                  <c:v>12/31/2015 7:00 PM</c:v>
                </c:pt>
                <c:pt idx="908">
                  <c:v>12/31/2015 8:00 PM</c:v>
                </c:pt>
                <c:pt idx="909">
                  <c:v>12/31/2015 9:00 PM</c:v>
                </c:pt>
                <c:pt idx="910">
                  <c:v>12/31/2015 10:00 PM</c:v>
                </c:pt>
                <c:pt idx="911">
                  <c:v>12/31/2015 11:00 PM</c:v>
                </c:pt>
                <c:pt idx="912">
                  <c:v>1/1/2016 12:00 AM</c:v>
                </c:pt>
                <c:pt idx="913">
                  <c:v>1/1/2016 1:00 AM</c:v>
                </c:pt>
                <c:pt idx="914">
                  <c:v>1/1/2016 2:00 AM</c:v>
                </c:pt>
                <c:pt idx="915">
                  <c:v>1/1/2016 3:00 AM</c:v>
                </c:pt>
                <c:pt idx="916">
                  <c:v>1/1/2016 4:00 AM</c:v>
                </c:pt>
                <c:pt idx="917">
                  <c:v>1/1/2016 5:00 AM</c:v>
                </c:pt>
                <c:pt idx="918">
                  <c:v>1/1/2016 6:00 AM</c:v>
                </c:pt>
                <c:pt idx="919">
                  <c:v>1/1/2016 7:00 AM</c:v>
                </c:pt>
                <c:pt idx="920">
                  <c:v>1/1/2016 8:00 AM</c:v>
                </c:pt>
                <c:pt idx="921">
                  <c:v>1/1/2016 9:00 AM</c:v>
                </c:pt>
                <c:pt idx="922">
                  <c:v>1/1/2016 10:00 AM</c:v>
                </c:pt>
                <c:pt idx="923">
                  <c:v>1/1/2016 11:00 AM</c:v>
                </c:pt>
                <c:pt idx="924">
                  <c:v>1/1/2016 12:00 PM</c:v>
                </c:pt>
                <c:pt idx="925">
                  <c:v>1/1/2016 1:00 PM</c:v>
                </c:pt>
                <c:pt idx="926">
                  <c:v>1/1/2016 2:00 PM</c:v>
                </c:pt>
                <c:pt idx="927">
                  <c:v>1/1/2016 3:00 PM</c:v>
                </c:pt>
                <c:pt idx="928">
                  <c:v>1/1/2016 4:00 PM</c:v>
                </c:pt>
                <c:pt idx="929">
                  <c:v>1/1/2016 5:00 PM</c:v>
                </c:pt>
                <c:pt idx="930">
                  <c:v>1/1/2016 6:00 PM</c:v>
                </c:pt>
                <c:pt idx="931">
                  <c:v>1/1/2016 7:00 PM</c:v>
                </c:pt>
                <c:pt idx="932">
                  <c:v>1/1/2016 8:00 PM</c:v>
                </c:pt>
                <c:pt idx="933">
                  <c:v>1/1/2016 9:00 PM</c:v>
                </c:pt>
                <c:pt idx="934">
                  <c:v>1/1/2016 10:00 PM</c:v>
                </c:pt>
                <c:pt idx="935">
                  <c:v>1/1/2016 11:00 PM</c:v>
                </c:pt>
                <c:pt idx="936">
                  <c:v>1/2/2016 12:00 AM</c:v>
                </c:pt>
                <c:pt idx="937">
                  <c:v>1/2/2016 1:00 AM</c:v>
                </c:pt>
                <c:pt idx="938">
                  <c:v>1/2/2016 2:00 AM</c:v>
                </c:pt>
                <c:pt idx="939">
                  <c:v>1/2/2016 3:00 AM</c:v>
                </c:pt>
                <c:pt idx="940">
                  <c:v>1/2/2016 4:00 AM</c:v>
                </c:pt>
                <c:pt idx="941">
                  <c:v>1/2/2016 5:00 AM</c:v>
                </c:pt>
                <c:pt idx="942">
                  <c:v>1/2/2016 6:00 AM</c:v>
                </c:pt>
                <c:pt idx="943">
                  <c:v>1/2/2016 7:00 AM</c:v>
                </c:pt>
                <c:pt idx="944">
                  <c:v>1/2/2016 8:00 AM</c:v>
                </c:pt>
                <c:pt idx="945">
                  <c:v>1/2/2016 9:00 AM</c:v>
                </c:pt>
                <c:pt idx="946">
                  <c:v>1/2/2016 10:00 AM</c:v>
                </c:pt>
                <c:pt idx="947">
                  <c:v>1/2/2016 11:00 AM</c:v>
                </c:pt>
                <c:pt idx="948">
                  <c:v>1/2/2016 12:00 PM</c:v>
                </c:pt>
                <c:pt idx="949">
                  <c:v>1/2/2016 1:00 PM</c:v>
                </c:pt>
                <c:pt idx="950">
                  <c:v>1/2/2016 2:00 PM</c:v>
                </c:pt>
                <c:pt idx="951">
                  <c:v>1/2/2016 3:00 PM</c:v>
                </c:pt>
                <c:pt idx="952">
                  <c:v>1/2/2016 4:00 PM</c:v>
                </c:pt>
                <c:pt idx="953">
                  <c:v>1/2/2016 5:00 PM</c:v>
                </c:pt>
                <c:pt idx="954">
                  <c:v>1/2/2016 6:00 PM</c:v>
                </c:pt>
                <c:pt idx="955">
                  <c:v>1/2/2016 7:00 PM</c:v>
                </c:pt>
                <c:pt idx="956">
                  <c:v>1/2/2016 8:00 PM</c:v>
                </c:pt>
                <c:pt idx="957">
                  <c:v>1/2/2016 9:00 PM</c:v>
                </c:pt>
                <c:pt idx="958">
                  <c:v>1/2/2016 10:00 PM</c:v>
                </c:pt>
                <c:pt idx="959">
                  <c:v>1/2/2016 11:00 PM</c:v>
                </c:pt>
                <c:pt idx="960">
                  <c:v>1/3/2016 12:00 AM</c:v>
                </c:pt>
                <c:pt idx="961">
                  <c:v>1/3/2016 1:00 AM</c:v>
                </c:pt>
                <c:pt idx="962">
                  <c:v>1/3/2016 2:00 AM</c:v>
                </c:pt>
                <c:pt idx="963">
                  <c:v>1/3/2016 3:00 AM</c:v>
                </c:pt>
                <c:pt idx="964">
                  <c:v>1/3/2016 4:00 AM</c:v>
                </c:pt>
                <c:pt idx="965">
                  <c:v>1/3/2016 5:00 AM</c:v>
                </c:pt>
                <c:pt idx="966">
                  <c:v>1/3/2016 6:00 AM</c:v>
                </c:pt>
                <c:pt idx="967">
                  <c:v>1/3/2016 7:00 AM</c:v>
                </c:pt>
                <c:pt idx="968">
                  <c:v>1/3/2016 8:00 AM</c:v>
                </c:pt>
                <c:pt idx="969">
                  <c:v>1/3/2016 9:00 AM</c:v>
                </c:pt>
                <c:pt idx="970">
                  <c:v>1/3/2016 10:00 AM</c:v>
                </c:pt>
                <c:pt idx="971">
                  <c:v>1/3/2016 11:00 AM</c:v>
                </c:pt>
                <c:pt idx="972">
                  <c:v>1/3/2016 12:00 PM</c:v>
                </c:pt>
                <c:pt idx="973">
                  <c:v>1/3/2016 1:00 PM</c:v>
                </c:pt>
                <c:pt idx="974">
                  <c:v>1/3/2016 2:00 PM</c:v>
                </c:pt>
                <c:pt idx="975">
                  <c:v>1/3/2016 3:00 PM</c:v>
                </c:pt>
                <c:pt idx="976">
                  <c:v>1/3/2016 4:00 PM</c:v>
                </c:pt>
                <c:pt idx="977">
                  <c:v>1/3/2016 5:00 PM</c:v>
                </c:pt>
                <c:pt idx="978">
                  <c:v>1/3/2016 6:00 PM</c:v>
                </c:pt>
                <c:pt idx="979">
                  <c:v>1/3/2016 7:00 PM</c:v>
                </c:pt>
                <c:pt idx="980">
                  <c:v>1/3/2016 8:00 PM</c:v>
                </c:pt>
                <c:pt idx="981">
                  <c:v>1/3/2016 9:00 PM</c:v>
                </c:pt>
                <c:pt idx="982">
                  <c:v>1/3/2016 10:00 PM</c:v>
                </c:pt>
                <c:pt idx="983">
                  <c:v>1/3/2016 11:00 PM</c:v>
                </c:pt>
                <c:pt idx="984">
                  <c:v>1/4/2016 12:00 AM</c:v>
                </c:pt>
                <c:pt idx="985">
                  <c:v>1/4/2016 1:00 AM</c:v>
                </c:pt>
                <c:pt idx="986">
                  <c:v>1/4/2016 2:00 AM</c:v>
                </c:pt>
                <c:pt idx="987">
                  <c:v>1/4/2016 3:00 AM</c:v>
                </c:pt>
                <c:pt idx="988">
                  <c:v>1/4/2016 4:00 AM</c:v>
                </c:pt>
                <c:pt idx="989">
                  <c:v>1/4/2016 5:00 AM</c:v>
                </c:pt>
                <c:pt idx="990">
                  <c:v>1/4/2016 6:00 AM</c:v>
                </c:pt>
                <c:pt idx="991">
                  <c:v>1/4/2016 7:00 AM</c:v>
                </c:pt>
                <c:pt idx="992">
                  <c:v>1/4/2016 8:00 AM</c:v>
                </c:pt>
                <c:pt idx="993">
                  <c:v>1/4/2016 9:00 AM</c:v>
                </c:pt>
                <c:pt idx="994">
                  <c:v>1/4/2016 10:00 AM</c:v>
                </c:pt>
                <c:pt idx="995">
                  <c:v>1/4/2016 11:00 AM</c:v>
                </c:pt>
                <c:pt idx="996">
                  <c:v>1/4/2016 12:00 PM</c:v>
                </c:pt>
                <c:pt idx="997">
                  <c:v>1/4/2016 1:00 PM</c:v>
                </c:pt>
                <c:pt idx="998">
                  <c:v>1/4/2016 2:00 PM</c:v>
                </c:pt>
                <c:pt idx="999">
                  <c:v>1/4/2016 3:00 PM</c:v>
                </c:pt>
                <c:pt idx="1000">
                  <c:v>1/4/2016 4:00 PM</c:v>
                </c:pt>
                <c:pt idx="1001">
                  <c:v>1/4/2016 5:00 PM</c:v>
                </c:pt>
                <c:pt idx="1002">
                  <c:v>1/4/2016 6:00 PM</c:v>
                </c:pt>
                <c:pt idx="1003">
                  <c:v>1/4/2016 7:00 PM</c:v>
                </c:pt>
                <c:pt idx="1004">
                  <c:v>1/4/2016 8:00 PM</c:v>
                </c:pt>
                <c:pt idx="1005">
                  <c:v>1/4/2016 9:00 PM</c:v>
                </c:pt>
                <c:pt idx="1006">
                  <c:v>1/4/2016 10:00 PM</c:v>
                </c:pt>
                <c:pt idx="1007">
                  <c:v>1/4/2016 11:00 PM</c:v>
                </c:pt>
                <c:pt idx="1008">
                  <c:v>1/5/2016 12:00 AM</c:v>
                </c:pt>
                <c:pt idx="1009">
                  <c:v>1/5/2016 1:00 AM</c:v>
                </c:pt>
                <c:pt idx="1010">
                  <c:v>1/5/2016 2:00 AM</c:v>
                </c:pt>
                <c:pt idx="1011">
                  <c:v>1/5/2016 3:00 AM</c:v>
                </c:pt>
                <c:pt idx="1012">
                  <c:v>1/5/2016 4:00 AM</c:v>
                </c:pt>
                <c:pt idx="1013">
                  <c:v>1/5/2016 5:00 AM</c:v>
                </c:pt>
                <c:pt idx="1014">
                  <c:v>1/5/2016 6:00 AM</c:v>
                </c:pt>
                <c:pt idx="1015">
                  <c:v>1/5/2016 7:00 AM</c:v>
                </c:pt>
                <c:pt idx="1016">
                  <c:v>1/5/2016 8:00 AM</c:v>
                </c:pt>
                <c:pt idx="1017">
                  <c:v>1/5/2016 9:00 AM</c:v>
                </c:pt>
                <c:pt idx="1018">
                  <c:v>1/5/2016 10:00 AM</c:v>
                </c:pt>
                <c:pt idx="1019">
                  <c:v>1/5/2016 11:00 AM</c:v>
                </c:pt>
                <c:pt idx="1020">
                  <c:v>1/5/2016 12:00 PM</c:v>
                </c:pt>
                <c:pt idx="1021">
                  <c:v>1/5/2016 1:00 PM</c:v>
                </c:pt>
                <c:pt idx="1022">
                  <c:v>1/5/2016 2:00 PM</c:v>
                </c:pt>
                <c:pt idx="1023">
                  <c:v>1/5/2016 3:00 PM</c:v>
                </c:pt>
                <c:pt idx="1024">
                  <c:v>1/5/2016 4:00 PM</c:v>
                </c:pt>
                <c:pt idx="1025">
                  <c:v>1/5/2016 5:00 PM</c:v>
                </c:pt>
                <c:pt idx="1026">
                  <c:v>1/5/2016 6:00 PM</c:v>
                </c:pt>
                <c:pt idx="1027">
                  <c:v>1/5/2016 7:00 PM</c:v>
                </c:pt>
                <c:pt idx="1028">
                  <c:v>1/5/2016 8:00 PM</c:v>
                </c:pt>
                <c:pt idx="1029">
                  <c:v>1/5/2016 9:00 PM</c:v>
                </c:pt>
                <c:pt idx="1030">
                  <c:v>1/5/2016 10:00 PM</c:v>
                </c:pt>
                <c:pt idx="1031">
                  <c:v>1/5/2016 11:00 PM</c:v>
                </c:pt>
                <c:pt idx="1032">
                  <c:v>1/6/2016 12:00 AM</c:v>
                </c:pt>
                <c:pt idx="1033">
                  <c:v>1/6/2016 1:00 AM</c:v>
                </c:pt>
                <c:pt idx="1034">
                  <c:v>1/6/2016 2:00 AM</c:v>
                </c:pt>
                <c:pt idx="1035">
                  <c:v>1/6/2016 3:00 AM</c:v>
                </c:pt>
                <c:pt idx="1036">
                  <c:v>1/6/2016 4:00 AM</c:v>
                </c:pt>
                <c:pt idx="1037">
                  <c:v>1/6/2016 5:00 AM</c:v>
                </c:pt>
                <c:pt idx="1038">
                  <c:v>1/6/2016 6:00 AM</c:v>
                </c:pt>
                <c:pt idx="1039">
                  <c:v>1/6/2016 7:00 AM</c:v>
                </c:pt>
                <c:pt idx="1040">
                  <c:v>1/6/2016 8:00 AM</c:v>
                </c:pt>
                <c:pt idx="1041">
                  <c:v>1/6/2016 9:00 AM</c:v>
                </c:pt>
                <c:pt idx="1042">
                  <c:v>1/6/2016 10:00 AM</c:v>
                </c:pt>
                <c:pt idx="1043">
                  <c:v>1/6/2016 11:00 AM</c:v>
                </c:pt>
                <c:pt idx="1044">
                  <c:v>1/6/2016 12:00 PM</c:v>
                </c:pt>
                <c:pt idx="1045">
                  <c:v>1/6/2016 1:00 PM</c:v>
                </c:pt>
                <c:pt idx="1046">
                  <c:v>1/6/2016 2:00 PM</c:v>
                </c:pt>
                <c:pt idx="1047">
                  <c:v>1/6/2016 3:00 PM</c:v>
                </c:pt>
                <c:pt idx="1048">
                  <c:v>1/6/2016 4:00 PM</c:v>
                </c:pt>
                <c:pt idx="1049">
                  <c:v>1/6/2016 5:00 PM</c:v>
                </c:pt>
                <c:pt idx="1050">
                  <c:v>1/6/2016 6:00 PM</c:v>
                </c:pt>
                <c:pt idx="1051">
                  <c:v>1/6/2016 7:00 PM</c:v>
                </c:pt>
                <c:pt idx="1052">
                  <c:v>1/6/2016 8:00 PM</c:v>
                </c:pt>
                <c:pt idx="1053">
                  <c:v>1/6/2016 9:00 PM</c:v>
                </c:pt>
                <c:pt idx="1054">
                  <c:v>1/6/2016 10:00 PM</c:v>
                </c:pt>
                <c:pt idx="1055">
                  <c:v>1/6/2016 11:00 PM</c:v>
                </c:pt>
                <c:pt idx="1056">
                  <c:v>1/7/2016 12:00 AM</c:v>
                </c:pt>
                <c:pt idx="1057">
                  <c:v>1/7/2016 1:00 AM</c:v>
                </c:pt>
                <c:pt idx="1058">
                  <c:v>1/7/2016 2:00 AM</c:v>
                </c:pt>
                <c:pt idx="1059">
                  <c:v>1/7/2016 3:00 AM</c:v>
                </c:pt>
                <c:pt idx="1060">
                  <c:v>1/7/2016 4:00 AM</c:v>
                </c:pt>
                <c:pt idx="1061">
                  <c:v>1/7/2016 5:00 AM</c:v>
                </c:pt>
                <c:pt idx="1062">
                  <c:v>1/7/2016 6:00 AM</c:v>
                </c:pt>
                <c:pt idx="1063">
                  <c:v>1/7/2016 7:00 AM</c:v>
                </c:pt>
                <c:pt idx="1064">
                  <c:v>1/7/2016 8:00 AM</c:v>
                </c:pt>
                <c:pt idx="1065">
                  <c:v>1/7/2016 9:00 AM</c:v>
                </c:pt>
                <c:pt idx="1066">
                  <c:v>1/7/2016 10:00 AM</c:v>
                </c:pt>
                <c:pt idx="1067">
                  <c:v>1/7/2016 11:00 AM</c:v>
                </c:pt>
                <c:pt idx="1068">
                  <c:v>1/7/2016 12:00 PM</c:v>
                </c:pt>
                <c:pt idx="1069">
                  <c:v>1/7/2016 1:00 PM</c:v>
                </c:pt>
                <c:pt idx="1070">
                  <c:v>1/7/2016 2:00 PM</c:v>
                </c:pt>
                <c:pt idx="1071">
                  <c:v>1/7/2016 3:00 PM</c:v>
                </c:pt>
                <c:pt idx="1072">
                  <c:v>1/7/2016 4:00 PM</c:v>
                </c:pt>
                <c:pt idx="1073">
                  <c:v>1/7/2016 5:00 PM</c:v>
                </c:pt>
                <c:pt idx="1074">
                  <c:v>1/7/2016 6:00 PM</c:v>
                </c:pt>
                <c:pt idx="1075">
                  <c:v>1/7/2016 7:00 PM</c:v>
                </c:pt>
                <c:pt idx="1076">
                  <c:v>1/7/2016 8:00 PM</c:v>
                </c:pt>
                <c:pt idx="1077">
                  <c:v>1/7/2016 9:00 PM</c:v>
                </c:pt>
                <c:pt idx="1078">
                  <c:v>1/7/2016 10:00 PM</c:v>
                </c:pt>
                <c:pt idx="1079">
                  <c:v>1/7/2016 11:00 PM</c:v>
                </c:pt>
                <c:pt idx="1080">
                  <c:v>1/8/2016 12:00 AM</c:v>
                </c:pt>
                <c:pt idx="1081">
                  <c:v>1/8/2016 1:00 AM</c:v>
                </c:pt>
                <c:pt idx="1082">
                  <c:v>1/8/2016 2:00 AM</c:v>
                </c:pt>
                <c:pt idx="1083">
                  <c:v>1/8/2016 3:00 AM</c:v>
                </c:pt>
                <c:pt idx="1084">
                  <c:v>1/8/2016 4:00 AM</c:v>
                </c:pt>
                <c:pt idx="1085">
                  <c:v>1/8/2016 5:00 AM</c:v>
                </c:pt>
                <c:pt idx="1086">
                  <c:v>1/8/2016 6:00 AM</c:v>
                </c:pt>
                <c:pt idx="1087">
                  <c:v>1/8/2016 7:00 AM</c:v>
                </c:pt>
                <c:pt idx="1088">
                  <c:v>1/8/2016 8:00 AM</c:v>
                </c:pt>
                <c:pt idx="1089">
                  <c:v>1/8/2016 9:00 AM</c:v>
                </c:pt>
                <c:pt idx="1090">
                  <c:v>1/8/2016 10:00 AM</c:v>
                </c:pt>
                <c:pt idx="1091">
                  <c:v>1/8/2016 11:00 AM</c:v>
                </c:pt>
                <c:pt idx="1092">
                  <c:v>1/8/2016 12:00 PM</c:v>
                </c:pt>
                <c:pt idx="1093">
                  <c:v>1/8/2016 1:00 PM</c:v>
                </c:pt>
                <c:pt idx="1094">
                  <c:v>1/8/2016 2:00 PM</c:v>
                </c:pt>
                <c:pt idx="1095">
                  <c:v>1/8/2016 3:00 PM</c:v>
                </c:pt>
                <c:pt idx="1096">
                  <c:v>1/8/2016 4:00 PM</c:v>
                </c:pt>
                <c:pt idx="1097">
                  <c:v>1/8/2016 5:00 PM</c:v>
                </c:pt>
                <c:pt idx="1098">
                  <c:v>1/8/2016 6:00 PM</c:v>
                </c:pt>
                <c:pt idx="1099">
                  <c:v>1/8/2016 7:00 PM</c:v>
                </c:pt>
                <c:pt idx="1100">
                  <c:v>1/8/2016 8:00 PM</c:v>
                </c:pt>
                <c:pt idx="1101">
                  <c:v>1/8/2016 9:00 PM</c:v>
                </c:pt>
                <c:pt idx="1102">
                  <c:v>1/8/2016 10:00 PM</c:v>
                </c:pt>
                <c:pt idx="1103">
                  <c:v>1/8/2016 11:00 PM</c:v>
                </c:pt>
                <c:pt idx="1104">
                  <c:v>1/9/2016 12:00 AM</c:v>
                </c:pt>
                <c:pt idx="1105">
                  <c:v>1/9/2016 1:00 AM</c:v>
                </c:pt>
                <c:pt idx="1106">
                  <c:v>1/9/2016 2:00 AM</c:v>
                </c:pt>
                <c:pt idx="1107">
                  <c:v>1/9/2016 3:00 AM</c:v>
                </c:pt>
                <c:pt idx="1108">
                  <c:v>1/9/2016 4:00 AM</c:v>
                </c:pt>
                <c:pt idx="1109">
                  <c:v>1/9/2016 5:00 AM</c:v>
                </c:pt>
                <c:pt idx="1110">
                  <c:v>1/9/2016 6:00 AM</c:v>
                </c:pt>
                <c:pt idx="1111">
                  <c:v>1/9/2016 7:00 AM</c:v>
                </c:pt>
                <c:pt idx="1112">
                  <c:v>1/9/2016 8:00 AM</c:v>
                </c:pt>
                <c:pt idx="1113">
                  <c:v>1/9/2016 9:00 AM</c:v>
                </c:pt>
                <c:pt idx="1114">
                  <c:v>1/9/2016 10:00 AM</c:v>
                </c:pt>
                <c:pt idx="1115">
                  <c:v>1/9/2016 11:00 AM</c:v>
                </c:pt>
                <c:pt idx="1116">
                  <c:v>1/9/2016 12:00 PM</c:v>
                </c:pt>
                <c:pt idx="1117">
                  <c:v>1/9/2016 1:00 PM</c:v>
                </c:pt>
                <c:pt idx="1118">
                  <c:v>1/9/2016 2:00 PM</c:v>
                </c:pt>
                <c:pt idx="1119">
                  <c:v>1/9/2016 3:00 PM</c:v>
                </c:pt>
                <c:pt idx="1120">
                  <c:v>1/9/2016 4:00 PM</c:v>
                </c:pt>
                <c:pt idx="1121">
                  <c:v>1/9/2016 5:00 PM</c:v>
                </c:pt>
                <c:pt idx="1122">
                  <c:v>1/9/2016 6:00 PM</c:v>
                </c:pt>
                <c:pt idx="1123">
                  <c:v>1/9/2016 7:00 PM</c:v>
                </c:pt>
                <c:pt idx="1124">
                  <c:v>1/9/2016 8:00 PM</c:v>
                </c:pt>
                <c:pt idx="1125">
                  <c:v>1/9/2016 9:00 PM</c:v>
                </c:pt>
                <c:pt idx="1126">
                  <c:v>1/9/2016 10:00 PM</c:v>
                </c:pt>
                <c:pt idx="1127">
                  <c:v>1/9/2016 11:00 PM</c:v>
                </c:pt>
                <c:pt idx="1128">
                  <c:v>1/10/2016 12:00 AM</c:v>
                </c:pt>
                <c:pt idx="1129">
                  <c:v>1/10/2016 1:00 AM</c:v>
                </c:pt>
                <c:pt idx="1130">
                  <c:v>1/10/2016 2:00 AM</c:v>
                </c:pt>
                <c:pt idx="1131">
                  <c:v>1/10/2016 3:00 AM</c:v>
                </c:pt>
                <c:pt idx="1132">
                  <c:v>1/10/2016 4:00 AM</c:v>
                </c:pt>
                <c:pt idx="1133">
                  <c:v>1/10/2016 5:00 AM</c:v>
                </c:pt>
                <c:pt idx="1134">
                  <c:v>1/10/2016 6:00 AM</c:v>
                </c:pt>
                <c:pt idx="1135">
                  <c:v>1/10/2016 7:00 AM</c:v>
                </c:pt>
                <c:pt idx="1136">
                  <c:v>1/10/2016 8:00 AM</c:v>
                </c:pt>
                <c:pt idx="1137">
                  <c:v>1/10/2016 9:00 AM</c:v>
                </c:pt>
                <c:pt idx="1138">
                  <c:v>1/10/2016 10:00 AM</c:v>
                </c:pt>
                <c:pt idx="1139">
                  <c:v>1/10/2016 11:00 AM</c:v>
                </c:pt>
                <c:pt idx="1140">
                  <c:v>1/10/2016 12:00 PM</c:v>
                </c:pt>
                <c:pt idx="1141">
                  <c:v>1/10/2016 1:00 PM</c:v>
                </c:pt>
                <c:pt idx="1142">
                  <c:v>1/10/2016 2:00 PM</c:v>
                </c:pt>
                <c:pt idx="1143">
                  <c:v>1/10/2016 3:00 PM</c:v>
                </c:pt>
                <c:pt idx="1144">
                  <c:v>1/10/2016 4:00 PM</c:v>
                </c:pt>
                <c:pt idx="1145">
                  <c:v>1/10/2016 5:00 PM</c:v>
                </c:pt>
                <c:pt idx="1146">
                  <c:v>1/10/2016 6:00 PM</c:v>
                </c:pt>
                <c:pt idx="1147">
                  <c:v>1/10/2016 7:00 PM</c:v>
                </c:pt>
                <c:pt idx="1148">
                  <c:v>1/10/2016 8:00 PM</c:v>
                </c:pt>
                <c:pt idx="1149">
                  <c:v>1/10/2016 9:00 PM</c:v>
                </c:pt>
                <c:pt idx="1150">
                  <c:v>1/10/2016 10:00 PM</c:v>
                </c:pt>
                <c:pt idx="1151">
                  <c:v>1/10/2016 11:00 PM</c:v>
                </c:pt>
                <c:pt idx="1152">
                  <c:v>1/11/2016 12:00 AM</c:v>
                </c:pt>
                <c:pt idx="1153">
                  <c:v>1/11/2016 1:00 AM</c:v>
                </c:pt>
                <c:pt idx="1154">
                  <c:v>1/11/2016 2:00 AM</c:v>
                </c:pt>
                <c:pt idx="1155">
                  <c:v>1/11/2016 3:00 AM</c:v>
                </c:pt>
                <c:pt idx="1156">
                  <c:v>1/11/2016 4:00 AM</c:v>
                </c:pt>
                <c:pt idx="1157">
                  <c:v>1/11/2016 5:00 AM</c:v>
                </c:pt>
                <c:pt idx="1158">
                  <c:v>1/11/2016 6:00 AM</c:v>
                </c:pt>
                <c:pt idx="1159">
                  <c:v>1/11/2016 7:00 AM</c:v>
                </c:pt>
                <c:pt idx="1160">
                  <c:v>1/11/2016 8:00 AM</c:v>
                </c:pt>
                <c:pt idx="1161">
                  <c:v>1/11/2016 9:00 AM</c:v>
                </c:pt>
                <c:pt idx="1162">
                  <c:v>1/11/2016 10:00 AM</c:v>
                </c:pt>
                <c:pt idx="1163">
                  <c:v>1/11/2016 11:00 AM</c:v>
                </c:pt>
                <c:pt idx="1164">
                  <c:v>1/11/2016 12:00 PM</c:v>
                </c:pt>
                <c:pt idx="1165">
                  <c:v>1/11/2016 1:00 PM</c:v>
                </c:pt>
                <c:pt idx="1166">
                  <c:v>1/11/2016 2:00 PM</c:v>
                </c:pt>
                <c:pt idx="1167">
                  <c:v>1/11/2016 3:00 PM</c:v>
                </c:pt>
                <c:pt idx="1168">
                  <c:v>1/11/2016 4:00 PM</c:v>
                </c:pt>
                <c:pt idx="1169">
                  <c:v>1/11/2016 5:00 PM</c:v>
                </c:pt>
                <c:pt idx="1170">
                  <c:v>1/11/2016 6:00 PM</c:v>
                </c:pt>
                <c:pt idx="1171">
                  <c:v>1/11/2016 7:00 PM</c:v>
                </c:pt>
                <c:pt idx="1172">
                  <c:v>1/11/2016 8:00 PM</c:v>
                </c:pt>
                <c:pt idx="1173">
                  <c:v>1/11/2016 9:00 PM</c:v>
                </c:pt>
                <c:pt idx="1174">
                  <c:v>1/11/2016 10:00 PM</c:v>
                </c:pt>
                <c:pt idx="1175">
                  <c:v>1/11/2016 11:00 PM</c:v>
                </c:pt>
                <c:pt idx="1176">
                  <c:v>1/12/2016 12:00 AM</c:v>
                </c:pt>
                <c:pt idx="1177">
                  <c:v>1/12/2016 1:00 AM</c:v>
                </c:pt>
                <c:pt idx="1178">
                  <c:v>1/12/2016 2:00 AM</c:v>
                </c:pt>
                <c:pt idx="1179">
                  <c:v>1/12/2016 3:00 AM</c:v>
                </c:pt>
                <c:pt idx="1180">
                  <c:v>1/12/2016 4:00 AM</c:v>
                </c:pt>
                <c:pt idx="1181">
                  <c:v>1/12/2016 5:00 AM</c:v>
                </c:pt>
                <c:pt idx="1182">
                  <c:v>1/12/2016 6:00 AM</c:v>
                </c:pt>
                <c:pt idx="1183">
                  <c:v>1/12/2016 7:00 AM</c:v>
                </c:pt>
                <c:pt idx="1184">
                  <c:v>1/12/2016 8:00 AM</c:v>
                </c:pt>
                <c:pt idx="1185">
                  <c:v>1/12/2016 9:00 AM</c:v>
                </c:pt>
                <c:pt idx="1186">
                  <c:v>1/12/2016 10:00 AM</c:v>
                </c:pt>
                <c:pt idx="1187">
                  <c:v>1/12/2016 11:00 AM</c:v>
                </c:pt>
                <c:pt idx="1188">
                  <c:v>1/12/2016 12:00 PM</c:v>
                </c:pt>
                <c:pt idx="1189">
                  <c:v>1/12/2016 1:00 PM</c:v>
                </c:pt>
                <c:pt idx="1190">
                  <c:v>1/12/2016 2:00 PM</c:v>
                </c:pt>
                <c:pt idx="1191">
                  <c:v>1/12/2016 3:00 PM</c:v>
                </c:pt>
                <c:pt idx="1192">
                  <c:v>1/12/2016 4:00 PM</c:v>
                </c:pt>
                <c:pt idx="1193">
                  <c:v>1/12/2016 5:00 PM</c:v>
                </c:pt>
                <c:pt idx="1194">
                  <c:v>1/12/2016 6:00 PM</c:v>
                </c:pt>
                <c:pt idx="1195">
                  <c:v>1/12/2016 7:00 PM</c:v>
                </c:pt>
                <c:pt idx="1196">
                  <c:v>1/12/2016 8:00 PM</c:v>
                </c:pt>
                <c:pt idx="1197">
                  <c:v>1/12/2016 9:00 PM</c:v>
                </c:pt>
                <c:pt idx="1198">
                  <c:v>1/12/2016 10:00 PM</c:v>
                </c:pt>
                <c:pt idx="1199">
                  <c:v>1/12/2016 11:00 PM</c:v>
                </c:pt>
                <c:pt idx="1200">
                  <c:v>1/13/2016 12:00 AM</c:v>
                </c:pt>
                <c:pt idx="1201">
                  <c:v>1/13/2016 1:00 AM</c:v>
                </c:pt>
                <c:pt idx="1202">
                  <c:v>1/13/2016 2:00 AM</c:v>
                </c:pt>
                <c:pt idx="1203">
                  <c:v>1/13/2016 3:00 AM</c:v>
                </c:pt>
                <c:pt idx="1204">
                  <c:v>1/13/2016 4:00 AM</c:v>
                </c:pt>
                <c:pt idx="1205">
                  <c:v>1/13/2016 5:00 AM</c:v>
                </c:pt>
                <c:pt idx="1206">
                  <c:v>1/13/2016 6:00 AM</c:v>
                </c:pt>
                <c:pt idx="1207">
                  <c:v>1/13/2016 7:00 AM</c:v>
                </c:pt>
                <c:pt idx="1208">
                  <c:v>1/13/2016 8:00 AM</c:v>
                </c:pt>
                <c:pt idx="1209">
                  <c:v>1/13/2016 9:00 AM</c:v>
                </c:pt>
                <c:pt idx="1210">
                  <c:v>1/13/2016 10:00 AM</c:v>
                </c:pt>
                <c:pt idx="1211">
                  <c:v>1/13/2016 11:00 AM</c:v>
                </c:pt>
                <c:pt idx="1212">
                  <c:v>1/13/2016 12:00 PM</c:v>
                </c:pt>
                <c:pt idx="1213">
                  <c:v>1/13/2016 1:00 PM</c:v>
                </c:pt>
                <c:pt idx="1214">
                  <c:v>1/13/2016 2:00 PM</c:v>
                </c:pt>
                <c:pt idx="1215">
                  <c:v>1/13/2016 3:00 PM</c:v>
                </c:pt>
                <c:pt idx="1216">
                  <c:v>1/13/2016 4:00 PM</c:v>
                </c:pt>
                <c:pt idx="1217">
                  <c:v>1/13/2016 5:00 PM</c:v>
                </c:pt>
                <c:pt idx="1218">
                  <c:v>1/13/2016 6:00 PM</c:v>
                </c:pt>
                <c:pt idx="1219">
                  <c:v>1/13/2016 7:00 PM</c:v>
                </c:pt>
                <c:pt idx="1220">
                  <c:v>1/13/2016 8:00 PM</c:v>
                </c:pt>
                <c:pt idx="1221">
                  <c:v>1/13/2016 9:00 PM</c:v>
                </c:pt>
                <c:pt idx="1222">
                  <c:v>1/13/2016 10:00 PM</c:v>
                </c:pt>
                <c:pt idx="1223">
                  <c:v>1/13/2016 11:00 PM</c:v>
                </c:pt>
                <c:pt idx="1224">
                  <c:v>1/14/2016 12:00 AM</c:v>
                </c:pt>
                <c:pt idx="1225">
                  <c:v>1/14/2016 1:00 AM</c:v>
                </c:pt>
                <c:pt idx="1226">
                  <c:v>1/14/2016 2:00 AM</c:v>
                </c:pt>
                <c:pt idx="1227">
                  <c:v>1/14/2016 3:00 AM</c:v>
                </c:pt>
                <c:pt idx="1228">
                  <c:v>1/14/2016 4:00 AM</c:v>
                </c:pt>
                <c:pt idx="1229">
                  <c:v>1/14/2016 5:00 AM</c:v>
                </c:pt>
                <c:pt idx="1230">
                  <c:v>1/14/2016 6:00 AM</c:v>
                </c:pt>
                <c:pt idx="1231">
                  <c:v>1/14/2016 7:00 AM</c:v>
                </c:pt>
                <c:pt idx="1232">
                  <c:v>1/14/2016 8:00 AM</c:v>
                </c:pt>
                <c:pt idx="1233">
                  <c:v>1/14/2016 9:00 AM</c:v>
                </c:pt>
                <c:pt idx="1234">
                  <c:v>1/14/2016 10:00 AM</c:v>
                </c:pt>
                <c:pt idx="1235">
                  <c:v>1/14/2016 11:00 AM</c:v>
                </c:pt>
                <c:pt idx="1236">
                  <c:v>1/14/2016 12:00 PM</c:v>
                </c:pt>
                <c:pt idx="1237">
                  <c:v>1/14/2016 1:00 PM</c:v>
                </c:pt>
                <c:pt idx="1238">
                  <c:v>1/14/2016 2:00 PM</c:v>
                </c:pt>
                <c:pt idx="1239">
                  <c:v>1/14/2016 3:00 PM</c:v>
                </c:pt>
                <c:pt idx="1240">
                  <c:v>1/14/2016 4:00 PM</c:v>
                </c:pt>
                <c:pt idx="1241">
                  <c:v>1/14/2016 5:00 PM</c:v>
                </c:pt>
                <c:pt idx="1242">
                  <c:v>1/14/2016 6:00 PM</c:v>
                </c:pt>
                <c:pt idx="1243">
                  <c:v>1/14/2016 7:00 PM</c:v>
                </c:pt>
                <c:pt idx="1244">
                  <c:v>1/14/2016 8:00 PM</c:v>
                </c:pt>
                <c:pt idx="1245">
                  <c:v>1/14/2016 9:00 PM</c:v>
                </c:pt>
                <c:pt idx="1246">
                  <c:v>1/14/2016 10:00 PM</c:v>
                </c:pt>
                <c:pt idx="1247">
                  <c:v>1/14/2016 11:00 PM</c:v>
                </c:pt>
                <c:pt idx="1248">
                  <c:v>1/15/2016 12:00 AM</c:v>
                </c:pt>
                <c:pt idx="1249">
                  <c:v>1/15/2016 1:00 AM</c:v>
                </c:pt>
                <c:pt idx="1250">
                  <c:v>1/15/2016 2:00 AM</c:v>
                </c:pt>
                <c:pt idx="1251">
                  <c:v>1/15/2016 3:00 AM</c:v>
                </c:pt>
                <c:pt idx="1252">
                  <c:v>1/15/2016 4:00 AM</c:v>
                </c:pt>
                <c:pt idx="1253">
                  <c:v>1/15/2016 5:00 AM</c:v>
                </c:pt>
                <c:pt idx="1254">
                  <c:v>1/15/2016 6:00 AM</c:v>
                </c:pt>
                <c:pt idx="1255">
                  <c:v>1/15/2016 7:00 AM</c:v>
                </c:pt>
                <c:pt idx="1256">
                  <c:v>1/15/2016 8:00 AM</c:v>
                </c:pt>
                <c:pt idx="1257">
                  <c:v>1/15/2016 9:00 AM</c:v>
                </c:pt>
                <c:pt idx="1258">
                  <c:v>1/15/2016 10:00 AM</c:v>
                </c:pt>
                <c:pt idx="1259">
                  <c:v>1/15/2016 11:00 AM</c:v>
                </c:pt>
                <c:pt idx="1260">
                  <c:v>1/15/2016 12:00 PM</c:v>
                </c:pt>
                <c:pt idx="1261">
                  <c:v>1/15/2016 1:00 PM</c:v>
                </c:pt>
                <c:pt idx="1262">
                  <c:v>1/15/2016 2:00 PM</c:v>
                </c:pt>
                <c:pt idx="1263">
                  <c:v>1/15/2016 3:00 PM</c:v>
                </c:pt>
                <c:pt idx="1264">
                  <c:v>1/15/2016 4:00 PM</c:v>
                </c:pt>
                <c:pt idx="1265">
                  <c:v>1/15/2016 5:00 PM</c:v>
                </c:pt>
                <c:pt idx="1266">
                  <c:v>1/15/2016 6:00 PM</c:v>
                </c:pt>
                <c:pt idx="1267">
                  <c:v>1/15/2016 7:00 PM</c:v>
                </c:pt>
                <c:pt idx="1268">
                  <c:v>1/15/2016 8:00 PM</c:v>
                </c:pt>
                <c:pt idx="1269">
                  <c:v>1/15/2016 9:00 PM</c:v>
                </c:pt>
                <c:pt idx="1270">
                  <c:v>1/15/2016 10:00 PM</c:v>
                </c:pt>
                <c:pt idx="1271">
                  <c:v>1/15/2016 11:00 PM</c:v>
                </c:pt>
                <c:pt idx="1272">
                  <c:v>1/16/2016 12:00 AM</c:v>
                </c:pt>
                <c:pt idx="1273">
                  <c:v>1/16/2016 1:00 AM</c:v>
                </c:pt>
                <c:pt idx="1274">
                  <c:v>1/16/2016 2:00 AM</c:v>
                </c:pt>
                <c:pt idx="1275">
                  <c:v>1/16/2016 3:00 AM</c:v>
                </c:pt>
                <c:pt idx="1276">
                  <c:v>1/16/2016 4:00 AM</c:v>
                </c:pt>
                <c:pt idx="1277">
                  <c:v>1/16/2016 5:00 AM</c:v>
                </c:pt>
                <c:pt idx="1278">
                  <c:v>1/16/2016 6:00 AM</c:v>
                </c:pt>
                <c:pt idx="1279">
                  <c:v>1/16/2016 7:00 AM</c:v>
                </c:pt>
                <c:pt idx="1280">
                  <c:v>1/16/2016 8:00 AM</c:v>
                </c:pt>
                <c:pt idx="1281">
                  <c:v>1/16/2016 9:00 AM</c:v>
                </c:pt>
                <c:pt idx="1282">
                  <c:v>1/16/2016 10:00 AM</c:v>
                </c:pt>
                <c:pt idx="1283">
                  <c:v>1/16/2016 11:00 AM</c:v>
                </c:pt>
                <c:pt idx="1284">
                  <c:v>1/16/2016 12:00 PM</c:v>
                </c:pt>
                <c:pt idx="1285">
                  <c:v>1/16/2016 1:00 PM</c:v>
                </c:pt>
                <c:pt idx="1286">
                  <c:v>1/16/2016 2:00 PM</c:v>
                </c:pt>
                <c:pt idx="1287">
                  <c:v>1/16/2016 3:00 PM</c:v>
                </c:pt>
                <c:pt idx="1288">
                  <c:v>1/16/2016 4:00 PM</c:v>
                </c:pt>
                <c:pt idx="1289">
                  <c:v>1/16/2016 5:00 PM</c:v>
                </c:pt>
                <c:pt idx="1290">
                  <c:v>1/16/2016 6:00 PM</c:v>
                </c:pt>
                <c:pt idx="1291">
                  <c:v>1/16/2016 7:00 PM</c:v>
                </c:pt>
                <c:pt idx="1292">
                  <c:v>1/16/2016 8:00 PM</c:v>
                </c:pt>
                <c:pt idx="1293">
                  <c:v>1/16/2016 9:00 PM</c:v>
                </c:pt>
                <c:pt idx="1294">
                  <c:v>1/16/2016 10:00 PM</c:v>
                </c:pt>
                <c:pt idx="1295">
                  <c:v>1/16/2016 11:00 PM</c:v>
                </c:pt>
                <c:pt idx="1296">
                  <c:v>1/17/2016 12:00 AM</c:v>
                </c:pt>
                <c:pt idx="1297">
                  <c:v>1/17/2016 1:00 AM</c:v>
                </c:pt>
                <c:pt idx="1298">
                  <c:v>1/17/2016 2:00 AM</c:v>
                </c:pt>
                <c:pt idx="1299">
                  <c:v>1/17/2016 3:00 AM</c:v>
                </c:pt>
                <c:pt idx="1300">
                  <c:v>1/17/2016 4:00 AM</c:v>
                </c:pt>
                <c:pt idx="1301">
                  <c:v>1/17/2016 5:00 AM</c:v>
                </c:pt>
                <c:pt idx="1302">
                  <c:v>1/17/2016 6:00 AM</c:v>
                </c:pt>
                <c:pt idx="1303">
                  <c:v>1/17/2016 7:00 AM</c:v>
                </c:pt>
                <c:pt idx="1304">
                  <c:v>1/17/2016 8:00 AM</c:v>
                </c:pt>
                <c:pt idx="1305">
                  <c:v>1/17/2016 9:00 AM</c:v>
                </c:pt>
                <c:pt idx="1306">
                  <c:v>1/17/2016 10:00 AM</c:v>
                </c:pt>
                <c:pt idx="1307">
                  <c:v>1/17/2016 11:00 AM</c:v>
                </c:pt>
                <c:pt idx="1308">
                  <c:v>1/17/2016 12:00 PM</c:v>
                </c:pt>
                <c:pt idx="1309">
                  <c:v>1/17/2016 1:00 PM</c:v>
                </c:pt>
                <c:pt idx="1310">
                  <c:v>1/17/2016 2:00 PM</c:v>
                </c:pt>
                <c:pt idx="1311">
                  <c:v>1/17/2016 3:00 PM</c:v>
                </c:pt>
                <c:pt idx="1312">
                  <c:v>1/17/2016 4:00 PM</c:v>
                </c:pt>
                <c:pt idx="1313">
                  <c:v>1/17/2016 5:00 PM</c:v>
                </c:pt>
                <c:pt idx="1314">
                  <c:v>1/17/2016 6:00 PM</c:v>
                </c:pt>
                <c:pt idx="1315">
                  <c:v>1/17/2016 7:00 PM</c:v>
                </c:pt>
                <c:pt idx="1316">
                  <c:v>1/17/2016 8:00 PM</c:v>
                </c:pt>
                <c:pt idx="1317">
                  <c:v>1/17/2016 9:00 PM</c:v>
                </c:pt>
                <c:pt idx="1318">
                  <c:v>1/17/2016 10:00 PM</c:v>
                </c:pt>
                <c:pt idx="1319">
                  <c:v>1/17/2016 11:00 PM</c:v>
                </c:pt>
                <c:pt idx="1320">
                  <c:v>1/18/2016 12:00 AM</c:v>
                </c:pt>
                <c:pt idx="1321">
                  <c:v>1/18/2016 1:00 AM</c:v>
                </c:pt>
                <c:pt idx="1322">
                  <c:v>1/18/2016 2:00 AM</c:v>
                </c:pt>
                <c:pt idx="1323">
                  <c:v>1/18/2016 3:00 AM</c:v>
                </c:pt>
                <c:pt idx="1324">
                  <c:v>1/18/2016 4:00 AM</c:v>
                </c:pt>
                <c:pt idx="1325">
                  <c:v>1/18/2016 5:00 AM</c:v>
                </c:pt>
                <c:pt idx="1326">
                  <c:v>1/18/2016 6:00 AM</c:v>
                </c:pt>
                <c:pt idx="1327">
                  <c:v>1/18/2016 7:00 AM</c:v>
                </c:pt>
                <c:pt idx="1328">
                  <c:v>1/18/2016 8:00 AM</c:v>
                </c:pt>
                <c:pt idx="1329">
                  <c:v>1/18/2016 9:00 AM</c:v>
                </c:pt>
                <c:pt idx="1330">
                  <c:v>1/18/2016 10:00 AM</c:v>
                </c:pt>
                <c:pt idx="1331">
                  <c:v>1/18/2016 11:00 AM</c:v>
                </c:pt>
                <c:pt idx="1332">
                  <c:v>1/18/2016 12:00 PM</c:v>
                </c:pt>
                <c:pt idx="1333">
                  <c:v>1/18/2016 1:00 PM</c:v>
                </c:pt>
                <c:pt idx="1334">
                  <c:v>1/18/2016 2:00 PM</c:v>
                </c:pt>
                <c:pt idx="1335">
                  <c:v>1/18/2016 3:00 PM</c:v>
                </c:pt>
                <c:pt idx="1336">
                  <c:v>1/18/2016 4:00 PM</c:v>
                </c:pt>
                <c:pt idx="1337">
                  <c:v>1/18/2016 5:00 PM</c:v>
                </c:pt>
                <c:pt idx="1338">
                  <c:v>1/18/2016 6:00 PM</c:v>
                </c:pt>
                <c:pt idx="1339">
                  <c:v>1/18/2016 7:00 PM</c:v>
                </c:pt>
                <c:pt idx="1340">
                  <c:v>1/18/2016 8:00 PM</c:v>
                </c:pt>
                <c:pt idx="1341">
                  <c:v>1/18/2016 9:00 PM</c:v>
                </c:pt>
                <c:pt idx="1342">
                  <c:v>1/18/2016 10:00 PM</c:v>
                </c:pt>
                <c:pt idx="1343">
                  <c:v>1/18/2016 11:00 PM</c:v>
                </c:pt>
                <c:pt idx="1344">
                  <c:v>1/19/2016 12:00 AM</c:v>
                </c:pt>
                <c:pt idx="1345">
                  <c:v>1/19/2016 1:00 AM</c:v>
                </c:pt>
                <c:pt idx="1346">
                  <c:v>1/19/2016 2:00 AM</c:v>
                </c:pt>
                <c:pt idx="1347">
                  <c:v>1/19/2016 3:00 AM</c:v>
                </c:pt>
                <c:pt idx="1348">
                  <c:v>1/19/2016 4:00 AM</c:v>
                </c:pt>
                <c:pt idx="1349">
                  <c:v>1/19/2016 5:00 AM</c:v>
                </c:pt>
                <c:pt idx="1350">
                  <c:v>1/19/2016 6:00 AM</c:v>
                </c:pt>
                <c:pt idx="1351">
                  <c:v>1/19/2016 7:00 AM</c:v>
                </c:pt>
                <c:pt idx="1352">
                  <c:v>1/19/2016 8:00 AM</c:v>
                </c:pt>
                <c:pt idx="1353">
                  <c:v>1/19/2016 9:00 AM</c:v>
                </c:pt>
                <c:pt idx="1354">
                  <c:v>1/19/2016 10:00 AM</c:v>
                </c:pt>
                <c:pt idx="1355">
                  <c:v>1/19/2016 11:00 AM</c:v>
                </c:pt>
                <c:pt idx="1356">
                  <c:v>1/19/2016 12:00 PM</c:v>
                </c:pt>
                <c:pt idx="1357">
                  <c:v>1/19/2016 1:00 PM</c:v>
                </c:pt>
                <c:pt idx="1358">
                  <c:v>1/19/2016 2:00 PM</c:v>
                </c:pt>
                <c:pt idx="1359">
                  <c:v>1/19/2016 3:00 PM</c:v>
                </c:pt>
                <c:pt idx="1360">
                  <c:v>1/19/2016 4:00 PM</c:v>
                </c:pt>
                <c:pt idx="1361">
                  <c:v>1/19/2016 5:00 PM</c:v>
                </c:pt>
                <c:pt idx="1362">
                  <c:v>1/19/2016 6:00 PM</c:v>
                </c:pt>
                <c:pt idx="1363">
                  <c:v>1/19/2016 7:00 PM</c:v>
                </c:pt>
                <c:pt idx="1364">
                  <c:v>1/19/2016 8:00 PM</c:v>
                </c:pt>
                <c:pt idx="1365">
                  <c:v>1/19/2016 9:00 PM</c:v>
                </c:pt>
                <c:pt idx="1366">
                  <c:v>1/19/2016 10:00 PM</c:v>
                </c:pt>
                <c:pt idx="1367">
                  <c:v>1/19/2016 11:00 PM</c:v>
                </c:pt>
                <c:pt idx="1368">
                  <c:v>1/20/2016 12:00 AM</c:v>
                </c:pt>
                <c:pt idx="1369">
                  <c:v>1/20/2016 1:00 AM</c:v>
                </c:pt>
                <c:pt idx="1370">
                  <c:v>1/20/2016 2:00 AM</c:v>
                </c:pt>
                <c:pt idx="1371">
                  <c:v>1/20/2016 3:00 AM</c:v>
                </c:pt>
                <c:pt idx="1372">
                  <c:v>1/20/2016 4:00 AM</c:v>
                </c:pt>
                <c:pt idx="1373">
                  <c:v>1/20/2016 5:00 AM</c:v>
                </c:pt>
                <c:pt idx="1374">
                  <c:v>1/20/2016 6:00 AM</c:v>
                </c:pt>
                <c:pt idx="1375">
                  <c:v>1/20/2016 7:00 AM</c:v>
                </c:pt>
                <c:pt idx="1376">
                  <c:v>1/20/2016 8:00 AM</c:v>
                </c:pt>
                <c:pt idx="1377">
                  <c:v>1/20/2016 9:00 AM</c:v>
                </c:pt>
                <c:pt idx="1378">
                  <c:v>1/20/2016 10:00 AM</c:v>
                </c:pt>
                <c:pt idx="1379">
                  <c:v>1/20/2016 11:00 AM</c:v>
                </c:pt>
                <c:pt idx="1380">
                  <c:v>1/20/2016 12:00 PM</c:v>
                </c:pt>
                <c:pt idx="1381">
                  <c:v>1/20/2016 1:00 PM</c:v>
                </c:pt>
                <c:pt idx="1382">
                  <c:v>1/20/2016 2:00 PM</c:v>
                </c:pt>
                <c:pt idx="1383">
                  <c:v>1/20/2016 3:00 PM</c:v>
                </c:pt>
                <c:pt idx="1384">
                  <c:v>1/20/2016 4:00 PM</c:v>
                </c:pt>
                <c:pt idx="1385">
                  <c:v>1/20/2016 5:00 PM</c:v>
                </c:pt>
                <c:pt idx="1386">
                  <c:v>1/20/2016 6:00 PM</c:v>
                </c:pt>
                <c:pt idx="1387">
                  <c:v>1/20/2016 7:00 PM</c:v>
                </c:pt>
                <c:pt idx="1388">
                  <c:v>1/20/2016 8:00 PM</c:v>
                </c:pt>
                <c:pt idx="1389">
                  <c:v>1/20/2016 9:00 PM</c:v>
                </c:pt>
                <c:pt idx="1390">
                  <c:v>1/20/2016 10:00 PM</c:v>
                </c:pt>
                <c:pt idx="1391">
                  <c:v>1/20/2016 11:00 PM</c:v>
                </c:pt>
                <c:pt idx="1392">
                  <c:v>1/21/2016 12:00 AM</c:v>
                </c:pt>
                <c:pt idx="1393">
                  <c:v>1/21/2016 1:00 AM</c:v>
                </c:pt>
                <c:pt idx="1394">
                  <c:v>1/21/2016 2:00 AM</c:v>
                </c:pt>
                <c:pt idx="1395">
                  <c:v>1/21/2016 3:00 AM</c:v>
                </c:pt>
                <c:pt idx="1396">
                  <c:v>1/21/2016 4:00 AM</c:v>
                </c:pt>
                <c:pt idx="1397">
                  <c:v>1/21/2016 5:00 AM</c:v>
                </c:pt>
                <c:pt idx="1398">
                  <c:v>1/21/2016 6:00 AM</c:v>
                </c:pt>
                <c:pt idx="1399">
                  <c:v>1/21/2016 7:00 AM</c:v>
                </c:pt>
                <c:pt idx="1400">
                  <c:v>1/21/2016 8:00 AM</c:v>
                </c:pt>
                <c:pt idx="1401">
                  <c:v>1/21/2016 9:00 AM</c:v>
                </c:pt>
                <c:pt idx="1402">
                  <c:v>1/21/2016 10:00 AM</c:v>
                </c:pt>
                <c:pt idx="1403">
                  <c:v>1/21/2016 11:00 AM</c:v>
                </c:pt>
                <c:pt idx="1404">
                  <c:v>1/21/2016 12:00 PM</c:v>
                </c:pt>
                <c:pt idx="1405">
                  <c:v>1/21/2016 1:00 PM</c:v>
                </c:pt>
                <c:pt idx="1406">
                  <c:v>1/21/2016 2:00 PM</c:v>
                </c:pt>
                <c:pt idx="1407">
                  <c:v>1/21/2016 3:00 PM</c:v>
                </c:pt>
                <c:pt idx="1408">
                  <c:v>1/21/2016 4:00 PM</c:v>
                </c:pt>
                <c:pt idx="1409">
                  <c:v>1/21/2016 5:00 PM</c:v>
                </c:pt>
                <c:pt idx="1410">
                  <c:v>1/21/2016 6:00 PM</c:v>
                </c:pt>
                <c:pt idx="1411">
                  <c:v>1/21/2016 7:00 PM</c:v>
                </c:pt>
                <c:pt idx="1412">
                  <c:v>1/21/2016 8:00 PM</c:v>
                </c:pt>
                <c:pt idx="1413">
                  <c:v>1/21/2016 9:00 PM</c:v>
                </c:pt>
                <c:pt idx="1414">
                  <c:v>1/21/2016 10:00 PM</c:v>
                </c:pt>
                <c:pt idx="1415">
                  <c:v>1/21/2016 11:00 PM</c:v>
                </c:pt>
                <c:pt idx="1416">
                  <c:v>1/22/2016 12:00 AM</c:v>
                </c:pt>
                <c:pt idx="1417">
                  <c:v>1/22/2016 1:00 AM</c:v>
                </c:pt>
                <c:pt idx="1418">
                  <c:v>1/22/2016 2:00 AM</c:v>
                </c:pt>
                <c:pt idx="1419">
                  <c:v>1/22/2016 3:00 AM</c:v>
                </c:pt>
                <c:pt idx="1420">
                  <c:v>1/22/2016 4:00 AM</c:v>
                </c:pt>
                <c:pt idx="1421">
                  <c:v>1/22/2016 5:00 AM</c:v>
                </c:pt>
                <c:pt idx="1422">
                  <c:v>1/22/2016 6:00 AM</c:v>
                </c:pt>
                <c:pt idx="1423">
                  <c:v>1/22/2016 7:00 AM</c:v>
                </c:pt>
                <c:pt idx="1424">
                  <c:v>1/22/2016 8:00 AM</c:v>
                </c:pt>
                <c:pt idx="1425">
                  <c:v>1/22/2016 9:00 AM</c:v>
                </c:pt>
                <c:pt idx="1426">
                  <c:v>1/22/2016 10:00 AM</c:v>
                </c:pt>
                <c:pt idx="1427">
                  <c:v>1/22/2016 11:00 AM</c:v>
                </c:pt>
                <c:pt idx="1428">
                  <c:v>1/22/2016 12:00 PM</c:v>
                </c:pt>
                <c:pt idx="1429">
                  <c:v>1/22/2016 1:00 PM</c:v>
                </c:pt>
                <c:pt idx="1430">
                  <c:v>1/22/2016 2:00 PM</c:v>
                </c:pt>
                <c:pt idx="1431">
                  <c:v>1/22/2016 3:00 PM</c:v>
                </c:pt>
                <c:pt idx="1432">
                  <c:v>1/22/2016 4:00 PM</c:v>
                </c:pt>
                <c:pt idx="1433">
                  <c:v>1/22/2016 5:00 PM</c:v>
                </c:pt>
                <c:pt idx="1434">
                  <c:v>1/22/2016 6:00 PM</c:v>
                </c:pt>
                <c:pt idx="1435">
                  <c:v>1/22/2016 7:00 PM</c:v>
                </c:pt>
                <c:pt idx="1436">
                  <c:v>1/22/2016 8:00 PM</c:v>
                </c:pt>
                <c:pt idx="1437">
                  <c:v>1/22/2016 9:00 PM</c:v>
                </c:pt>
                <c:pt idx="1438">
                  <c:v>1/22/2016 10:00 PM</c:v>
                </c:pt>
                <c:pt idx="1439">
                  <c:v>1/22/2016 11:00 PM</c:v>
                </c:pt>
                <c:pt idx="1440">
                  <c:v>1/23/2016 12:00 AM</c:v>
                </c:pt>
                <c:pt idx="1441">
                  <c:v>1/23/2016 1:00 AM</c:v>
                </c:pt>
                <c:pt idx="1442">
                  <c:v>1/23/2016 2:00 AM</c:v>
                </c:pt>
                <c:pt idx="1443">
                  <c:v>1/23/2016 3:00 AM</c:v>
                </c:pt>
                <c:pt idx="1444">
                  <c:v>1/23/2016 4:00 AM</c:v>
                </c:pt>
                <c:pt idx="1445">
                  <c:v>1/23/2016 5:00 AM</c:v>
                </c:pt>
                <c:pt idx="1446">
                  <c:v>1/23/2016 6:00 AM</c:v>
                </c:pt>
                <c:pt idx="1447">
                  <c:v>1/23/2016 7:00 AM</c:v>
                </c:pt>
                <c:pt idx="1448">
                  <c:v>1/23/2016 8:00 AM</c:v>
                </c:pt>
                <c:pt idx="1449">
                  <c:v>1/23/2016 9:00 AM</c:v>
                </c:pt>
                <c:pt idx="1450">
                  <c:v>1/23/2016 10:00 AM</c:v>
                </c:pt>
                <c:pt idx="1451">
                  <c:v>1/23/2016 11:00 AM</c:v>
                </c:pt>
                <c:pt idx="1452">
                  <c:v>1/23/2016 12:00 PM</c:v>
                </c:pt>
                <c:pt idx="1453">
                  <c:v>1/23/2016 1:00 PM</c:v>
                </c:pt>
                <c:pt idx="1454">
                  <c:v>1/23/2016 2:00 PM</c:v>
                </c:pt>
                <c:pt idx="1455">
                  <c:v>1/23/2016 3:00 PM</c:v>
                </c:pt>
                <c:pt idx="1456">
                  <c:v>1/23/2016 4:00 PM</c:v>
                </c:pt>
                <c:pt idx="1457">
                  <c:v>1/23/2016 5:00 PM</c:v>
                </c:pt>
                <c:pt idx="1458">
                  <c:v>1/23/2016 6:00 PM</c:v>
                </c:pt>
                <c:pt idx="1459">
                  <c:v>1/23/2016 7:00 PM</c:v>
                </c:pt>
                <c:pt idx="1460">
                  <c:v>1/23/2016 8:00 PM</c:v>
                </c:pt>
                <c:pt idx="1461">
                  <c:v>1/23/2016 9:00 PM</c:v>
                </c:pt>
                <c:pt idx="1462">
                  <c:v>1/23/2016 10:00 PM</c:v>
                </c:pt>
                <c:pt idx="1463">
                  <c:v>1/23/2016 11:00 PM</c:v>
                </c:pt>
                <c:pt idx="1464">
                  <c:v>1/24/2016 12:00 AM</c:v>
                </c:pt>
                <c:pt idx="1465">
                  <c:v>1/24/2016 1:00 AM</c:v>
                </c:pt>
                <c:pt idx="1466">
                  <c:v>1/24/2016 2:00 AM</c:v>
                </c:pt>
                <c:pt idx="1467">
                  <c:v>1/24/2016 3:00 AM</c:v>
                </c:pt>
                <c:pt idx="1468">
                  <c:v>1/24/2016 4:00 AM</c:v>
                </c:pt>
                <c:pt idx="1469">
                  <c:v>1/24/2016 5:00 AM</c:v>
                </c:pt>
                <c:pt idx="1470">
                  <c:v>1/24/2016 6:00 AM</c:v>
                </c:pt>
                <c:pt idx="1471">
                  <c:v>1/24/2016 7:00 AM</c:v>
                </c:pt>
                <c:pt idx="1472">
                  <c:v>1/24/2016 8:00 AM</c:v>
                </c:pt>
                <c:pt idx="1473">
                  <c:v>1/24/2016 9:00 AM</c:v>
                </c:pt>
                <c:pt idx="1474">
                  <c:v>1/24/2016 10:00 AM</c:v>
                </c:pt>
                <c:pt idx="1475">
                  <c:v>1/24/2016 11:00 AM</c:v>
                </c:pt>
                <c:pt idx="1476">
                  <c:v>1/24/2016 12:00 PM</c:v>
                </c:pt>
                <c:pt idx="1477">
                  <c:v>1/24/2016 1:00 PM</c:v>
                </c:pt>
                <c:pt idx="1478">
                  <c:v>1/24/2016 2:00 PM</c:v>
                </c:pt>
                <c:pt idx="1479">
                  <c:v>1/24/2016 3:00 PM</c:v>
                </c:pt>
                <c:pt idx="1480">
                  <c:v>1/24/2016 4:00 PM</c:v>
                </c:pt>
                <c:pt idx="1481">
                  <c:v>1/24/2016 5:00 PM</c:v>
                </c:pt>
                <c:pt idx="1482">
                  <c:v>1/24/2016 6:00 PM</c:v>
                </c:pt>
                <c:pt idx="1483">
                  <c:v>1/24/2016 7:00 PM</c:v>
                </c:pt>
                <c:pt idx="1484">
                  <c:v>1/24/2016 8:00 PM</c:v>
                </c:pt>
                <c:pt idx="1485">
                  <c:v>1/24/2016 9:00 PM</c:v>
                </c:pt>
                <c:pt idx="1486">
                  <c:v>1/24/2016 10:00 PM</c:v>
                </c:pt>
                <c:pt idx="1487">
                  <c:v>1/24/2016 11:00 PM</c:v>
                </c:pt>
                <c:pt idx="1488">
                  <c:v>1/25/2016 12:00 AM</c:v>
                </c:pt>
                <c:pt idx="1489">
                  <c:v>1/25/2016 1:00 AM</c:v>
                </c:pt>
                <c:pt idx="1490">
                  <c:v>1/25/2016 2:00 AM</c:v>
                </c:pt>
                <c:pt idx="1491">
                  <c:v>1/25/2016 3:00 AM</c:v>
                </c:pt>
                <c:pt idx="1492">
                  <c:v>1/25/2016 4:00 AM</c:v>
                </c:pt>
                <c:pt idx="1493">
                  <c:v>1/25/2016 5:00 AM</c:v>
                </c:pt>
                <c:pt idx="1494">
                  <c:v>1/25/2016 6:00 AM</c:v>
                </c:pt>
                <c:pt idx="1495">
                  <c:v>1/25/2016 7:00 AM</c:v>
                </c:pt>
                <c:pt idx="1496">
                  <c:v>1/25/2016 8:00 AM</c:v>
                </c:pt>
                <c:pt idx="1497">
                  <c:v>1/25/2016 9:00 AM</c:v>
                </c:pt>
                <c:pt idx="1498">
                  <c:v>1/25/2016 10:00 AM</c:v>
                </c:pt>
                <c:pt idx="1499">
                  <c:v>1/25/2016 11:00 AM</c:v>
                </c:pt>
                <c:pt idx="1500">
                  <c:v>1/25/2016 12:00 PM</c:v>
                </c:pt>
                <c:pt idx="1501">
                  <c:v>1/25/2016 1:00 PM</c:v>
                </c:pt>
                <c:pt idx="1502">
                  <c:v>1/25/2016 2:00 PM</c:v>
                </c:pt>
                <c:pt idx="1503">
                  <c:v>1/25/2016 3:00 PM</c:v>
                </c:pt>
                <c:pt idx="1504">
                  <c:v>1/25/2016 4:00 PM</c:v>
                </c:pt>
                <c:pt idx="1505">
                  <c:v>1/25/2016 5:00 PM</c:v>
                </c:pt>
                <c:pt idx="1506">
                  <c:v>1/25/2016 6:00 PM</c:v>
                </c:pt>
                <c:pt idx="1507">
                  <c:v>1/25/2016 7:00 PM</c:v>
                </c:pt>
                <c:pt idx="1508">
                  <c:v>1/25/2016 8:00 PM</c:v>
                </c:pt>
                <c:pt idx="1509">
                  <c:v>1/25/2016 9:00 PM</c:v>
                </c:pt>
                <c:pt idx="1510">
                  <c:v>1/25/2016 10:00 PM</c:v>
                </c:pt>
                <c:pt idx="1511">
                  <c:v>1/25/2016 11:00 PM</c:v>
                </c:pt>
                <c:pt idx="1512">
                  <c:v>1/26/2016 12:00 AM</c:v>
                </c:pt>
                <c:pt idx="1513">
                  <c:v>1/26/2016 1:00 AM</c:v>
                </c:pt>
                <c:pt idx="1514">
                  <c:v>1/26/2016 2:00 AM</c:v>
                </c:pt>
                <c:pt idx="1515">
                  <c:v>1/26/2016 3:00 AM</c:v>
                </c:pt>
                <c:pt idx="1516">
                  <c:v>1/26/2016 4:00 AM</c:v>
                </c:pt>
                <c:pt idx="1517">
                  <c:v>1/26/2016 5:00 AM</c:v>
                </c:pt>
                <c:pt idx="1518">
                  <c:v>1/26/2016 6:00 AM</c:v>
                </c:pt>
                <c:pt idx="1519">
                  <c:v>1/26/2016 7:00 AM</c:v>
                </c:pt>
                <c:pt idx="1520">
                  <c:v>1/26/2016 8:00 AM</c:v>
                </c:pt>
                <c:pt idx="1521">
                  <c:v>1/26/2016 9:00 AM</c:v>
                </c:pt>
                <c:pt idx="1522">
                  <c:v>1/26/2016 10:00 AM</c:v>
                </c:pt>
                <c:pt idx="1523">
                  <c:v>1/26/2016 11:00 AM</c:v>
                </c:pt>
                <c:pt idx="1524">
                  <c:v>1/26/2016 12:00 PM</c:v>
                </c:pt>
                <c:pt idx="1525">
                  <c:v>1/26/2016 1:00 PM</c:v>
                </c:pt>
                <c:pt idx="1526">
                  <c:v>1/26/2016 2:00 PM</c:v>
                </c:pt>
                <c:pt idx="1527">
                  <c:v>1/26/2016 3:00 PM</c:v>
                </c:pt>
                <c:pt idx="1528">
                  <c:v>1/26/2016 4:00 PM</c:v>
                </c:pt>
                <c:pt idx="1529">
                  <c:v>1/26/2016 5:00 PM</c:v>
                </c:pt>
                <c:pt idx="1530">
                  <c:v>1/26/2016 6:00 PM</c:v>
                </c:pt>
                <c:pt idx="1531">
                  <c:v>1/26/2016 7:00 PM</c:v>
                </c:pt>
                <c:pt idx="1532">
                  <c:v>1/26/2016 8:00 PM</c:v>
                </c:pt>
                <c:pt idx="1533">
                  <c:v>1/26/2016 9:00 PM</c:v>
                </c:pt>
                <c:pt idx="1534">
                  <c:v>1/26/2016 10:00 PM</c:v>
                </c:pt>
                <c:pt idx="1535">
                  <c:v>1/26/2016 11:00 PM</c:v>
                </c:pt>
                <c:pt idx="1536">
                  <c:v>1/27/2016 12:00 AM</c:v>
                </c:pt>
                <c:pt idx="1537">
                  <c:v>1/27/2016 1:00 AM</c:v>
                </c:pt>
                <c:pt idx="1538">
                  <c:v>1/27/2016 2:00 AM</c:v>
                </c:pt>
                <c:pt idx="1539">
                  <c:v>1/27/2016 3:00 AM</c:v>
                </c:pt>
                <c:pt idx="1540">
                  <c:v>1/27/2016 4:00 AM</c:v>
                </c:pt>
                <c:pt idx="1541">
                  <c:v>1/27/2016 5:00 AM</c:v>
                </c:pt>
                <c:pt idx="1542">
                  <c:v>1/27/2016 6:00 AM</c:v>
                </c:pt>
                <c:pt idx="1543">
                  <c:v>1/27/2016 7:00 AM</c:v>
                </c:pt>
                <c:pt idx="1544">
                  <c:v>1/27/2016 8:00 AM</c:v>
                </c:pt>
                <c:pt idx="1545">
                  <c:v>1/27/2016 9:00 AM</c:v>
                </c:pt>
                <c:pt idx="1546">
                  <c:v>1/27/2016 10:00 AM</c:v>
                </c:pt>
                <c:pt idx="1547">
                  <c:v>1/27/2016 11:00 AM</c:v>
                </c:pt>
                <c:pt idx="1548">
                  <c:v>1/27/2016 12:00 PM</c:v>
                </c:pt>
                <c:pt idx="1549">
                  <c:v>1/27/2016 1:00 PM</c:v>
                </c:pt>
                <c:pt idx="1550">
                  <c:v>1/27/2016 2:00 PM</c:v>
                </c:pt>
                <c:pt idx="1551">
                  <c:v>1/27/2016 3:00 PM</c:v>
                </c:pt>
                <c:pt idx="1552">
                  <c:v>1/27/2016 4:00 PM</c:v>
                </c:pt>
                <c:pt idx="1553">
                  <c:v>1/27/2016 5:00 PM</c:v>
                </c:pt>
                <c:pt idx="1554">
                  <c:v>1/27/2016 6:00 PM</c:v>
                </c:pt>
                <c:pt idx="1555">
                  <c:v>1/27/2016 7:00 PM</c:v>
                </c:pt>
                <c:pt idx="1556">
                  <c:v>1/27/2016 8:00 PM</c:v>
                </c:pt>
                <c:pt idx="1557">
                  <c:v>1/27/2016 9:00 PM</c:v>
                </c:pt>
                <c:pt idx="1558">
                  <c:v>1/27/2016 10:00 PM</c:v>
                </c:pt>
                <c:pt idx="1559">
                  <c:v>1/27/2016 11:00 PM</c:v>
                </c:pt>
                <c:pt idx="1560">
                  <c:v>1/28/2016 12:00 AM</c:v>
                </c:pt>
                <c:pt idx="1561">
                  <c:v>1/28/2016 1:00 AM</c:v>
                </c:pt>
                <c:pt idx="1562">
                  <c:v>1/28/2016 2:00 AM</c:v>
                </c:pt>
                <c:pt idx="1563">
                  <c:v>1/28/2016 3:00 AM</c:v>
                </c:pt>
                <c:pt idx="1564">
                  <c:v>1/28/2016 4:00 AM</c:v>
                </c:pt>
                <c:pt idx="1565">
                  <c:v>1/28/2016 5:00 AM</c:v>
                </c:pt>
                <c:pt idx="1566">
                  <c:v>1/28/2016 6:00 AM</c:v>
                </c:pt>
                <c:pt idx="1567">
                  <c:v>1/28/2016 7:00 AM</c:v>
                </c:pt>
                <c:pt idx="1568">
                  <c:v>1/28/2016 8:00 AM</c:v>
                </c:pt>
                <c:pt idx="1569">
                  <c:v>1/28/2016 9:00 AM</c:v>
                </c:pt>
                <c:pt idx="1570">
                  <c:v>1/28/2016 10:00 AM</c:v>
                </c:pt>
                <c:pt idx="1571">
                  <c:v>1/28/2016 11:00 AM</c:v>
                </c:pt>
                <c:pt idx="1572">
                  <c:v>1/28/2016 12:00 PM</c:v>
                </c:pt>
                <c:pt idx="1573">
                  <c:v>1/28/2016 1:00 PM</c:v>
                </c:pt>
                <c:pt idx="1574">
                  <c:v>1/28/2016 2:00 PM</c:v>
                </c:pt>
                <c:pt idx="1575">
                  <c:v>1/28/2016 3:00 PM</c:v>
                </c:pt>
                <c:pt idx="1576">
                  <c:v>1/28/2016 4:00 PM</c:v>
                </c:pt>
                <c:pt idx="1577">
                  <c:v>1/28/2016 5:00 PM</c:v>
                </c:pt>
                <c:pt idx="1578">
                  <c:v>1/28/2016 6:00 PM</c:v>
                </c:pt>
                <c:pt idx="1579">
                  <c:v>1/28/2016 7:00 PM</c:v>
                </c:pt>
                <c:pt idx="1580">
                  <c:v>1/28/2016 8:00 PM</c:v>
                </c:pt>
                <c:pt idx="1581">
                  <c:v>1/28/2016 9:00 PM</c:v>
                </c:pt>
                <c:pt idx="1582">
                  <c:v>1/28/2016 10:00 PM</c:v>
                </c:pt>
                <c:pt idx="1583">
                  <c:v>1/28/2016 11:00 PM</c:v>
                </c:pt>
                <c:pt idx="1584">
                  <c:v>1/29/2016 12:00 AM</c:v>
                </c:pt>
                <c:pt idx="1585">
                  <c:v>1/29/2016 1:00 AM</c:v>
                </c:pt>
                <c:pt idx="1586">
                  <c:v>1/29/2016 2:00 AM</c:v>
                </c:pt>
                <c:pt idx="1587">
                  <c:v>1/29/2016 3:00 AM</c:v>
                </c:pt>
                <c:pt idx="1588">
                  <c:v>1/29/2016 4:00 AM</c:v>
                </c:pt>
                <c:pt idx="1589">
                  <c:v>1/29/2016 5:00 AM</c:v>
                </c:pt>
                <c:pt idx="1590">
                  <c:v>1/29/2016 6:00 AM</c:v>
                </c:pt>
                <c:pt idx="1591">
                  <c:v>1/29/2016 7:00 AM</c:v>
                </c:pt>
                <c:pt idx="1592">
                  <c:v>1/29/2016 8:00 AM</c:v>
                </c:pt>
                <c:pt idx="1593">
                  <c:v>1/29/2016 9:00 AM</c:v>
                </c:pt>
                <c:pt idx="1594">
                  <c:v>1/29/2016 10:00 AM</c:v>
                </c:pt>
                <c:pt idx="1595">
                  <c:v>1/29/2016 11:00 AM</c:v>
                </c:pt>
                <c:pt idx="1596">
                  <c:v>1/29/2016 12:00 PM</c:v>
                </c:pt>
                <c:pt idx="1597">
                  <c:v>1/29/2016 1:00 PM</c:v>
                </c:pt>
                <c:pt idx="1598">
                  <c:v>1/29/2016 2:00 PM</c:v>
                </c:pt>
                <c:pt idx="1599">
                  <c:v>1/29/2016 3:00 PM</c:v>
                </c:pt>
                <c:pt idx="1600">
                  <c:v>1/29/2016 4:00 PM</c:v>
                </c:pt>
                <c:pt idx="1601">
                  <c:v>1/29/2016 5:00 PM</c:v>
                </c:pt>
                <c:pt idx="1602">
                  <c:v>1/29/2016 6:00 PM</c:v>
                </c:pt>
                <c:pt idx="1603">
                  <c:v>1/29/2016 7:00 PM</c:v>
                </c:pt>
                <c:pt idx="1604">
                  <c:v>1/29/2016 8:00 PM</c:v>
                </c:pt>
                <c:pt idx="1605">
                  <c:v>1/29/2016 9:00 PM</c:v>
                </c:pt>
                <c:pt idx="1606">
                  <c:v>1/29/2016 10:00 PM</c:v>
                </c:pt>
                <c:pt idx="1607">
                  <c:v>1/29/2016 11:00 PM</c:v>
                </c:pt>
                <c:pt idx="1608">
                  <c:v>1/30/2016 12:00 AM</c:v>
                </c:pt>
                <c:pt idx="1609">
                  <c:v>1/30/2016 1:00 AM</c:v>
                </c:pt>
                <c:pt idx="1610">
                  <c:v>1/30/2016 2:00 AM</c:v>
                </c:pt>
                <c:pt idx="1611">
                  <c:v>1/30/2016 3:00 AM</c:v>
                </c:pt>
                <c:pt idx="1612">
                  <c:v>1/30/2016 4:00 AM</c:v>
                </c:pt>
                <c:pt idx="1613">
                  <c:v>1/30/2016 5:00 AM</c:v>
                </c:pt>
                <c:pt idx="1614">
                  <c:v>1/30/2016 6:00 AM</c:v>
                </c:pt>
                <c:pt idx="1615">
                  <c:v>1/30/2016 7:00 AM</c:v>
                </c:pt>
                <c:pt idx="1616">
                  <c:v>1/30/2016 8:00 AM</c:v>
                </c:pt>
                <c:pt idx="1617">
                  <c:v>1/30/2016 9:00 AM</c:v>
                </c:pt>
                <c:pt idx="1618">
                  <c:v>1/30/2016 10:00 AM</c:v>
                </c:pt>
                <c:pt idx="1619">
                  <c:v>1/30/2016 11:00 AM</c:v>
                </c:pt>
                <c:pt idx="1620">
                  <c:v>1/30/2016 12:00 PM</c:v>
                </c:pt>
                <c:pt idx="1621">
                  <c:v>1/30/2016 1:00 PM</c:v>
                </c:pt>
                <c:pt idx="1622">
                  <c:v>1/30/2016 2:00 PM</c:v>
                </c:pt>
                <c:pt idx="1623">
                  <c:v>1/30/2016 3:00 PM</c:v>
                </c:pt>
                <c:pt idx="1624">
                  <c:v>1/30/2016 4:00 PM</c:v>
                </c:pt>
                <c:pt idx="1625">
                  <c:v>1/30/2016 5:00 PM</c:v>
                </c:pt>
                <c:pt idx="1626">
                  <c:v>1/30/2016 6:00 PM</c:v>
                </c:pt>
                <c:pt idx="1627">
                  <c:v>1/30/2016 7:00 PM</c:v>
                </c:pt>
                <c:pt idx="1628">
                  <c:v>1/30/2016 8:00 PM</c:v>
                </c:pt>
                <c:pt idx="1629">
                  <c:v>1/30/2016 9:00 PM</c:v>
                </c:pt>
                <c:pt idx="1630">
                  <c:v>1/30/2016 10:00 PM</c:v>
                </c:pt>
                <c:pt idx="1631">
                  <c:v>1/30/2016 11:00 PM</c:v>
                </c:pt>
                <c:pt idx="1632">
                  <c:v>1/31/2016 12:00 AM</c:v>
                </c:pt>
                <c:pt idx="1633">
                  <c:v>1/31/2016 1:00 AM</c:v>
                </c:pt>
                <c:pt idx="1634">
                  <c:v>1/31/2016 2:00 AM</c:v>
                </c:pt>
                <c:pt idx="1635">
                  <c:v>1/31/2016 3:00 AM</c:v>
                </c:pt>
                <c:pt idx="1636">
                  <c:v>1/31/2016 4:00 AM</c:v>
                </c:pt>
                <c:pt idx="1637">
                  <c:v>1/31/2016 5:00 AM</c:v>
                </c:pt>
                <c:pt idx="1638">
                  <c:v>1/31/2016 6:00 AM</c:v>
                </c:pt>
                <c:pt idx="1639">
                  <c:v>1/31/2016 7:00 AM</c:v>
                </c:pt>
                <c:pt idx="1640">
                  <c:v>1/31/2016 8:00 AM</c:v>
                </c:pt>
                <c:pt idx="1641">
                  <c:v>1/31/2016 9:00 AM</c:v>
                </c:pt>
                <c:pt idx="1642">
                  <c:v>1/31/2016 10:00 AM</c:v>
                </c:pt>
                <c:pt idx="1643">
                  <c:v>1/31/2016 11:00 AM</c:v>
                </c:pt>
                <c:pt idx="1644">
                  <c:v>1/31/2016 12:00 PM</c:v>
                </c:pt>
                <c:pt idx="1645">
                  <c:v>1/31/2016 1:00 PM</c:v>
                </c:pt>
                <c:pt idx="1646">
                  <c:v>1/31/2016 2:00 PM</c:v>
                </c:pt>
                <c:pt idx="1647">
                  <c:v>1/31/2016 3:00 PM</c:v>
                </c:pt>
                <c:pt idx="1648">
                  <c:v>1/31/2016 4:00 PM</c:v>
                </c:pt>
                <c:pt idx="1649">
                  <c:v>1/31/2016 5:00 PM</c:v>
                </c:pt>
                <c:pt idx="1650">
                  <c:v>1/31/2016 6:00 PM</c:v>
                </c:pt>
                <c:pt idx="1651">
                  <c:v>1/31/2016 7:00 PM</c:v>
                </c:pt>
                <c:pt idx="1652">
                  <c:v>1/31/2016 8:00 PM</c:v>
                </c:pt>
                <c:pt idx="1653">
                  <c:v>1/31/2016 9:00 PM</c:v>
                </c:pt>
                <c:pt idx="1654">
                  <c:v>1/31/2016 10:00 PM</c:v>
                </c:pt>
                <c:pt idx="1655">
                  <c:v>1/31/2016 11:00 PM</c:v>
                </c:pt>
                <c:pt idx="1656">
                  <c:v>2/1/2016 12:00 AM</c:v>
                </c:pt>
                <c:pt idx="1657">
                  <c:v>2/1/2016 1:00 AM</c:v>
                </c:pt>
                <c:pt idx="1658">
                  <c:v>2/1/2016 2:00 AM</c:v>
                </c:pt>
                <c:pt idx="1659">
                  <c:v>2/1/2016 3:00 AM</c:v>
                </c:pt>
                <c:pt idx="1660">
                  <c:v>2/1/2016 4:00 AM</c:v>
                </c:pt>
                <c:pt idx="1661">
                  <c:v>2/1/2016 5:00 AM</c:v>
                </c:pt>
                <c:pt idx="1662">
                  <c:v>2/1/2016 6:00 AM</c:v>
                </c:pt>
                <c:pt idx="1663">
                  <c:v>2/1/2016 7:00 AM</c:v>
                </c:pt>
                <c:pt idx="1664">
                  <c:v>2/1/2016 8:00 AM</c:v>
                </c:pt>
                <c:pt idx="1665">
                  <c:v>2/1/2016 9:00 AM</c:v>
                </c:pt>
                <c:pt idx="1666">
                  <c:v>2/1/2016 10:00 AM</c:v>
                </c:pt>
                <c:pt idx="1667">
                  <c:v>2/1/2016 11:00 AM</c:v>
                </c:pt>
                <c:pt idx="1668">
                  <c:v>2/1/2016 12:00 PM</c:v>
                </c:pt>
                <c:pt idx="1669">
                  <c:v>2/1/2016 1:00 PM</c:v>
                </c:pt>
                <c:pt idx="1670">
                  <c:v>2/1/2016 2:00 PM</c:v>
                </c:pt>
                <c:pt idx="1671">
                  <c:v>2/1/2016 3:00 PM</c:v>
                </c:pt>
                <c:pt idx="1672">
                  <c:v>2/1/2016 4:00 PM</c:v>
                </c:pt>
                <c:pt idx="1673">
                  <c:v>2/1/2016 5:00 PM</c:v>
                </c:pt>
                <c:pt idx="1674">
                  <c:v>2/1/2016 6:00 PM</c:v>
                </c:pt>
                <c:pt idx="1675">
                  <c:v>2/1/2016 7:00 PM</c:v>
                </c:pt>
                <c:pt idx="1676">
                  <c:v>2/1/2016 8:00 PM</c:v>
                </c:pt>
                <c:pt idx="1677">
                  <c:v>2/1/2016 9:00 PM</c:v>
                </c:pt>
                <c:pt idx="1678">
                  <c:v>2/1/2016 10:00 PM</c:v>
                </c:pt>
                <c:pt idx="1679">
                  <c:v>2/1/2016 11:00 PM</c:v>
                </c:pt>
                <c:pt idx="1680">
                  <c:v>2/2/2016 12:00 AM</c:v>
                </c:pt>
                <c:pt idx="1681">
                  <c:v>2/2/2016 1:00 AM</c:v>
                </c:pt>
                <c:pt idx="1682">
                  <c:v>2/2/2016 2:00 AM</c:v>
                </c:pt>
                <c:pt idx="1683">
                  <c:v>2/2/2016 3:00 AM</c:v>
                </c:pt>
                <c:pt idx="1684">
                  <c:v>2/2/2016 4:00 AM</c:v>
                </c:pt>
                <c:pt idx="1685">
                  <c:v>2/2/2016 5:00 AM</c:v>
                </c:pt>
                <c:pt idx="1686">
                  <c:v>2/2/2016 6:00 AM</c:v>
                </c:pt>
                <c:pt idx="1687">
                  <c:v>2/2/2016 7:00 AM</c:v>
                </c:pt>
                <c:pt idx="1688">
                  <c:v>2/2/2016 8:00 AM</c:v>
                </c:pt>
                <c:pt idx="1689">
                  <c:v>2/2/2016 9:00 AM</c:v>
                </c:pt>
                <c:pt idx="1690">
                  <c:v>2/2/2016 10:00 AM</c:v>
                </c:pt>
                <c:pt idx="1691">
                  <c:v>2/2/2016 11:00 AM</c:v>
                </c:pt>
                <c:pt idx="1692">
                  <c:v>2/2/2016 12:00 PM</c:v>
                </c:pt>
                <c:pt idx="1693">
                  <c:v>2/2/2016 1:00 PM</c:v>
                </c:pt>
                <c:pt idx="1694">
                  <c:v>2/2/2016 2:00 PM</c:v>
                </c:pt>
                <c:pt idx="1695">
                  <c:v>2/2/2016 3:00 PM</c:v>
                </c:pt>
                <c:pt idx="1696">
                  <c:v>2/2/2016 4:00 PM</c:v>
                </c:pt>
                <c:pt idx="1697">
                  <c:v>2/2/2016 5:00 PM</c:v>
                </c:pt>
                <c:pt idx="1698">
                  <c:v>2/2/2016 6:00 PM</c:v>
                </c:pt>
                <c:pt idx="1699">
                  <c:v>2/2/2016 7:00 PM</c:v>
                </c:pt>
                <c:pt idx="1700">
                  <c:v>2/2/2016 8:00 PM</c:v>
                </c:pt>
                <c:pt idx="1701">
                  <c:v>2/2/2016 9:00 PM</c:v>
                </c:pt>
                <c:pt idx="1702">
                  <c:v>2/2/2016 10:00 PM</c:v>
                </c:pt>
                <c:pt idx="1703">
                  <c:v>2/2/2016 11:00 PM</c:v>
                </c:pt>
                <c:pt idx="1704">
                  <c:v>2/3/2016 12:00 AM</c:v>
                </c:pt>
                <c:pt idx="1705">
                  <c:v>2/3/2016 1:00 AM</c:v>
                </c:pt>
                <c:pt idx="1706">
                  <c:v>2/3/2016 2:00 AM</c:v>
                </c:pt>
                <c:pt idx="1707">
                  <c:v>2/3/2016 3:00 AM</c:v>
                </c:pt>
                <c:pt idx="1708">
                  <c:v>2/3/2016 4:00 AM</c:v>
                </c:pt>
                <c:pt idx="1709">
                  <c:v>2/3/2016 5:00 AM</c:v>
                </c:pt>
                <c:pt idx="1710">
                  <c:v>2/3/2016 6:00 AM</c:v>
                </c:pt>
                <c:pt idx="1711">
                  <c:v>2/3/2016 7:00 AM</c:v>
                </c:pt>
                <c:pt idx="1712">
                  <c:v>2/3/2016 8:00 AM</c:v>
                </c:pt>
                <c:pt idx="1713">
                  <c:v>2/3/2016 9:00 AM</c:v>
                </c:pt>
                <c:pt idx="1714">
                  <c:v>2/3/2016 10:00 AM</c:v>
                </c:pt>
                <c:pt idx="1715">
                  <c:v>2/3/2016 11:00 AM</c:v>
                </c:pt>
                <c:pt idx="1716">
                  <c:v>2/3/2016 12:00 PM</c:v>
                </c:pt>
                <c:pt idx="1717">
                  <c:v>2/3/2016 1:00 PM</c:v>
                </c:pt>
                <c:pt idx="1718">
                  <c:v>2/3/2016 2:00 PM</c:v>
                </c:pt>
                <c:pt idx="1719">
                  <c:v>2/3/2016 3:00 PM</c:v>
                </c:pt>
                <c:pt idx="1720">
                  <c:v>2/3/2016 4:00 PM</c:v>
                </c:pt>
                <c:pt idx="1721">
                  <c:v>2/3/2016 5:00 PM</c:v>
                </c:pt>
                <c:pt idx="1722">
                  <c:v>2/3/2016 6:00 PM</c:v>
                </c:pt>
                <c:pt idx="1723">
                  <c:v>2/3/2016 7:00 PM</c:v>
                </c:pt>
                <c:pt idx="1724">
                  <c:v>2/3/2016 8:00 PM</c:v>
                </c:pt>
                <c:pt idx="1725">
                  <c:v>2/3/2016 9:00 PM</c:v>
                </c:pt>
                <c:pt idx="1726">
                  <c:v>2/3/2016 10:00 PM</c:v>
                </c:pt>
                <c:pt idx="1727">
                  <c:v>2/3/2016 11:00 PM</c:v>
                </c:pt>
                <c:pt idx="1728">
                  <c:v>2/4/2016 12:00 AM</c:v>
                </c:pt>
                <c:pt idx="1729">
                  <c:v>2/4/2016 1:00 AM</c:v>
                </c:pt>
                <c:pt idx="1730">
                  <c:v>2/4/2016 2:00 AM</c:v>
                </c:pt>
                <c:pt idx="1731">
                  <c:v>2/4/2016 3:00 AM</c:v>
                </c:pt>
                <c:pt idx="1732">
                  <c:v>2/4/2016 4:00 AM</c:v>
                </c:pt>
                <c:pt idx="1733">
                  <c:v>2/4/2016 5:00 AM</c:v>
                </c:pt>
                <c:pt idx="1734">
                  <c:v>2/4/2016 6:00 AM</c:v>
                </c:pt>
                <c:pt idx="1735">
                  <c:v>2/4/2016 7:00 AM</c:v>
                </c:pt>
                <c:pt idx="1736">
                  <c:v>2/4/2016 8:00 AM</c:v>
                </c:pt>
                <c:pt idx="1737">
                  <c:v>2/4/2016 9:00 AM</c:v>
                </c:pt>
                <c:pt idx="1738">
                  <c:v>2/4/2016 10:00 AM</c:v>
                </c:pt>
                <c:pt idx="1739">
                  <c:v>2/4/2016 11:00 AM</c:v>
                </c:pt>
                <c:pt idx="1740">
                  <c:v>2/4/2016 12:00 PM</c:v>
                </c:pt>
                <c:pt idx="1741">
                  <c:v>2/4/2016 1:00 PM</c:v>
                </c:pt>
                <c:pt idx="1742">
                  <c:v>2/4/2016 2:00 PM</c:v>
                </c:pt>
                <c:pt idx="1743">
                  <c:v>2/4/2016 3:00 PM</c:v>
                </c:pt>
                <c:pt idx="1744">
                  <c:v>2/4/2016 4:00 PM</c:v>
                </c:pt>
                <c:pt idx="1745">
                  <c:v>2/4/2016 5:00 PM</c:v>
                </c:pt>
                <c:pt idx="1746">
                  <c:v>2/4/2016 6:00 PM</c:v>
                </c:pt>
                <c:pt idx="1747">
                  <c:v>2/4/2016 7:00 PM</c:v>
                </c:pt>
                <c:pt idx="1748">
                  <c:v>2/4/2016 8:00 PM</c:v>
                </c:pt>
                <c:pt idx="1749">
                  <c:v>2/4/2016 9:00 PM</c:v>
                </c:pt>
                <c:pt idx="1750">
                  <c:v>2/4/2016 10:00 PM</c:v>
                </c:pt>
                <c:pt idx="1751">
                  <c:v>2/4/2016 11:00 PM</c:v>
                </c:pt>
                <c:pt idx="1752">
                  <c:v>2/5/2016 12:00 AM</c:v>
                </c:pt>
                <c:pt idx="1753">
                  <c:v>2/5/2016 1:00 AM</c:v>
                </c:pt>
                <c:pt idx="1754">
                  <c:v>2/5/2016 2:00 AM</c:v>
                </c:pt>
                <c:pt idx="1755">
                  <c:v>2/5/2016 3:00 AM</c:v>
                </c:pt>
                <c:pt idx="1756">
                  <c:v>2/5/2016 4:00 AM</c:v>
                </c:pt>
                <c:pt idx="1757">
                  <c:v>2/5/2016 5:00 AM</c:v>
                </c:pt>
                <c:pt idx="1758">
                  <c:v>2/5/2016 6:00 AM</c:v>
                </c:pt>
                <c:pt idx="1759">
                  <c:v>2/5/2016 7:00 AM</c:v>
                </c:pt>
                <c:pt idx="1760">
                  <c:v>2/5/2016 8:00 AM</c:v>
                </c:pt>
                <c:pt idx="1761">
                  <c:v>2/5/2016 9:00 AM</c:v>
                </c:pt>
                <c:pt idx="1762">
                  <c:v>2/5/2016 10:00 AM</c:v>
                </c:pt>
                <c:pt idx="1763">
                  <c:v>2/5/2016 11:00 AM</c:v>
                </c:pt>
                <c:pt idx="1764">
                  <c:v>2/5/2016 12:00 PM</c:v>
                </c:pt>
                <c:pt idx="1765">
                  <c:v>2/5/2016 1:00 PM</c:v>
                </c:pt>
                <c:pt idx="1766">
                  <c:v>2/5/2016 2:00 PM</c:v>
                </c:pt>
                <c:pt idx="1767">
                  <c:v>2/5/2016 3:00 PM</c:v>
                </c:pt>
                <c:pt idx="1768">
                  <c:v>2/5/2016 4:00 PM</c:v>
                </c:pt>
                <c:pt idx="1769">
                  <c:v>2/5/2016 5:00 PM</c:v>
                </c:pt>
                <c:pt idx="1770">
                  <c:v>2/5/2016 6:00 PM</c:v>
                </c:pt>
                <c:pt idx="1771">
                  <c:v>2/5/2016 7:00 PM</c:v>
                </c:pt>
                <c:pt idx="1772">
                  <c:v>2/5/2016 8:00 PM</c:v>
                </c:pt>
                <c:pt idx="1773">
                  <c:v>2/5/2016 9:00 PM</c:v>
                </c:pt>
                <c:pt idx="1774">
                  <c:v>2/5/2016 10:00 PM</c:v>
                </c:pt>
                <c:pt idx="1775">
                  <c:v>2/5/2016 11:00 PM</c:v>
                </c:pt>
                <c:pt idx="1776">
                  <c:v>2/6/2016 12:00 AM</c:v>
                </c:pt>
                <c:pt idx="1777">
                  <c:v>2/6/2016 1:00 AM</c:v>
                </c:pt>
                <c:pt idx="1778">
                  <c:v>2/6/2016 2:00 AM</c:v>
                </c:pt>
                <c:pt idx="1779">
                  <c:v>2/6/2016 3:00 AM</c:v>
                </c:pt>
                <c:pt idx="1780">
                  <c:v>2/6/2016 4:00 AM</c:v>
                </c:pt>
                <c:pt idx="1781">
                  <c:v>2/6/2016 5:00 AM</c:v>
                </c:pt>
                <c:pt idx="1782">
                  <c:v>2/6/2016 6:00 AM</c:v>
                </c:pt>
                <c:pt idx="1783">
                  <c:v>2/6/2016 7:00 AM</c:v>
                </c:pt>
                <c:pt idx="1784">
                  <c:v>2/6/2016 8:00 AM</c:v>
                </c:pt>
                <c:pt idx="1785">
                  <c:v>2/6/2016 9:00 AM</c:v>
                </c:pt>
                <c:pt idx="1786">
                  <c:v>2/6/2016 10:00 AM</c:v>
                </c:pt>
                <c:pt idx="1787">
                  <c:v>2/6/2016 11:00 AM</c:v>
                </c:pt>
                <c:pt idx="1788">
                  <c:v>2/6/2016 12:00 PM</c:v>
                </c:pt>
                <c:pt idx="1789">
                  <c:v>2/6/2016 1:00 PM</c:v>
                </c:pt>
                <c:pt idx="1790">
                  <c:v>2/6/2016 2:00 PM</c:v>
                </c:pt>
                <c:pt idx="1791">
                  <c:v>2/6/2016 3:00 PM</c:v>
                </c:pt>
                <c:pt idx="1792">
                  <c:v>2/6/2016 4:00 PM</c:v>
                </c:pt>
                <c:pt idx="1793">
                  <c:v>2/6/2016 5:00 PM</c:v>
                </c:pt>
                <c:pt idx="1794">
                  <c:v>2/6/2016 6:00 PM</c:v>
                </c:pt>
                <c:pt idx="1795">
                  <c:v>2/6/2016 7:00 PM</c:v>
                </c:pt>
                <c:pt idx="1796">
                  <c:v>2/6/2016 8:00 PM</c:v>
                </c:pt>
                <c:pt idx="1797">
                  <c:v>2/6/2016 9:00 PM</c:v>
                </c:pt>
                <c:pt idx="1798">
                  <c:v>2/6/2016 10:00 PM</c:v>
                </c:pt>
                <c:pt idx="1799">
                  <c:v>2/6/2016 11:00 PM</c:v>
                </c:pt>
                <c:pt idx="1800">
                  <c:v>2/7/2016 12:00 AM</c:v>
                </c:pt>
                <c:pt idx="1801">
                  <c:v>2/7/2016 1:00 AM</c:v>
                </c:pt>
                <c:pt idx="1802">
                  <c:v>2/7/2016 2:00 AM</c:v>
                </c:pt>
                <c:pt idx="1803">
                  <c:v>2/7/2016 3:00 AM</c:v>
                </c:pt>
                <c:pt idx="1804">
                  <c:v>2/7/2016 4:00 AM</c:v>
                </c:pt>
                <c:pt idx="1805">
                  <c:v>2/7/2016 5:00 AM</c:v>
                </c:pt>
                <c:pt idx="1806">
                  <c:v>2/7/2016 6:00 AM</c:v>
                </c:pt>
                <c:pt idx="1807">
                  <c:v>2/7/2016 7:00 AM</c:v>
                </c:pt>
                <c:pt idx="1808">
                  <c:v>2/7/2016 8:00 AM</c:v>
                </c:pt>
                <c:pt idx="1809">
                  <c:v>2/7/2016 9:00 AM</c:v>
                </c:pt>
                <c:pt idx="1810">
                  <c:v>2/7/2016 10:00 AM</c:v>
                </c:pt>
                <c:pt idx="1811">
                  <c:v>2/7/2016 11:00 AM</c:v>
                </c:pt>
                <c:pt idx="1812">
                  <c:v>2/7/2016 12:00 PM</c:v>
                </c:pt>
                <c:pt idx="1813">
                  <c:v>2/7/2016 1:00 PM</c:v>
                </c:pt>
                <c:pt idx="1814">
                  <c:v>2/7/2016 2:00 PM</c:v>
                </c:pt>
                <c:pt idx="1815">
                  <c:v>2/7/2016 3:00 PM</c:v>
                </c:pt>
                <c:pt idx="1816">
                  <c:v>2/7/2016 4:00 PM</c:v>
                </c:pt>
                <c:pt idx="1817">
                  <c:v>2/7/2016 5:00 PM</c:v>
                </c:pt>
                <c:pt idx="1818">
                  <c:v>2/7/2016 6:00 PM</c:v>
                </c:pt>
                <c:pt idx="1819">
                  <c:v>2/7/2016 7:00 PM</c:v>
                </c:pt>
                <c:pt idx="1820">
                  <c:v>2/7/2016 8:00 PM</c:v>
                </c:pt>
                <c:pt idx="1821">
                  <c:v>2/7/2016 9:00 PM</c:v>
                </c:pt>
                <c:pt idx="1822">
                  <c:v>2/7/2016 10:00 PM</c:v>
                </c:pt>
                <c:pt idx="1823">
                  <c:v>2/7/2016 11:00 PM</c:v>
                </c:pt>
                <c:pt idx="1824">
                  <c:v>2/8/2016 12:00 AM</c:v>
                </c:pt>
                <c:pt idx="1825">
                  <c:v>2/8/2016 1:00 AM</c:v>
                </c:pt>
                <c:pt idx="1826">
                  <c:v>2/8/2016 2:00 AM</c:v>
                </c:pt>
                <c:pt idx="1827">
                  <c:v>2/8/2016 3:00 AM</c:v>
                </c:pt>
                <c:pt idx="1828">
                  <c:v>2/8/2016 4:00 AM</c:v>
                </c:pt>
                <c:pt idx="1829">
                  <c:v>2/8/2016 5:00 AM</c:v>
                </c:pt>
                <c:pt idx="1830">
                  <c:v>2/8/2016 6:00 AM</c:v>
                </c:pt>
                <c:pt idx="1831">
                  <c:v>2/8/2016 7:00 AM</c:v>
                </c:pt>
                <c:pt idx="1832">
                  <c:v>2/8/2016 8:00 AM</c:v>
                </c:pt>
                <c:pt idx="1833">
                  <c:v>2/8/2016 9:00 AM</c:v>
                </c:pt>
                <c:pt idx="1834">
                  <c:v>2/8/2016 10:00 AM</c:v>
                </c:pt>
                <c:pt idx="1835">
                  <c:v>2/8/2016 11:00 AM</c:v>
                </c:pt>
                <c:pt idx="1836">
                  <c:v>2/8/2016 12:00 PM</c:v>
                </c:pt>
                <c:pt idx="1837">
                  <c:v>2/8/2016 1:00 PM</c:v>
                </c:pt>
                <c:pt idx="1838">
                  <c:v>2/8/2016 2:00 PM</c:v>
                </c:pt>
                <c:pt idx="1839">
                  <c:v>2/8/2016 3:00 PM</c:v>
                </c:pt>
                <c:pt idx="1840">
                  <c:v>2/8/2016 4:00 PM</c:v>
                </c:pt>
                <c:pt idx="1841">
                  <c:v>2/8/2016 5:00 PM</c:v>
                </c:pt>
                <c:pt idx="1842">
                  <c:v>2/8/2016 6:00 PM</c:v>
                </c:pt>
                <c:pt idx="1843">
                  <c:v>2/8/2016 7:00 PM</c:v>
                </c:pt>
                <c:pt idx="1844">
                  <c:v>2/8/2016 8:00 PM</c:v>
                </c:pt>
                <c:pt idx="1845">
                  <c:v>2/8/2016 9:00 PM</c:v>
                </c:pt>
                <c:pt idx="1846">
                  <c:v>2/8/2016 10:00 PM</c:v>
                </c:pt>
                <c:pt idx="1847">
                  <c:v>2/8/2016 11:00 PM</c:v>
                </c:pt>
                <c:pt idx="1848">
                  <c:v>2/9/2016 12:00 AM</c:v>
                </c:pt>
                <c:pt idx="1849">
                  <c:v>2/9/2016 1:00 AM</c:v>
                </c:pt>
                <c:pt idx="1850">
                  <c:v>2/9/2016 2:00 AM</c:v>
                </c:pt>
                <c:pt idx="1851">
                  <c:v>2/9/2016 3:00 AM</c:v>
                </c:pt>
                <c:pt idx="1852">
                  <c:v>2/9/2016 4:00 AM</c:v>
                </c:pt>
                <c:pt idx="1853">
                  <c:v>2/9/2016 5:00 AM</c:v>
                </c:pt>
                <c:pt idx="1854">
                  <c:v>2/9/2016 6:00 AM</c:v>
                </c:pt>
                <c:pt idx="1855">
                  <c:v>2/9/2016 7:00 AM</c:v>
                </c:pt>
                <c:pt idx="1856">
                  <c:v>2/9/2016 8:00 AM</c:v>
                </c:pt>
                <c:pt idx="1857">
                  <c:v>2/9/2016 9:00 AM</c:v>
                </c:pt>
                <c:pt idx="1858">
                  <c:v>2/9/2016 10:00 AM</c:v>
                </c:pt>
                <c:pt idx="1859">
                  <c:v>2/9/2016 11:00 AM</c:v>
                </c:pt>
                <c:pt idx="1860">
                  <c:v>2/9/2016 12:00 PM</c:v>
                </c:pt>
                <c:pt idx="1861">
                  <c:v>2/9/2016 1:00 PM</c:v>
                </c:pt>
                <c:pt idx="1862">
                  <c:v>2/9/2016 2:00 PM</c:v>
                </c:pt>
                <c:pt idx="1863">
                  <c:v>2/9/2016 3:00 PM</c:v>
                </c:pt>
                <c:pt idx="1864">
                  <c:v>2/9/2016 4:00 PM</c:v>
                </c:pt>
                <c:pt idx="1865">
                  <c:v>2/9/2016 5:00 PM</c:v>
                </c:pt>
                <c:pt idx="1866">
                  <c:v>2/9/2016 6:00 PM</c:v>
                </c:pt>
                <c:pt idx="1867">
                  <c:v>2/9/2016 7:00 PM</c:v>
                </c:pt>
                <c:pt idx="1868">
                  <c:v>2/9/2016 8:00 PM</c:v>
                </c:pt>
                <c:pt idx="1869">
                  <c:v>2/9/2016 9:00 PM</c:v>
                </c:pt>
                <c:pt idx="1870">
                  <c:v>2/9/2016 10:00 PM</c:v>
                </c:pt>
                <c:pt idx="1871">
                  <c:v>2/9/2016 11:00 PM</c:v>
                </c:pt>
                <c:pt idx="1872">
                  <c:v>2/10/2016 12:00 AM</c:v>
                </c:pt>
                <c:pt idx="1873">
                  <c:v>2/10/2016 1:00 AM</c:v>
                </c:pt>
                <c:pt idx="1874">
                  <c:v>2/10/2016 2:00 AM</c:v>
                </c:pt>
                <c:pt idx="1875">
                  <c:v>2/10/2016 3:00 AM</c:v>
                </c:pt>
                <c:pt idx="1876">
                  <c:v>2/10/2016 4:00 AM</c:v>
                </c:pt>
                <c:pt idx="1877">
                  <c:v>2/10/2016 5:00 AM</c:v>
                </c:pt>
                <c:pt idx="1878">
                  <c:v>2/10/2016 6:00 AM</c:v>
                </c:pt>
                <c:pt idx="1879">
                  <c:v>2/10/2016 7:00 AM</c:v>
                </c:pt>
                <c:pt idx="1880">
                  <c:v>2/10/2016 8:00 AM</c:v>
                </c:pt>
                <c:pt idx="1881">
                  <c:v>2/10/2016 9:00 AM</c:v>
                </c:pt>
                <c:pt idx="1882">
                  <c:v>2/10/2016 10:00 AM</c:v>
                </c:pt>
                <c:pt idx="1883">
                  <c:v>2/10/2016 11:00 AM</c:v>
                </c:pt>
                <c:pt idx="1884">
                  <c:v>2/10/2016 12:00 PM</c:v>
                </c:pt>
                <c:pt idx="1885">
                  <c:v>2/10/2016 1:00 PM</c:v>
                </c:pt>
                <c:pt idx="1886">
                  <c:v>2/10/2016 2:00 PM</c:v>
                </c:pt>
                <c:pt idx="1887">
                  <c:v>2/10/2016 3:00 PM</c:v>
                </c:pt>
                <c:pt idx="1888">
                  <c:v>2/10/2016 4:00 PM</c:v>
                </c:pt>
                <c:pt idx="1889">
                  <c:v>2/10/2016 5:00 PM</c:v>
                </c:pt>
                <c:pt idx="1890">
                  <c:v>2/10/2016 6:00 PM</c:v>
                </c:pt>
                <c:pt idx="1891">
                  <c:v>2/10/2016 7:00 PM</c:v>
                </c:pt>
                <c:pt idx="1892">
                  <c:v>2/10/2016 8:00 PM</c:v>
                </c:pt>
                <c:pt idx="1893">
                  <c:v>2/10/2016 9:00 PM</c:v>
                </c:pt>
                <c:pt idx="1894">
                  <c:v>2/10/2016 10:00 PM</c:v>
                </c:pt>
                <c:pt idx="1895">
                  <c:v>2/10/2016 11:00 PM</c:v>
                </c:pt>
                <c:pt idx="1896">
                  <c:v>2/11/2016 12:00 AM</c:v>
                </c:pt>
                <c:pt idx="1897">
                  <c:v>2/11/2016 1:00 AM</c:v>
                </c:pt>
                <c:pt idx="1898">
                  <c:v>2/11/2016 2:00 AM</c:v>
                </c:pt>
                <c:pt idx="1899">
                  <c:v>2/11/2016 3:00 AM</c:v>
                </c:pt>
                <c:pt idx="1900">
                  <c:v>2/11/2016 4:00 AM</c:v>
                </c:pt>
                <c:pt idx="1901">
                  <c:v>2/11/2016 5:00 AM</c:v>
                </c:pt>
                <c:pt idx="1902">
                  <c:v>2/11/2016 6:00 AM</c:v>
                </c:pt>
                <c:pt idx="1903">
                  <c:v>2/11/2016 7:00 AM</c:v>
                </c:pt>
                <c:pt idx="1904">
                  <c:v>2/11/2016 8:00 AM</c:v>
                </c:pt>
                <c:pt idx="1905">
                  <c:v>2/11/2016 9:00 AM</c:v>
                </c:pt>
                <c:pt idx="1906">
                  <c:v>2/11/2016 10:00 AM</c:v>
                </c:pt>
                <c:pt idx="1907">
                  <c:v>2/11/2016 11:00 AM</c:v>
                </c:pt>
                <c:pt idx="1908">
                  <c:v>2/11/2016 12:00 PM</c:v>
                </c:pt>
                <c:pt idx="1909">
                  <c:v>2/11/2016 1:00 PM</c:v>
                </c:pt>
                <c:pt idx="1910">
                  <c:v>2/11/2016 2:00 PM</c:v>
                </c:pt>
                <c:pt idx="1911">
                  <c:v>2/11/2016 3:00 PM</c:v>
                </c:pt>
                <c:pt idx="1912">
                  <c:v>2/11/2016 4:00 PM</c:v>
                </c:pt>
                <c:pt idx="1913">
                  <c:v>2/11/2016 5:00 PM</c:v>
                </c:pt>
                <c:pt idx="1914">
                  <c:v>2/11/2016 6:00 PM</c:v>
                </c:pt>
                <c:pt idx="1915">
                  <c:v>2/11/2016 7:00 PM</c:v>
                </c:pt>
                <c:pt idx="1916">
                  <c:v>2/11/2016 8:00 PM</c:v>
                </c:pt>
                <c:pt idx="1917">
                  <c:v>2/11/2016 9:00 PM</c:v>
                </c:pt>
                <c:pt idx="1918">
                  <c:v>2/11/2016 10:00 PM</c:v>
                </c:pt>
                <c:pt idx="1919">
                  <c:v>2/11/2016 11:00 PM</c:v>
                </c:pt>
                <c:pt idx="1920">
                  <c:v>2/12/2016 12:00 AM</c:v>
                </c:pt>
                <c:pt idx="1921">
                  <c:v>2/12/2016 1:00 AM</c:v>
                </c:pt>
                <c:pt idx="1922">
                  <c:v>2/12/2016 2:00 AM</c:v>
                </c:pt>
                <c:pt idx="1923">
                  <c:v>2/12/2016 3:00 AM</c:v>
                </c:pt>
                <c:pt idx="1924">
                  <c:v>2/12/2016 4:00 AM</c:v>
                </c:pt>
                <c:pt idx="1925">
                  <c:v>2/12/2016 5:00 AM</c:v>
                </c:pt>
                <c:pt idx="1926">
                  <c:v>2/12/2016 6:00 AM</c:v>
                </c:pt>
                <c:pt idx="1927">
                  <c:v>2/12/2016 7:00 AM</c:v>
                </c:pt>
                <c:pt idx="1928">
                  <c:v>2/12/2016 8:00 AM</c:v>
                </c:pt>
                <c:pt idx="1929">
                  <c:v>2/12/2016 9:00 AM</c:v>
                </c:pt>
                <c:pt idx="1930">
                  <c:v>2/12/2016 10:00 AM</c:v>
                </c:pt>
                <c:pt idx="1931">
                  <c:v>2/12/2016 11:00 AM</c:v>
                </c:pt>
                <c:pt idx="1932">
                  <c:v>2/12/2016 12:00 PM</c:v>
                </c:pt>
                <c:pt idx="1933">
                  <c:v>2/12/2016 1:00 PM</c:v>
                </c:pt>
                <c:pt idx="1934">
                  <c:v>2/12/2016 2:00 PM</c:v>
                </c:pt>
                <c:pt idx="1935">
                  <c:v>2/12/2016 3:00 PM</c:v>
                </c:pt>
                <c:pt idx="1936">
                  <c:v>2/12/2016 4:00 PM</c:v>
                </c:pt>
                <c:pt idx="1937">
                  <c:v>2/12/2016 5:00 PM</c:v>
                </c:pt>
                <c:pt idx="1938">
                  <c:v>2/12/2016 6:00 PM</c:v>
                </c:pt>
                <c:pt idx="1939">
                  <c:v>2/12/2016 7:00 PM</c:v>
                </c:pt>
                <c:pt idx="1940">
                  <c:v>2/12/2016 8:00 PM</c:v>
                </c:pt>
                <c:pt idx="1941">
                  <c:v>2/12/2016 9:00 PM</c:v>
                </c:pt>
                <c:pt idx="1942">
                  <c:v>2/12/2016 10:00 PM</c:v>
                </c:pt>
                <c:pt idx="1943">
                  <c:v>2/12/2016 11:00 PM</c:v>
                </c:pt>
                <c:pt idx="1944">
                  <c:v>2/13/2016 12:00 AM</c:v>
                </c:pt>
                <c:pt idx="1945">
                  <c:v>2/13/2016 1:00 AM</c:v>
                </c:pt>
                <c:pt idx="1946">
                  <c:v>2/13/2016 2:00 AM</c:v>
                </c:pt>
                <c:pt idx="1947">
                  <c:v>2/13/2016 3:00 AM</c:v>
                </c:pt>
                <c:pt idx="1948">
                  <c:v>2/13/2016 4:00 AM</c:v>
                </c:pt>
                <c:pt idx="1949">
                  <c:v>2/13/2016 5:00 AM</c:v>
                </c:pt>
                <c:pt idx="1950">
                  <c:v>2/13/2016 6:00 AM</c:v>
                </c:pt>
                <c:pt idx="1951">
                  <c:v>2/13/2016 7:00 AM</c:v>
                </c:pt>
                <c:pt idx="1952">
                  <c:v>2/13/2016 8:00 AM</c:v>
                </c:pt>
                <c:pt idx="1953">
                  <c:v>2/13/2016 9:00 AM</c:v>
                </c:pt>
                <c:pt idx="1954">
                  <c:v>2/13/2016 10:00 AM</c:v>
                </c:pt>
                <c:pt idx="1955">
                  <c:v>2/13/2016 11:00 AM</c:v>
                </c:pt>
                <c:pt idx="1956">
                  <c:v>2/13/2016 12:00 PM</c:v>
                </c:pt>
                <c:pt idx="1957">
                  <c:v>2/13/2016 1:00 PM</c:v>
                </c:pt>
                <c:pt idx="1958">
                  <c:v>2/13/2016 2:00 PM</c:v>
                </c:pt>
                <c:pt idx="1959">
                  <c:v>2/13/2016 3:00 PM</c:v>
                </c:pt>
                <c:pt idx="1960">
                  <c:v>2/13/2016 4:00 PM</c:v>
                </c:pt>
                <c:pt idx="1961">
                  <c:v>2/13/2016 5:00 PM</c:v>
                </c:pt>
                <c:pt idx="1962">
                  <c:v>2/13/2016 6:00 PM</c:v>
                </c:pt>
                <c:pt idx="1963">
                  <c:v>2/13/2016 7:00 PM</c:v>
                </c:pt>
                <c:pt idx="1964">
                  <c:v>2/13/2016 8:00 PM</c:v>
                </c:pt>
                <c:pt idx="1965">
                  <c:v>2/13/2016 9:00 PM</c:v>
                </c:pt>
                <c:pt idx="1966">
                  <c:v>2/13/2016 10:00 PM</c:v>
                </c:pt>
                <c:pt idx="1967">
                  <c:v>2/13/2016 11:00 PM</c:v>
                </c:pt>
                <c:pt idx="1968">
                  <c:v>2/14/2016 12:00 AM</c:v>
                </c:pt>
                <c:pt idx="1969">
                  <c:v>2/14/2016 1:00 AM</c:v>
                </c:pt>
                <c:pt idx="1970">
                  <c:v>2/14/2016 2:00 AM</c:v>
                </c:pt>
                <c:pt idx="1971">
                  <c:v>2/14/2016 3:00 AM</c:v>
                </c:pt>
                <c:pt idx="1972">
                  <c:v>2/14/2016 4:00 AM</c:v>
                </c:pt>
                <c:pt idx="1973">
                  <c:v>2/14/2016 5:00 AM</c:v>
                </c:pt>
                <c:pt idx="1974">
                  <c:v>2/14/2016 6:00 AM</c:v>
                </c:pt>
                <c:pt idx="1975">
                  <c:v>2/14/2016 7:00 AM</c:v>
                </c:pt>
                <c:pt idx="1976">
                  <c:v>2/14/2016 8:00 AM</c:v>
                </c:pt>
                <c:pt idx="1977">
                  <c:v>2/14/2016 9:00 AM</c:v>
                </c:pt>
                <c:pt idx="1978">
                  <c:v>2/14/2016 10:00 AM</c:v>
                </c:pt>
                <c:pt idx="1979">
                  <c:v>2/14/2016 11:00 AM</c:v>
                </c:pt>
                <c:pt idx="1980">
                  <c:v>2/14/2016 12:00 PM</c:v>
                </c:pt>
                <c:pt idx="1981">
                  <c:v>2/14/2016 1:00 PM</c:v>
                </c:pt>
                <c:pt idx="1982">
                  <c:v>2/14/2016 2:00 PM</c:v>
                </c:pt>
                <c:pt idx="1983">
                  <c:v>2/14/2016 3:00 PM</c:v>
                </c:pt>
                <c:pt idx="1984">
                  <c:v>2/14/2016 4:00 PM</c:v>
                </c:pt>
                <c:pt idx="1985">
                  <c:v>2/14/2016 5:00 PM</c:v>
                </c:pt>
                <c:pt idx="1986">
                  <c:v>2/14/2016 6:00 PM</c:v>
                </c:pt>
                <c:pt idx="1987">
                  <c:v>2/14/2016 7:00 PM</c:v>
                </c:pt>
                <c:pt idx="1988">
                  <c:v>2/14/2016 8:00 PM</c:v>
                </c:pt>
                <c:pt idx="1989">
                  <c:v>2/14/2016 9:00 PM</c:v>
                </c:pt>
                <c:pt idx="1990">
                  <c:v>2/14/2016 10:00 PM</c:v>
                </c:pt>
                <c:pt idx="1991">
                  <c:v>2/14/2016 11:00 PM</c:v>
                </c:pt>
                <c:pt idx="1992">
                  <c:v>2/15/2016 12:00 AM</c:v>
                </c:pt>
                <c:pt idx="1993">
                  <c:v>2/15/2016 1:00 AM</c:v>
                </c:pt>
                <c:pt idx="1994">
                  <c:v>2/15/2016 2:00 AM</c:v>
                </c:pt>
                <c:pt idx="1995">
                  <c:v>2/15/2016 3:00 AM</c:v>
                </c:pt>
                <c:pt idx="1996">
                  <c:v>2/15/2016 4:00 AM</c:v>
                </c:pt>
                <c:pt idx="1997">
                  <c:v>2/15/2016 5:00 AM</c:v>
                </c:pt>
                <c:pt idx="1998">
                  <c:v>2/15/2016 6:00 AM</c:v>
                </c:pt>
                <c:pt idx="1999">
                  <c:v>2/15/2016 7:00 AM</c:v>
                </c:pt>
                <c:pt idx="2000">
                  <c:v>2/15/2016 8:00 AM</c:v>
                </c:pt>
                <c:pt idx="2001">
                  <c:v>2/15/2016 9:00 AM</c:v>
                </c:pt>
                <c:pt idx="2002">
                  <c:v>2/15/2016 10:00 AM</c:v>
                </c:pt>
                <c:pt idx="2003">
                  <c:v>2/15/2016 11:00 AM</c:v>
                </c:pt>
                <c:pt idx="2004">
                  <c:v>2/15/2016 12:00 PM</c:v>
                </c:pt>
                <c:pt idx="2005">
                  <c:v>2/15/2016 1:00 PM</c:v>
                </c:pt>
                <c:pt idx="2006">
                  <c:v>2/15/2016 2:00 PM</c:v>
                </c:pt>
                <c:pt idx="2007">
                  <c:v>2/15/2016 3:00 PM</c:v>
                </c:pt>
                <c:pt idx="2008">
                  <c:v>2/15/2016 4:00 PM</c:v>
                </c:pt>
                <c:pt idx="2009">
                  <c:v>2/15/2016 5:00 PM</c:v>
                </c:pt>
                <c:pt idx="2010">
                  <c:v>2/15/2016 6:00 PM</c:v>
                </c:pt>
                <c:pt idx="2011">
                  <c:v>2/15/2016 7:00 PM</c:v>
                </c:pt>
                <c:pt idx="2012">
                  <c:v>2/15/2016 8:00 PM</c:v>
                </c:pt>
                <c:pt idx="2013">
                  <c:v>2/15/2016 9:00 PM</c:v>
                </c:pt>
                <c:pt idx="2014">
                  <c:v>2/15/2016 10:00 PM</c:v>
                </c:pt>
                <c:pt idx="2015">
                  <c:v>2/15/2016 11:00 PM</c:v>
                </c:pt>
                <c:pt idx="2016">
                  <c:v>2/16/2016 12:00 AM</c:v>
                </c:pt>
                <c:pt idx="2017">
                  <c:v>2/16/2016 1:00 AM</c:v>
                </c:pt>
                <c:pt idx="2018">
                  <c:v>2/16/2016 2:00 AM</c:v>
                </c:pt>
                <c:pt idx="2019">
                  <c:v>2/16/2016 3:00 AM</c:v>
                </c:pt>
                <c:pt idx="2020">
                  <c:v>2/16/2016 4:00 AM</c:v>
                </c:pt>
                <c:pt idx="2021">
                  <c:v>2/16/2016 5:00 AM</c:v>
                </c:pt>
                <c:pt idx="2022">
                  <c:v>2/16/2016 6:00 AM</c:v>
                </c:pt>
                <c:pt idx="2023">
                  <c:v>2/16/2016 7:00 AM</c:v>
                </c:pt>
                <c:pt idx="2024">
                  <c:v>2/16/2016 8:00 AM</c:v>
                </c:pt>
                <c:pt idx="2025">
                  <c:v>2/16/2016 9:00 AM</c:v>
                </c:pt>
                <c:pt idx="2026">
                  <c:v>2/16/2016 10:00 AM</c:v>
                </c:pt>
                <c:pt idx="2027">
                  <c:v>2/16/2016 11:00 AM</c:v>
                </c:pt>
                <c:pt idx="2028">
                  <c:v>2/16/2016 12:00 PM</c:v>
                </c:pt>
                <c:pt idx="2029">
                  <c:v>2/16/2016 1:00 PM</c:v>
                </c:pt>
                <c:pt idx="2030">
                  <c:v>2/16/2016 2:00 PM</c:v>
                </c:pt>
                <c:pt idx="2031">
                  <c:v>2/16/2016 3:00 PM</c:v>
                </c:pt>
                <c:pt idx="2032">
                  <c:v>2/16/2016 4:00 PM</c:v>
                </c:pt>
                <c:pt idx="2033">
                  <c:v>2/16/2016 5:00 PM</c:v>
                </c:pt>
                <c:pt idx="2034">
                  <c:v>2/16/2016 6:00 PM</c:v>
                </c:pt>
                <c:pt idx="2035">
                  <c:v>2/16/2016 7:00 PM</c:v>
                </c:pt>
                <c:pt idx="2036">
                  <c:v>2/16/2016 8:00 PM</c:v>
                </c:pt>
                <c:pt idx="2037">
                  <c:v>2/16/2016 9:00 PM</c:v>
                </c:pt>
                <c:pt idx="2038">
                  <c:v>2/16/2016 10:00 PM</c:v>
                </c:pt>
                <c:pt idx="2039">
                  <c:v>2/16/2016 11:00 PM</c:v>
                </c:pt>
                <c:pt idx="2040">
                  <c:v>2/17/2016 12:00 AM</c:v>
                </c:pt>
                <c:pt idx="2041">
                  <c:v>2/17/2016 1:00 AM</c:v>
                </c:pt>
                <c:pt idx="2042">
                  <c:v>2/17/2016 2:00 AM</c:v>
                </c:pt>
                <c:pt idx="2043">
                  <c:v>2/17/2016 3:00 AM</c:v>
                </c:pt>
                <c:pt idx="2044">
                  <c:v>2/17/2016 4:00 AM</c:v>
                </c:pt>
                <c:pt idx="2045">
                  <c:v>2/17/2016 5:00 AM</c:v>
                </c:pt>
                <c:pt idx="2046">
                  <c:v>2/17/2016 6:00 AM</c:v>
                </c:pt>
                <c:pt idx="2047">
                  <c:v>2/17/2016 7:00 AM</c:v>
                </c:pt>
                <c:pt idx="2048">
                  <c:v>2/17/2016 8:00 AM</c:v>
                </c:pt>
                <c:pt idx="2049">
                  <c:v>2/17/2016 9:00 AM</c:v>
                </c:pt>
                <c:pt idx="2050">
                  <c:v>2/17/2016 10:00 AM</c:v>
                </c:pt>
                <c:pt idx="2051">
                  <c:v>2/17/2016 11:00 AM</c:v>
                </c:pt>
                <c:pt idx="2052">
                  <c:v>2/17/2016 12:00 PM</c:v>
                </c:pt>
                <c:pt idx="2053">
                  <c:v>2/17/2016 1:00 PM</c:v>
                </c:pt>
                <c:pt idx="2054">
                  <c:v>2/17/2016 2:00 PM</c:v>
                </c:pt>
                <c:pt idx="2055">
                  <c:v>2/17/2016 3:00 PM</c:v>
                </c:pt>
                <c:pt idx="2056">
                  <c:v>2/17/2016 4:00 PM</c:v>
                </c:pt>
                <c:pt idx="2057">
                  <c:v>2/17/2016 5:00 PM</c:v>
                </c:pt>
                <c:pt idx="2058">
                  <c:v>2/17/2016 6:00 PM</c:v>
                </c:pt>
                <c:pt idx="2059">
                  <c:v>2/17/2016 7:00 PM</c:v>
                </c:pt>
                <c:pt idx="2060">
                  <c:v>2/17/2016 8:00 PM</c:v>
                </c:pt>
                <c:pt idx="2061">
                  <c:v>2/17/2016 9:00 PM</c:v>
                </c:pt>
                <c:pt idx="2062">
                  <c:v>2/17/2016 10:00 PM</c:v>
                </c:pt>
                <c:pt idx="2063">
                  <c:v>2/17/2016 11:00 PM</c:v>
                </c:pt>
                <c:pt idx="2064">
                  <c:v>2/18/2016 12:00 AM</c:v>
                </c:pt>
                <c:pt idx="2065">
                  <c:v>2/18/2016 1:00 AM</c:v>
                </c:pt>
                <c:pt idx="2066">
                  <c:v>2/18/2016 2:00 AM</c:v>
                </c:pt>
                <c:pt idx="2067">
                  <c:v>2/18/2016 3:00 AM</c:v>
                </c:pt>
                <c:pt idx="2068">
                  <c:v>2/18/2016 4:00 AM</c:v>
                </c:pt>
                <c:pt idx="2069">
                  <c:v>2/18/2016 5:00 AM</c:v>
                </c:pt>
                <c:pt idx="2070">
                  <c:v>2/18/2016 6:00 AM</c:v>
                </c:pt>
                <c:pt idx="2071">
                  <c:v>2/18/2016 7:00 AM</c:v>
                </c:pt>
                <c:pt idx="2072">
                  <c:v>2/18/2016 8:00 AM</c:v>
                </c:pt>
                <c:pt idx="2073">
                  <c:v>2/18/2016 9:00 AM</c:v>
                </c:pt>
                <c:pt idx="2074">
                  <c:v>2/18/2016 10:00 AM</c:v>
                </c:pt>
                <c:pt idx="2075">
                  <c:v>2/18/2016 11:00 AM</c:v>
                </c:pt>
                <c:pt idx="2076">
                  <c:v>2/18/2016 12:00 PM</c:v>
                </c:pt>
                <c:pt idx="2077">
                  <c:v>2/18/2016 1:00 PM</c:v>
                </c:pt>
                <c:pt idx="2078">
                  <c:v>2/18/2016 2:00 PM</c:v>
                </c:pt>
                <c:pt idx="2079">
                  <c:v>2/18/2016 3:00 PM</c:v>
                </c:pt>
                <c:pt idx="2080">
                  <c:v>2/18/2016 4:00 PM</c:v>
                </c:pt>
                <c:pt idx="2081">
                  <c:v>2/18/2016 5:00 PM</c:v>
                </c:pt>
                <c:pt idx="2082">
                  <c:v>2/18/2016 6:00 PM</c:v>
                </c:pt>
                <c:pt idx="2083">
                  <c:v>2/18/2016 7:00 PM</c:v>
                </c:pt>
                <c:pt idx="2084">
                  <c:v>2/18/2016 8:00 PM</c:v>
                </c:pt>
                <c:pt idx="2085">
                  <c:v>2/18/2016 9:00 PM</c:v>
                </c:pt>
                <c:pt idx="2086">
                  <c:v>2/18/2016 10:00 PM</c:v>
                </c:pt>
                <c:pt idx="2087">
                  <c:v>2/18/2016 11:00 PM</c:v>
                </c:pt>
                <c:pt idx="2088">
                  <c:v>2/19/2016 12:00 AM</c:v>
                </c:pt>
                <c:pt idx="2089">
                  <c:v>2/19/2016 1:00 AM</c:v>
                </c:pt>
                <c:pt idx="2090">
                  <c:v>2/19/2016 2:00 AM</c:v>
                </c:pt>
                <c:pt idx="2091">
                  <c:v>2/19/2016 3:00 AM</c:v>
                </c:pt>
                <c:pt idx="2092">
                  <c:v>2/19/2016 4:00 AM</c:v>
                </c:pt>
                <c:pt idx="2093">
                  <c:v>2/19/2016 5:00 AM</c:v>
                </c:pt>
                <c:pt idx="2094">
                  <c:v>2/19/2016 6:00 AM</c:v>
                </c:pt>
                <c:pt idx="2095">
                  <c:v>2/19/2016 7:00 AM</c:v>
                </c:pt>
                <c:pt idx="2096">
                  <c:v>2/19/2016 8:00 AM</c:v>
                </c:pt>
                <c:pt idx="2097">
                  <c:v>2/19/2016 9:00 AM</c:v>
                </c:pt>
                <c:pt idx="2098">
                  <c:v>2/19/2016 10:00 AM</c:v>
                </c:pt>
                <c:pt idx="2099">
                  <c:v>2/19/2016 11:00 AM</c:v>
                </c:pt>
                <c:pt idx="2100">
                  <c:v>2/19/2016 12:00 PM</c:v>
                </c:pt>
                <c:pt idx="2101">
                  <c:v>2/19/2016 1:00 PM</c:v>
                </c:pt>
                <c:pt idx="2102">
                  <c:v>2/19/2016 2:00 PM</c:v>
                </c:pt>
                <c:pt idx="2103">
                  <c:v>2/19/2016 3:00 PM</c:v>
                </c:pt>
                <c:pt idx="2104">
                  <c:v>2/19/2016 4:00 PM</c:v>
                </c:pt>
                <c:pt idx="2105">
                  <c:v>2/19/2016 5:00 PM</c:v>
                </c:pt>
                <c:pt idx="2106">
                  <c:v>2/19/2016 6:00 PM</c:v>
                </c:pt>
                <c:pt idx="2107">
                  <c:v>2/19/2016 7:00 PM</c:v>
                </c:pt>
                <c:pt idx="2108">
                  <c:v>2/19/2016 8:00 PM</c:v>
                </c:pt>
                <c:pt idx="2109">
                  <c:v>2/19/2016 9:00 PM</c:v>
                </c:pt>
                <c:pt idx="2110">
                  <c:v>2/19/2016 10:00 PM</c:v>
                </c:pt>
                <c:pt idx="2111">
                  <c:v>2/19/2016 11:00 PM</c:v>
                </c:pt>
                <c:pt idx="2112">
                  <c:v>2/20/2016 12:00 AM</c:v>
                </c:pt>
                <c:pt idx="2113">
                  <c:v>2/20/2016 1:00 AM</c:v>
                </c:pt>
                <c:pt idx="2114">
                  <c:v>2/20/2016 2:00 AM</c:v>
                </c:pt>
                <c:pt idx="2115">
                  <c:v>2/20/2016 3:00 AM</c:v>
                </c:pt>
                <c:pt idx="2116">
                  <c:v>2/20/2016 4:00 AM</c:v>
                </c:pt>
                <c:pt idx="2117">
                  <c:v>2/20/2016 5:00 AM</c:v>
                </c:pt>
                <c:pt idx="2118">
                  <c:v>2/20/2016 6:00 AM</c:v>
                </c:pt>
                <c:pt idx="2119">
                  <c:v>2/20/2016 7:00 AM</c:v>
                </c:pt>
                <c:pt idx="2120">
                  <c:v>2/20/2016 8:00 AM</c:v>
                </c:pt>
                <c:pt idx="2121">
                  <c:v>2/20/2016 9:00 AM</c:v>
                </c:pt>
                <c:pt idx="2122">
                  <c:v>2/20/2016 10:00 AM</c:v>
                </c:pt>
                <c:pt idx="2123">
                  <c:v>2/20/2016 11:00 AM</c:v>
                </c:pt>
                <c:pt idx="2124">
                  <c:v>2/20/2016 12:00 PM</c:v>
                </c:pt>
                <c:pt idx="2125">
                  <c:v>2/20/2016 1:00 PM</c:v>
                </c:pt>
                <c:pt idx="2126">
                  <c:v>2/20/2016 2:00 PM</c:v>
                </c:pt>
                <c:pt idx="2127">
                  <c:v>2/20/2016 3:00 PM</c:v>
                </c:pt>
                <c:pt idx="2128">
                  <c:v>2/20/2016 4:00 PM</c:v>
                </c:pt>
                <c:pt idx="2129">
                  <c:v>2/20/2016 5:00 PM</c:v>
                </c:pt>
                <c:pt idx="2130">
                  <c:v>2/20/2016 6:00 PM</c:v>
                </c:pt>
                <c:pt idx="2131">
                  <c:v>2/20/2016 7:00 PM</c:v>
                </c:pt>
                <c:pt idx="2132">
                  <c:v>2/20/2016 8:00 PM</c:v>
                </c:pt>
                <c:pt idx="2133">
                  <c:v>2/20/2016 9:00 PM</c:v>
                </c:pt>
                <c:pt idx="2134">
                  <c:v>2/20/2016 10:00 PM</c:v>
                </c:pt>
                <c:pt idx="2135">
                  <c:v>2/20/2016 11:00 PM</c:v>
                </c:pt>
                <c:pt idx="2136">
                  <c:v>2/21/2016 12:00 AM</c:v>
                </c:pt>
                <c:pt idx="2137">
                  <c:v>2/21/2016 1:00 AM</c:v>
                </c:pt>
                <c:pt idx="2138">
                  <c:v>2/21/2016 2:00 AM</c:v>
                </c:pt>
                <c:pt idx="2139">
                  <c:v>2/21/2016 3:00 AM</c:v>
                </c:pt>
                <c:pt idx="2140">
                  <c:v>2/21/2016 4:00 AM</c:v>
                </c:pt>
                <c:pt idx="2141">
                  <c:v>2/21/2016 5:00 AM</c:v>
                </c:pt>
                <c:pt idx="2142">
                  <c:v>2/21/2016 6:00 AM</c:v>
                </c:pt>
                <c:pt idx="2143">
                  <c:v>2/21/2016 7:00 AM</c:v>
                </c:pt>
                <c:pt idx="2144">
                  <c:v>2/21/2016 8:00 AM</c:v>
                </c:pt>
                <c:pt idx="2145">
                  <c:v>2/21/2016 9:00 AM</c:v>
                </c:pt>
                <c:pt idx="2146">
                  <c:v>2/21/2016 10:00 AM</c:v>
                </c:pt>
                <c:pt idx="2147">
                  <c:v>2/21/2016 11:00 AM</c:v>
                </c:pt>
                <c:pt idx="2148">
                  <c:v>2/21/2016 12:00 PM</c:v>
                </c:pt>
                <c:pt idx="2149">
                  <c:v>2/21/2016 1:00 PM</c:v>
                </c:pt>
                <c:pt idx="2150">
                  <c:v>2/21/2016 2:00 PM</c:v>
                </c:pt>
                <c:pt idx="2151">
                  <c:v>2/21/2016 3:00 PM</c:v>
                </c:pt>
                <c:pt idx="2152">
                  <c:v>2/21/2016 4:00 PM</c:v>
                </c:pt>
                <c:pt idx="2153">
                  <c:v>2/21/2016 5:00 PM</c:v>
                </c:pt>
                <c:pt idx="2154">
                  <c:v>2/21/2016 6:00 PM</c:v>
                </c:pt>
                <c:pt idx="2155">
                  <c:v>2/21/2016 7:00 PM</c:v>
                </c:pt>
                <c:pt idx="2156">
                  <c:v>2/21/2016 8:00 PM</c:v>
                </c:pt>
                <c:pt idx="2157">
                  <c:v>2/21/2016 9:00 PM</c:v>
                </c:pt>
                <c:pt idx="2158">
                  <c:v>2/21/2016 10:00 PM</c:v>
                </c:pt>
                <c:pt idx="2159">
                  <c:v>2/21/2016 11:00 PM</c:v>
                </c:pt>
                <c:pt idx="2160">
                  <c:v>2/22/2016 12:00 AM</c:v>
                </c:pt>
                <c:pt idx="2161">
                  <c:v>2/22/2016 1:00 AM</c:v>
                </c:pt>
                <c:pt idx="2162">
                  <c:v>2/22/2016 2:00 AM</c:v>
                </c:pt>
                <c:pt idx="2163">
                  <c:v>2/22/2016 3:00 AM</c:v>
                </c:pt>
                <c:pt idx="2164">
                  <c:v>2/22/2016 4:00 AM</c:v>
                </c:pt>
                <c:pt idx="2165">
                  <c:v>2/22/2016 5:00 AM</c:v>
                </c:pt>
                <c:pt idx="2166">
                  <c:v>2/22/2016 6:00 AM</c:v>
                </c:pt>
                <c:pt idx="2167">
                  <c:v>2/22/2016 7:00 AM</c:v>
                </c:pt>
                <c:pt idx="2168">
                  <c:v>2/22/2016 8:00 AM</c:v>
                </c:pt>
                <c:pt idx="2169">
                  <c:v>2/22/2016 9:00 AM</c:v>
                </c:pt>
                <c:pt idx="2170">
                  <c:v>2/22/2016 10:00 AM</c:v>
                </c:pt>
                <c:pt idx="2171">
                  <c:v>2/22/2016 11:00 AM</c:v>
                </c:pt>
                <c:pt idx="2172">
                  <c:v>2/22/2016 12:00 PM</c:v>
                </c:pt>
                <c:pt idx="2173">
                  <c:v>2/22/2016 1:00 PM</c:v>
                </c:pt>
                <c:pt idx="2174">
                  <c:v>2/22/2016 2:00 PM</c:v>
                </c:pt>
                <c:pt idx="2175">
                  <c:v>2/22/2016 3:00 PM</c:v>
                </c:pt>
                <c:pt idx="2176">
                  <c:v>2/22/2016 4:00 PM</c:v>
                </c:pt>
                <c:pt idx="2177">
                  <c:v>2/22/2016 5:00 PM</c:v>
                </c:pt>
                <c:pt idx="2178">
                  <c:v>2/22/2016 6:00 PM</c:v>
                </c:pt>
                <c:pt idx="2179">
                  <c:v>2/22/2016 7:00 PM</c:v>
                </c:pt>
                <c:pt idx="2180">
                  <c:v>2/22/2016 8:00 PM</c:v>
                </c:pt>
                <c:pt idx="2181">
                  <c:v>2/22/2016 9:00 PM</c:v>
                </c:pt>
                <c:pt idx="2182">
                  <c:v>2/22/2016 10:00 PM</c:v>
                </c:pt>
                <c:pt idx="2183">
                  <c:v>2/22/2016 11:00 PM</c:v>
                </c:pt>
                <c:pt idx="2184">
                  <c:v>2/23/2016 12:00 AM</c:v>
                </c:pt>
                <c:pt idx="2185">
                  <c:v>2/23/2016 1:00 AM</c:v>
                </c:pt>
                <c:pt idx="2186">
                  <c:v>2/23/2016 2:00 AM</c:v>
                </c:pt>
                <c:pt idx="2187">
                  <c:v>2/23/2016 3:00 AM</c:v>
                </c:pt>
                <c:pt idx="2188">
                  <c:v>2/23/2016 4:00 AM</c:v>
                </c:pt>
                <c:pt idx="2189">
                  <c:v>2/23/2016 5:00 AM</c:v>
                </c:pt>
                <c:pt idx="2190">
                  <c:v>2/23/2016 6:00 AM</c:v>
                </c:pt>
                <c:pt idx="2191">
                  <c:v>2/23/2016 7:00 AM</c:v>
                </c:pt>
                <c:pt idx="2192">
                  <c:v>2/23/2016 8:00 AM</c:v>
                </c:pt>
                <c:pt idx="2193">
                  <c:v>2/23/2016 9:00 AM</c:v>
                </c:pt>
                <c:pt idx="2194">
                  <c:v>2/23/2016 10:00 AM</c:v>
                </c:pt>
                <c:pt idx="2195">
                  <c:v>2/23/2016 11:00 AM</c:v>
                </c:pt>
                <c:pt idx="2196">
                  <c:v>2/23/2016 12:00 PM</c:v>
                </c:pt>
                <c:pt idx="2197">
                  <c:v>2/23/2016 1:00 PM</c:v>
                </c:pt>
                <c:pt idx="2198">
                  <c:v>2/23/2016 2:00 PM</c:v>
                </c:pt>
                <c:pt idx="2199">
                  <c:v>2/23/2016 3:00 PM</c:v>
                </c:pt>
                <c:pt idx="2200">
                  <c:v>2/23/2016 4:00 PM</c:v>
                </c:pt>
                <c:pt idx="2201">
                  <c:v>2/23/2016 5:00 PM</c:v>
                </c:pt>
                <c:pt idx="2202">
                  <c:v>2/23/2016 6:00 PM</c:v>
                </c:pt>
                <c:pt idx="2203">
                  <c:v>2/23/2016 7:00 PM</c:v>
                </c:pt>
                <c:pt idx="2204">
                  <c:v>2/23/2016 8:00 PM</c:v>
                </c:pt>
                <c:pt idx="2205">
                  <c:v>2/23/2016 9:00 PM</c:v>
                </c:pt>
                <c:pt idx="2206">
                  <c:v>2/23/2016 10:00 PM</c:v>
                </c:pt>
                <c:pt idx="2207">
                  <c:v>2/23/2016 11:00 PM</c:v>
                </c:pt>
                <c:pt idx="2208">
                  <c:v>2/24/2016 12:00 AM</c:v>
                </c:pt>
                <c:pt idx="2209">
                  <c:v>2/24/2016 1:00 AM</c:v>
                </c:pt>
                <c:pt idx="2210">
                  <c:v>2/24/2016 2:00 AM</c:v>
                </c:pt>
                <c:pt idx="2211">
                  <c:v>2/24/2016 3:00 AM</c:v>
                </c:pt>
                <c:pt idx="2212">
                  <c:v>2/24/2016 4:00 AM</c:v>
                </c:pt>
                <c:pt idx="2213">
                  <c:v>2/24/2016 5:00 AM</c:v>
                </c:pt>
                <c:pt idx="2214">
                  <c:v>2/24/2016 6:00 AM</c:v>
                </c:pt>
                <c:pt idx="2215">
                  <c:v>2/24/2016 7:00 AM</c:v>
                </c:pt>
                <c:pt idx="2216">
                  <c:v>2/24/2016 8:00 AM</c:v>
                </c:pt>
                <c:pt idx="2217">
                  <c:v>2/24/2016 9:00 AM</c:v>
                </c:pt>
                <c:pt idx="2218">
                  <c:v>2/24/2016 10:00 AM</c:v>
                </c:pt>
                <c:pt idx="2219">
                  <c:v>2/24/2016 11:00 AM</c:v>
                </c:pt>
                <c:pt idx="2220">
                  <c:v>2/24/2016 12:00 PM</c:v>
                </c:pt>
                <c:pt idx="2221">
                  <c:v>2/24/2016 1:00 PM</c:v>
                </c:pt>
                <c:pt idx="2222">
                  <c:v>2/24/2016 2:00 PM</c:v>
                </c:pt>
                <c:pt idx="2223">
                  <c:v>2/24/2016 3:00 PM</c:v>
                </c:pt>
                <c:pt idx="2224">
                  <c:v>2/24/2016 4:00 PM</c:v>
                </c:pt>
                <c:pt idx="2225">
                  <c:v>2/24/2016 5:00 PM</c:v>
                </c:pt>
                <c:pt idx="2226">
                  <c:v>2/24/2016 6:00 PM</c:v>
                </c:pt>
                <c:pt idx="2227">
                  <c:v>2/24/2016 7:00 PM</c:v>
                </c:pt>
                <c:pt idx="2228">
                  <c:v>2/24/2016 8:00 PM</c:v>
                </c:pt>
                <c:pt idx="2229">
                  <c:v>2/24/2016 9:00 PM</c:v>
                </c:pt>
                <c:pt idx="2230">
                  <c:v>2/24/2016 10:00 PM</c:v>
                </c:pt>
                <c:pt idx="2231">
                  <c:v>2/24/2016 11:00 PM</c:v>
                </c:pt>
              </c:strCache>
            </c:strRef>
          </c:cat>
          <c:val>
            <c:numRef>
              <c:f>'Raw &amp; DA NOx'!$G$2:$G$2234</c:f>
              <c:numCache>
                <c:formatCode>0.0</c:formatCode>
                <c:ptCount val="2233"/>
                <c:pt idx="0">
                  <c:v>14.891158333333328</c:v>
                </c:pt>
                <c:pt idx="1">
                  <c:v>9.4728283333333287</c:v>
                </c:pt>
                <c:pt idx="2">
                  <c:v>14.980286666666665</c:v>
                </c:pt>
                <c:pt idx="3">
                  <c:v>19.248356666666666</c:v>
                </c:pt>
                <c:pt idx="4">
                  <c:v>34.173148333333344</c:v>
                </c:pt>
                <c:pt idx="5">
                  <c:v>38.291550000000001</c:v>
                </c:pt>
                <c:pt idx="6">
                  <c:v>38.661516666666664</c:v>
                </c:pt>
                <c:pt idx="7">
                  <c:v>41.717105000000004</c:v>
                </c:pt>
                <c:pt idx="10">
                  <c:v>25.26872333333333</c:v>
                </c:pt>
                <c:pt idx="11">
                  <c:v>23.509700000000002</c:v>
                </c:pt>
                <c:pt idx="12">
                  <c:v>18.584411864406778</c:v>
                </c:pt>
                <c:pt idx="13">
                  <c:v>18.468063333333337</c:v>
                </c:pt>
                <c:pt idx="14">
                  <c:v>20.163183333333336</c:v>
                </c:pt>
                <c:pt idx="15">
                  <c:v>29.494751666666673</c:v>
                </c:pt>
                <c:pt idx="16">
                  <c:v>28.904486666666667</c:v>
                </c:pt>
                <c:pt idx="17">
                  <c:v>32.323315000000001</c:v>
                </c:pt>
                <c:pt idx="18">
                  <c:v>43.262556666666661</c:v>
                </c:pt>
                <c:pt idx="19">
                  <c:v>41.089843333333327</c:v>
                </c:pt>
                <c:pt idx="20">
                  <c:v>42.277100000000004</c:v>
                </c:pt>
                <c:pt idx="21">
                  <c:v>36.234067391304343</c:v>
                </c:pt>
                <c:pt idx="22">
                  <c:v>36.340816666666655</c:v>
                </c:pt>
                <c:pt idx="23">
                  <c:v>36.181058333333326</c:v>
                </c:pt>
                <c:pt idx="24">
                  <c:v>32.467938333333329</c:v>
                </c:pt>
                <c:pt idx="25">
                  <c:v>31.10074333333333</c:v>
                </c:pt>
                <c:pt idx="26">
                  <c:v>30.491979999999995</c:v>
                </c:pt>
                <c:pt idx="27">
                  <c:v>27.498613333333328</c:v>
                </c:pt>
                <c:pt idx="28">
                  <c:v>27.041199999999986</c:v>
                </c:pt>
                <c:pt idx="29">
                  <c:v>29.518295000000002</c:v>
                </c:pt>
                <c:pt idx="30">
                  <c:v>24.094919999999991</c:v>
                </c:pt>
                <c:pt idx="31">
                  <c:v>26.96048</c:v>
                </c:pt>
                <c:pt idx="36">
                  <c:v>20.927048076923072</c:v>
                </c:pt>
                <c:pt idx="37">
                  <c:v>29.449118644067795</c:v>
                </c:pt>
                <c:pt idx="38">
                  <c:v>28.746410000000001</c:v>
                </c:pt>
                <c:pt idx="39">
                  <c:v>33.544204999999998</c:v>
                </c:pt>
                <c:pt idx="40">
                  <c:v>37.186694999999993</c:v>
                </c:pt>
                <c:pt idx="41">
                  <c:v>33.154058333333339</c:v>
                </c:pt>
                <c:pt idx="42">
                  <c:v>37.567293220338968</c:v>
                </c:pt>
                <c:pt idx="43">
                  <c:v>38.992805000000004</c:v>
                </c:pt>
                <c:pt idx="44">
                  <c:v>38.206004347826067</c:v>
                </c:pt>
                <c:pt idx="45">
                  <c:v>36.955721739130425</c:v>
                </c:pt>
                <c:pt idx="46">
                  <c:v>34.351405000000007</c:v>
                </c:pt>
                <c:pt idx="47">
                  <c:v>32.160193333333325</c:v>
                </c:pt>
                <c:pt idx="48">
                  <c:v>29.919415254237286</c:v>
                </c:pt>
                <c:pt idx="49">
                  <c:v>29.869763333333342</c:v>
                </c:pt>
                <c:pt idx="50">
                  <c:v>27.900531666666659</c:v>
                </c:pt>
                <c:pt idx="51">
                  <c:v>29.272771666666667</c:v>
                </c:pt>
                <c:pt idx="52">
                  <c:v>28.426893333333332</c:v>
                </c:pt>
                <c:pt idx="53">
                  <c:v>28.043473333333338</c:v>
                </c:pt>
                <c:pt idx="54">
                  <c:v>24.098283333333345</c:v>
                </c:pt>
                <c:pt idx="55">
                  <c:v>22.431751666666671</c:v>
                </c:pt>
                <c:pt idx="56">
                  <c:v>20.302761666666672</c:v>
                </c:pt>
                <c:pt idx="57">
                  <c:v>27.554108333333335</c:v>
                </c:pt>
                <c:pt idx="58">
                  <c:v>28.337765000000008</c:v>
                </c:pt>
                <c:pt idx="59">
                  <c:v>24.173958333333324</c:v>
                </c:pt>
                <c:pt idx="60">
                  <c:v>19.517423333333337</c:v>
                </c:pt>
                <c:pt idx="61">
                  <c:v>22.663821666666671</c:v>
                </c:pt>
                <c:pt idx="62">
                  <c:v>19.561146666666673</c:v>
                </c:pt>
                <c:pt idx="63">
                  <c:v>11.075456666666666</c:v>
                </c:pt>
                <c:pt idx="64">
                  <c:v>12.649496666666666</c:v>
                </c:pt>
                <c:pt idx="65">
                  <c:v>19.115504999999995</c:v>
                </c:pt>
                <c:pt idx="66">
                  <c:v>18.849801666666668</c:v>
                </c:pt>
                <c:pt idx="67">
                  <c:v>18.496651666666668</c:v>
                </c:pt>
                <c:pt idx="68">
                  <c:v>25.793110869565215</c:v>
                </c:pt>
                <c:pt idx="70">
                  <c:v>23.319111111111109</c:v>
                </c:pt>
                <c:pt idx="71">
                  <c:v>28.58203</c:v>
                </c:pt>
                <c:pt idx="72">
                  <c:v>20.290043333333337</c:v>
                </c:pt>
                <c:pt idx="73">
                  <c:v>22.892246666666672</c:v>
                </c:pt>
                <c:pt idx="74">
                  <c:v>17.384276666666668</c:v>
                </c:pt>
                <c:pt idx="75">
                  <c:v>16.996300000000005</c:v>
                </c:pt>
                <c:pt idx="76">
                  <c:v>21.054633333333335</c:v>
                </c:pt>
                <c:pt idx="77">
                  <c:v>17.075843333333339</c:v>
                </c:pt>
                <c:pt idx="78">
                  <c:v>17.76900666666667</c:v>
                </c:pt>
                <c:pt idx="79">
                  <c:v>17.846926666666675</c:v>
                </c:pt>
                <c:pt idx="80">
                  <c:v>19.379353333333338</c:v>
                </c:pt>
                <c:pt idx="81">
                  <c:v>16.642413333333337</c:v>
                </c:pt>
                <c:pt idx="82">
                  <c:v>13.502886666666667</c:v>
                </c:pt>
                <c:pt idx="83">
                  <c:v>13.892486666666663</c:v>
                </c:pt>
                <c:pt idx="84">
                  <c:v>14.132740000000004</c:v>
                </c:pt>
                <c:pt idx="85">
                  <c:v>14.153843333333331</c:v>
                </c:pt>
                <c:pt idx="86">
                  <c:v>16.144050000000004</c:v>
                </c:pt>
                <c:pt idx="87">
                  <c:v>18.260876666666668</c:v>
                </c:pt>
                <c:pt idx="88">
                  <c:v>22.833806666666664</c:v>
                </c:pt>
                <c:pt idx="89">
                  <c:v>29.00572</c:v>
                </c:pt>
                <c:pt idx="90">
                  <c:v>24.051306666666665</c:v>
                </c:pt>
                <c:pt idx="91">
                  <c:v>19.108256666666662</c:v>
                </c:pt>
                <c:pt idx="92">
                  <c:v>19.319078260869571</c:v>
                </c:pt>
                <c:pt idx="93">
                  <c:v>19.844191304347824</c:v>
                </c:pt>
                <c:pt idx="94">
                  <c:v>16.57098666666667</c:v>
                </c:pt>
                <c:pt idx="95">
                  <c:v>20.962103333333328</c:v>
                </c:pt>
                <c:pt idx="96">
                  <c:v>18.936183333333332</c:v>
                </c:pt>
                <c:pt idx="97">
                  <c:v>20.72185</c:v>
                </c:pt>
                <c:pt idx="98">
                  <c:v>23.135746666666677</c:v>
                </c:pt>
                <c:pt idx="99">
                  <c:v>22.442583333333332</c:v>
                </c:pt>
                <c:pt idx="100">
                  <c:v>21.397156666666675</c:v>
                </c:pt>
                <c:pt idx="101">
                  <c:v>24.879206666666665</c:v>
                </c:pt>
                <c:pt idx="102">
                  <c:v>27.099926666666665</c:v>
                </c:pt>
                <c:pt idx="103">
                  <c:v>28.944033333333316</c:v>
                </c:pt>
                <c:pt idx="104">
                  <c:v>26.797986666666667</c:v>
                </c:pt>
                <c:pt idx="105">
                  <c:v>14.199296666666667</c:v>
                </c:pt>
                <c:pt idx="106">
                  <c:v>4.551826666666666</c:v>
                </c:pt>
                <c:pt idx="107">
                  <c:v>5.0469433333333313</c:v>
                </c:pt>
                <c:pt idx="108">
                  <c:v>5.0972666666666662</c:v>
                </c:pt>
                <c:pt idx="109">
                  <c:v>3.6930833333333322</c:v>
                </c:pt>
                <c:pt idx="110">
                  <c:v>4.4868933333333318</c:v>
                </c:pt>
                <c:pt idx="111">
                  <c:v>5.6053700000000006</c:v>
                </c:pt>
                <c:pt idx="112">
                  <c:v>5.3683633333333329</c:v>
                </c:pt>
                <c:pt idx="113">
                  <c:v>5.9495166666666659</c:v>
                </c:pt>
                <c:pt idx="114">
                  <c:v>6.3131433333333336</c:v>
                </c:pt>
                <c:pt idx="115">
                  <c:v>5.2109000000000005</c:v>
                </c:pt>
                <c:pt idx="116">
                  <c:v>5.1770217391304341</c:v>
                </c:pt>
                <c:pt idx="117">
                  <c:v>3.9658739130434801</c:v>
                </c:pt>
                <c:pt idx="118">
                  <c:v>3.3878966666666663</c:v>
                </c:pt>
                <c:pt idx="119">
                  <c:v>3.3424433333333345</c:v>
                </c:pt>
                <c:pt idx="120">
                  <c:v>2.8359633333333329</c:v>
                </c:pt>
                <c:pt idx="121">
                  <c:v>2.7807700000000009</c:v>
                </c:pt>
                <c:pt idx="122">
                  <c:v>3.6979533333333334</c:v>
                </c:pt>
                <c:pt idx="123">
                  <c:v>4.2498866666666686</c:v>
                </c:pt>
                <c:pt idx="124">
                  <c:v>5.0404499999999999</c:v>
                </c:pt>
                <c:pt idx="125">
                  <c:v>5.3375199999999996</c:v>
                </c:pt>
                <c:pt idx="126">
                  <c:v>6.4998266666666655</c:v>
                </c:pt>
                <c:pt idx="127">
                  <c:v>7.4283733333333322</c:v>
                </c:pt>
                <c:pt idx="128">
                  <c:v>7.6280433333333315</c:v>
                </c:pt>
                <c:pt idx="129">
                  <c:v>3.7986000000000018</c:v>
                </c:pt>
                <c:pt idx="130">
                  <c:v>2.3781833333333333</c:v>
                </c:pt>
                <c:pt idx="131">
                  <c:v>2.696356666666667</c:v>
                </c:pt>
                <c:pt idx="132">
                  <c:v>2.920376666666666</c:v>
                </c:pt>
                <c:pt idx="133">
                  <c:v>3.7060699999999991</c:v>
                </c:pt>
                <c:pt idx="134">
                  <c:v>4.7044199999999989</c:v>
                </c:pt>
                <c:pt idx="135">
                  <c:v>6.5566433333333327</c:v>
                </c:pt>
                <c:pt idx="136">
                  <c:v>13.06621</c:v>
                </c:pt>
                <c:pt idx="137">
                  <c:v>14.99635333333333</c:v>
                </c:pt>
                <c:pt idx="138">
                  <c:v>7.0144233333333332</c:v>
                </c:pt>
                <c:pt idx="139">
                  <c:v>6.3163900000000011</c:v>
                </c:pt>
                <c:pt idx="140">
                  <c:v>6.9196347826086946</c:v>
                </c:pt>
                <c:pt idx="141">
                  <c:v>10.756347826086955</c:v>
                </c:pt>
                <c:pt idx="142">
                  <c:v>11.572743333333328</c:v>
                </c:pt>
                <c:pt idx="143">
                  <c:v>11.787023333333332</c:v>
                </c:pt>
                <c:pt idx="144">
                  <c:v>10.105249999999995</c:v>
                </c:pt>
                <c:pt idx="145">
                  <c:v>13.449316666666668</c:v>
                </c:pt>
                <c:pt idx="146">
                  <c:v>12.485056666666669</c:v>
                </c:pt>
                <c:pt idx="147">
                  <c:v>8.3244533333333344</c:v>
                </c:pt>
                <c:pt idx="148">
                  <c:v>8.9088533333333331</c:v>
                </c:pt>
                <c:pt idx="149">
                  <c:v>11.269179999999999</c:v>
                </c:pt>
                <c:pt idx="150">
                  <c:v>14.283709999999999</c:v>
                </c:pt>
                <c:pt idx="151">
                  <c:v>13.717166666666664</c:v>
                </c:pt>
                <c:pt idx="152">
                  <c:v>11.874683333333335</c:v>
                </c:pt>
                <c:pt idx="153">
                  <c:v>12.093833333333333</c:v>
                </c:pt>
                <c:pt idx="154">
                  <c:v>9.1036533333333338</c:v>
                </c:pt>
                <c:pt idx="155">
                  <c:v>8.4900333333333293</c:v>
                </c:pt>
                <c:pt idx="156">
                  <c:v>10.108496666666666</c:v>
                </c:pt>
                <c:pt idx="157">
                  <c:v>9.8341533333333349</c:v>
                </c:pt>
                <c:pt idx="158">
                  <c:v>11.077626666666665</c:v>
                </c:pt>
                <c:pt idx="159">
                  <c:v>14.611623333333332</c:v>
                </c:pt>
                <c:pt idx="160">
                  <c:v>16.913510000000002</c:v>
                </c:pt>
                <c:pt idx="161">
                  <c:v>20.397183333333327</c:v>
                </c:pt>
                <c:pt idx="162">
                  <c:v>26.335336666666652</c:v>
                </c:pt>
                <c:pt idx="163">
                  <c:v>27.299596666666659</c:v>
                </c:pt>
                <c:pt idx="164">
                  <c:v>25.385404347826089</c:v>
                </c:pt>
                <c:pt idx="165">
                  <c:v>25.110143478260863</c:v>
                </c:pt>
                <c:pt idx="166">
                  <c:v>24.101630000000004</c:v>
                </c:pt>
                <c:pt idx="167">
                  <c:v>23.89871333333334</c:v>
                </c:pt>
                <c:pt idx="168">
                  <c:v>23.335416666666667</c:v>
                </c:pt>
                <c:pt idx="169">
                  <c:v>23.275353333333328</c:v>
                </c:pt>
                <c:pt idx="170">
                  <c:v>21.851689999999998</c:v>
                </c:pt>
                <c:pt idx="171">
                  <c:v>21.880910000000011</c:v>
                </c:pt>
                <c:pt idx="172">
                  <c:v>21.168266666666661</c:v>
                </c:pt>
                <c:pt idx="173">
                  <c:v>19.442663333333332</c:v>
                </c:pt>
                <c:pt idx="174">
                  <c:v>18.126139999999992</c:v>
                </c:pt>
                <c:pt idx="175">
                  <c:v>20.306276666666655</c:v>
                </c:pt>
                <c:pt idx="176">
                  <c:v>19.449156666666667</c:v>
                </c:pt>
                <c:pt idx="177">
                  <c:v>16.957339999999995</c:v>
                </c:pt>
                <c:pt idx="178">
                  <c:v>17.756020000000003</c:v>
                </c:pt>
                <c:pt idx="179">
                  <c:v>18.718656666666664</c:v>
                </c:pt>
                <c:pt idx="180">
                  <c:v>19.509219999999999</c:v>
                </c:pt>
                <c:pt idx="181">
                  <c:v>19.624476666666666</c:v>
                </c:pt>
                <c:pt idx="182">
                  <c:v>20.314393333333328</c:v>
                </c:pt>
                <c:pt idx="183">
                  <c:v>21.309496666666661</c:v>
                </c:pt>
                <c:pt idx="184">
                  <c:v>22.991270000000004</c:v>
                </c:pt>
                <c:pt idx="185">
                  <c:v>23.161719999999999</c:v>
                </c:pt>
                <c:pt idx="186">
                  <c:v>23.151979999999984</c:v>
                </c:pt>
                <c:pt idx="187">
                  <c:v>21.367936666666665</c:v>
                </c:pt>
                <c:pt idx="188">
                  <c:v>18.205330434782603</c:v>
                </c:pt>
                <c:pt idx="189">
                  <c:v>15.245217391304347</c:v>
                </c:pt>
                <c:pt idx="190">
                  <c:v>13.23341333333334</c:v>
                </c:pt>
                <c:pt idx="191">
                  <c:v>11.605209999999994</c:v>
                </c:pt>
                <c:pt idx="192">
                  <c:v>9.1637166666666676</c:v>
                </c:pt>
                <c:pt idx="193">
                  <c:v>9.5273433333333308</c:v>
                </c:pt>
                <c:pt idx="194">
                  <c:v>9.5143566666666679</c:v>
                </c:pt>
                <c:pt idx="195">
                  <c:v>10.095509999999997</c:v>
                </c:pt>
                <c:pt idx="196">
                  <c:v>9.4932533333333353</c:v>
                </c:pt>
                <c:pt idx="197">
                  <c:v>11.213986666666669</c:v>
                </c:pt>
                <c:pt idx="198">
                  <c:v>18.393990000000002</c:v>
                </c:pt>
                <c:pt idx="199">
                  <c:v>19.14884</c:v>
                </c:pt>
                <c:pt idx="200">
                  <c:v>20.695876666666663</c:v>
                </c:pt>
                <c:pt idx="201">
                  <c:v>20.476726666666668</c:v>
                </c:pt>
                <c:pt idx="202">
                  <c:v>17.66024333333333</c:v>
                </c:pt>
                <c:pt idx="203">
                  <c:v>19.859860000000005</c:v>
                </c:pt>
                <c:pt idx="204">
                  <c:v>27.606406666666675</c:v>
                </c:pt>
                <c:pt idx="205">
                  <c:v>27.707053333333324</c:v>
                </c:pt>
                <c:pt idx="206">
                  <c:v>26.00417666666667</c:v>
                </c:pt>
                <c:pt idx="207">
                  <c:v>24.054553333333342</c:v>
                </c:pt>
                <c:pt idx="208">
                  <c:v>25.504189999999991</c:v>
                </c:pt>
                <c:pt idx="209">
                  <c:v>25.189263333333333</c:v>
                </c:pt>
                <c:pt idx="210">
                  <c:v>22.84937966101695</c:v>
                </c:pt>
                <c:pt idx="211">
                  <c:v>26.082096666666665</c:v>
                </c:pt>
                <c:pt idx="212">
                  <c:v>23.289186956521739</c:v>
                </c:pt>
                <c:pt idx="214">
                  <c:v>19.257062222222224</c:v>
                </c:pt>
                <c:pt idx="215">
                  <c:v>18.897335593220344</c:v>
                </c:pt>
                <c:pt idx="216">
                  <c:v>20.2319</c:v>
                </c:pt>
                <c:pt idx="217">
                  <c:v>20.895499999999998</c:v>
                </c:pt>
                <c:pt idx="218">
                  <c:v>23.208620000000007</c:v>
                </c:pt>
                <c:pt idx="219">
                  <c:v>18.659800000000004</c:v>
                </c:pt>
                <c:pt idx="220">
                  <c:v>12.480420000000002</c:v>
                </c:pt>
                <c:pt idx="221">
                  <c:v>6.2773399999999997</c:v>
                </c:pt>
                <c:pt idx="222">
                  <c:v>4.8616599999999988</c:v>
                </c:pt>
                <c:pt idx="223">
                  <c:v>5.7464600000000026</c:v>
                </c:pt>
                <c:pt idx="224">
                  <c:v>5.4999799999999999</c:v>
                </c:pt>
                <c:pt idx="225">
                  <c:v>5.8065000000000015</c:v>
                </c:pt>
                <c:pt idx="226">
                  <c:v>2.9956799999999997</c:v>
                </c:pt>
                <c:pt idx="227">
                  <c:v>3.2279400000000007</c:v>
                </c:pt>
                <c:pt idx="229">
                  <c:v>3.7653894736842104</c:v>
                </c:pt>
                <c:pt idx="230">
                  <c:v>3.9405200000000011</c:v>
                </c:pt>
                <c:pt idx="231">
                  <c:v>3.7604000000000002</c:v>
                </c:pt>
                <c:pt idx="232">
                  <c:v>5.582139999999999</c:v>
                </c:pt>
                <c:pt idx="233">
                  <c:v>6.0750999999999982</c:v>
                </c:pt>
                <c:pt idx="234">
                  <c:v>4.3118199999999991</c:v>
                </c:pt>
                <c:pt idx="235">
                  <c:v>3.5281400000000001</c:v>
                </c:pt>
                <c:pt idx="236">
                  <c:v>4.1835652173913038</c:v>
                </c:pt>
                <c:pt idx="237">
                  <c:v>3.3076956521739125</c:v>
                </c:pt>
                <c:pt idx="238">
                  <c:v>3.9421000000000004</c:v>
                </c:pt>
                <c:pt idx="239">
                  <c:v>3.7319599999999999</c:v>
                </c:pt>
                <c:pt idx="240">
                  <c:v>3.2374200000000006</c:v>
                </c:pt>
                <c:pt idx="241">
                  <c:v>2.5990999999999991</c:v>
                </c:pt>
                <c:pt idx="242">
                  <c:v>2.7950199999999992</c:v>
                </c:pt>
                <c:pt idx="243">
                  <c:v>4.7052400000000016</c:v>
                </c:pt>
                <c:pt idx="244">
                  <c:v>7.0815600000000014</c:v>
                </c:pt>
                <c:pt idx="245">
                  <c:v>23.535679999999996</c:v>
                </c:pt>
                <c:pt idx="246">
                  <c:v>32.881379999999993</c:v>
                </c:pt>
                <c:pt idx="247">
                  <c:v>28.901360000000007</c:v>
                </c:pt>
                <c:pt idx="248">
                  <c:v>35.409379999999992</c:v>
                </c:pt>
                <c:pt idx="249">
                  <c:v>10.266839999999998</c:v>
                </c:pt>
                <c:pt idx="250">
                  <c:v>6.7608199999999998</c:v>
                </c:pt>
                <c:pt idx="251">
                  <c:v>3.7603999999999997</c:v>
                </c:pt>
                <c:pt idx="252">
                  <c:v>2.6749400000000003</c:v>
                </c:pt>
                <c:pt idx="253">
                  <c:v>2.9514399999999998</c:v>
                </c:pt>
                <c:pt idx="254">
                  <c:v>3.5976600000000007</c:v>
                </c:pt>
                <c:pt idx="255">
                  <c:v>7.8747199999999982</c:v>
                </c:pt>
                <c:pt idx="256">
                  <c:v>9.3820399999999999</c:v>
                </c:pt>
                <c:pt idx="257">
                  <c:v>9.6553799999999992</c:v>
                </c:pt>
                <c:pt idx="258">
                  <c:v>6.3279000000000005</c:v>
                </c:pt>
                <c:pt idx="259">
                  <c:v>5.5600200000000006</c:v>
                </c:pt>
                <c:pt idx="260">
                  <c:v>6.6401217391304339</c:v>
                </c:pt>
                <c:pt idx="261">
                  <c:v>4.6163478260869573</c:v>
                </c:pt>
                <c:pt idx="262">
                  <c:v>5.2234799999999995</c:v>
                </c:pt>
                <c:pt idx="263">
                  <c:v>6.8240200000000009</c:v>
                </c:pt>
                <c:pt idx="264">
                  <c:v>17.850839999999994</c:v>
                </c:pt>
                <c:pt idx="265">
                  <c:v>24.70646</c:v>
                </c:pt>
                <c:pt idx="266">
                  <c:v>24.123440000000002</c:v>
                </c:pt>
                <c:pt idx="267">
                  <c:v>23.417180000000002</c:v>
                </c:pt>
                <c:pt idx="268">
                  <c:v>24.030219999999989</c:v>
                </c:pt>
                <c:pt idx="269">
                  <c:v>24.889739999999996</c:v>
                </c:pt>
                <c:pt idx="270">
                  <c:v>23.851680000000002</c:v>
                </c:pt>
                <c:pt idx="271">
                  <c:v>25.284739999999999</c:v>
                </c:pt>
                <c:pt idx="272">
                  <c:v>26.262760000000004</c:v>
                </c:pt>
                <c:pt idx="273">
                  <c:v>17.94406</c:v>
                </c:pt>
                <c:pt idx="274">
                  <c:v>3.3148400000000002</c:v>
                </c:pt>
                <c:pt idx="275">
                  <c:v>5.1413199999999994</c:v>
                </c:pt>
                <c:pt idx="276">
                  <c:v>10.653939999999995</c:v>
                </c:pt>
                <c:pt idx="277">
                  <c:v>9.4894799999999968</c:v>
                </c:pt>
                <c:pt idx="278">
                  <c:v>15.209079999999998</c:v>
                </c:pt>
                <c:pt idx="279">
                  <c:v>21.747119999999999</c:v>
                </c:pt>
                <c:pt idx="280">
                  <c:v>22.036259999999999</c:v>
                </c:pt>
                <c:pt idx="281">
                  <c:v>29.471739999999997</c:v>
                </c:pt>
                <c:pt idx="282">
                  <c:v>28.855539999999994</c:v>
                </c:pt>
                <c:pt idx="283">
                  <c:v>28.727559999999997</c:v>
                </c:pt>
                <c:pt idx="284">
                  <c:v>27.164321739130429</c:v>
                </c:pt>
                <c:pt idx="285">
                  <c:v>25.130243478260866</c:v>
                </c:pt>
                <c:pt idx="286">
                  <c:v>25.548599999999993</c:v>
                </c:pt>
                <c:pt idx="287">
                  <c:v>22.473920000000003</c:v>
                </c:pt>
                <c:pt idx="288">
                  <c:v>21.590699999999998</c:v>
                </c:pt>
                <c:pt idx="289">
                  <c:v>19.347100000000005</c:v>
                </c:pt>
                <c:pt idx="290">
                  <c:v>19.832160000000002</c:v>
                </c:pt>
                <c:pt idx="291">
                  <c:v>18.707199999999997</c:v>
                </c:pt>
                <c:pt idx="292">
                  <c:v>16.272419999999997</c:v>
                </c:pt>
                <c:pt idx="293">
                  <c:v>14.475959999999997</c:v>
                </c:pt>
                <c:pt idx="294">
                  <c:v>15.449239999999996</c:v>
                </c:pt>
                <c:pt idx="295">
                  <c:v>15.278599999999999</c:v>
                </c:pt>
                <c:pt idx="296">
                  <c:v>15.047920000000001</c:v>
                </c:pt>
                <c:pt idx="297">
                  <c:v>19.021619999999999</c:v>
                </c:pt>
                <c:pt idx="298">
                  <c:v>17.910879999999995</c:v>
                </c:pt>
                <c:pt idx="299">
                  <c:v>15.142720000000002</c:v>
                </c:pt>
                <c:pt idx="300">
                  <c:v>13.49004</c:v>
                </c:pt>
                <c:pt idx="301">
                  <c:v>16.352999999999998</c:v>
                </c:pt>
                <c:pt idx="302">
                  <c:v>15.659379999999997</c:v>
                </c:pt>
                <c:pt idx="303">
                  <c:v>15.697299999999997</c:v>
                </c:pt>
                <c:pt idx="304">
                  <c:v>23.979659999999992</c:v>
                </c:pt>
                <c:pt idx="305">
                  <c:v>26.604039999999994</c:v>
                </c:pt>
                <c:pt idx="306">
                  <c:v>29.492279999999997</c:v>
                </c:pt>
                <c:pt idx="307">
                  <c:v>30.960099999999997</c:v>
                </c:pt>
                <c:pt idx="308">
                  <c:v>34.097086956521736</c:v>
                </c:pt>
                <c:pt idx="309">
                  <c:v>34.278443478260868</c:v>
                </c:pt>
                <c:pt idx="310">
                  <c:v>32.486379999999997</c:v>
                </c:pt>
                <c:pt idx="311">
                  <c:v>30.857400000000002</c:v>
                </c:pt>
                <c:pt idx="312">
                  <c:v>30.394459999999992</c:v>
                </c:pt>
                <c:pt idx="313">
                  <c:v>29.151</c:v>
                </c:pt>
                <c:pt idx="314">
                  <c:v>28.438419999999997</c:v>
                </c:pt>
                <c:pt idx="315">
                  <c:v>27.514119999999998</c:v>
                </c:pt>
                <c:pt idx="316">
                  <c:v>26.542420000000007</c:v>
                </c:pt>
                <c:pt idx="317">
                  <c:v>29.752979999999997</c:v>
                </c:pt>
                <c:pt idx="318">
                  <c:v>30.334420000000001</c:v>
                </c:pt>
                <c:pt idx="319">
                  <c:v>30.547720000000009</c:v>
                </c:pt>
                <c:pt idx="320">
                  <c:v>29.705579999999983</c:v>
                </c:pt>
                <c:pt idx="321">
                  <c:v>33.949459999999995</c:v>
                </c:pt>
                <c:pt idx="322">
                  <c:v>34.311279999999982</c:v>
                </c:pt>
                <c:pt idx="323">
                  <c:v>37.703539999999997</c:v>
                </c:pt>
                <c:pt idx="324">
                  <c:v>27.027479999999997</c:v>
                </c:pt>
                <c:pt idx="325">
                  <c:v>26.186920000000001</c:v>
                </c:pt>
                <c:pt idx="326">
                  <c:v>35.610039999999991</c:v>
                </c:pt>
                <c:pt idx="327">
                  <c:v>34.330240000000003</c:v>
                </c:pt>
                <c:pt idx="328">
                  <c:v>32.649120000000003</c:v>
                </c:pt>
                <c:pt idx="329">
                  <c:v>28.983520000000002</c:v>
                </c:pt>
                <c:pt idx="330">
                  <c:v>24.314620000000012</c:v>
                </c:pt>
                <c:pt idx="331">
                  <c:v>16.88072</c:v>
                </c:pt>
                <c:pt idx="332">
                  <c:v>17.690504347826085</c:v>
                </c:pt>
                <c:pt idx="333">
                  <c:v>9.591286956521742</c:v>
                </c:pt>
                <c:pt idx="334">
                  <c:v>5.9992600000000014</c:v>
                </c:pt>
                <c:pt idx="335">
                  <c:v>4.7131400000000019</c:v>
                </c:pt>
                <c:pt idx="336">
                  <c:v>4.084299999999998</c:v>
                </c:pt>
                <c:pt idx="337">
                  <c:v>4.0353199999999996</c:v>
                </c:pt>
                <c:pt idx="338">
                  <c:v>4.7873999999999999</c:v>
                </c:pt>
                <c:pt idx="339">
                  <c:v>4.2075399999999998</c:v>
                </c:pt>
                <c:pt idx="340">
                  <c:v>3.8773200000000005</c:v>
                </c:pt>
                <c:pt idx="341">
                  <c:v>4.7557999999999989</c:v>
                </c:pt>
                <c:pt idx="342">
                  <c:v>7.0009799999999993</c:v>
                </c:pt>
                <c:pt idx="343">
                  <c:v>8.4561599999999988</c:v>
                </c:pt>
                <c:pt idx="344">
                  <c:v>8.5620200000000004</c:v>
                </c:pt>
                <c:pt idx="346">
                  <c:v>7.2569400000000011</c:v>
                </c:pt>
                <c:pt idx="347">
                  <c:v>6.266280000000001</c:v>
                </c:pt>
                <c:pt idx="348">
                  <c:v>5.0512599999999992</c:v>
                </c:pt>
                <c:pt idx="349">
                  <c:v>4.7384199999999996</c:v>
                </c:pt>
                <c:pt idx="350">
                  <c:v>6.9456800000000003</c:v>
                </c:pt>
                <c:pt idx="351">
                  <c:v>8.4661220338983032</c:v>
                </c:pt>
                <c:pt idx="352">
                  <c:v>15.144299999999999</c:v>
                </c:pt>
                <c:pt idx="353">
                  <c:v>18.245839999999998</c:v>
                </c:pt>
                <c:pt idx="354">
                  <c:v>22.134219999999996</c:v>
                </c:pt>
                <c:pt idx="355">
                  <c:v>13.381019999999996</c:v>
                </c:pt>
                <c:pt idx="356">
                  <c:v>14.257095652173913</c:v>
                </c:pt>
                <c:pt idx="358">
                  <c:v>16.623706666666671</c:v>
                </c:pt>
                <c:pt idx="359">
                  <c:v>14.247925000000004</c:v>
                </c:pt>
                <c:pt idx="360">
                  <c:v>18.141020000000001</c:v>
                </c:pt>
                <c:pt idx="361">
                  <c:v>13.178240000000001</c:v>
                </c:pt>
                <c:pt idx="362">
                  <c:v>12.824004999999998</c:v>
                </c:pt>
                <c:pt idx="363">
                  <c:v>20.193140000000007</c:v>
                </c:pt>
                <c:pt idx="364">
                  <c:v>23.714549999999992</c:v>
                </c:pt>
                <c:pt idx="365">
                  <c:v>24.805174999999995</c:v>
                </c:pt>
                <c:pt idx="366">
                  <c:v>25.939424999999996</c:v>
                </c:pt>
                <c:pt idx="367">
                  <c:v>29.963395000000006</c:v>
                </c:pt>
                <c:pt idx="370">
                  <c:v>24.189189999999996</c:v>
                </c:pt>
                <c:pt idx="371">
                  <c:v>28.670349999999999</c:v>
                </c:pt>
                <c:pt idx="372">
                  <c:v>34.318915000000004</c:v>
                </c:pt>
                <c:pt idx="373">
                  <c:v>30.765828813559317</c:v>
                </c:pt>
                <c:pt idx="374">
                  <c:v>28.743639999999992</c:v>
                </c:pt>
                <c:pt idx="375">
                  <c:v>33.666284999999995</c:v>
                </c:pt>
                <c:pt idx="376">
                  <c:v>41.904429999999991</c:v>
                </c:pt>
                <c:pt idx="377">
                  <c:v>36.770639999999993</c:v>
                </c:pt>
                <c:pt idx="378">
                  <c:v>26.127086440677946</c:v>
                </c:pt>
                <c:pt idx="379">
                  <c:v>26.790984999999999</c:v>
                </c:pt>
                <c:pt idx="380">
                  <c:v>21.654691304347818</c:v>
                </c:pt>
                <c:pt idx="381">
                  <c:v>21.51129782608696</c:v>
                </c:pt>
                <c:pt idx="382">
                  <c:v>21.440815000000004</c:v>
                </c:pt>
                <c:pt idx="383">
                  <c:v>20.503749999999997</c:v>
                </c:pt>
                <c:pt idx="384">
                  <c:v>23.569715000000002</c:v>
                </c:pt>
                <c:pt idx="385">
                  <c:v>17.385434999999998</c:v>
                </c:pt>
                <c:pt idx="386">
                  <c:v>11.876469999999999</c:v>
                </c:pt>
                <c:pt idx="387">
                  <c:v>15.853324999999996</c:v>
                </c:pt>
                <c:pt idx="388">
                  <c:v>18.469079999999998</c:v>
                </c:pt>
                <c:pt idx="389">
                  <c:v>34.317169999999997</c:v>
                </c:pt>
                <c:pt idx="390">
                  <c:v>43.701780000000007</c:v>
                </c:pt>
                <c:pt idx="391">
                  <c:v>39.276460000000007</c:v>
                </c:pt>
                <c:pt idx="392">
                  <c:v>38.19979499999998</c:v>
                </c:pt>
                <c:pt idx="393">
                  <c:v>39.599285000000002</c:v>
                </c:pt>
                <c:pt idx="394">
                  <c:v>29.213044999999997</c:v>
                </c:pt>
                <c:pt idx="395">
                  <c:v>22.437209999999997</c:v>
                </c:pt>
                <c:pt idx="396">
                  <c:v>22.477344999999993</c:v>
                </c:pt>
                <c:pt idx="397">
                  <c:v>26.607759999999995</c:v>
                </c:pt>
                <c:pt idx="398">
                  <c:v>26.955014999999996</c:v>
                </c:pt>
                <c:pt idx="399">
                  <c:v>36.207005000000002</c:v>
                </c:pt>
                <c:pt idx="400">
                  <c:v>43.707014999999984</c:v>
                </c:pt>
                <c:pt idx="401">
                  <c:v>47.699574999999989</c:v>
                </c:pt>
                <c:pt idx="402">
                  <c:v>42.888609999999993</c:v>
                </c:pt>
                <c:pt idx="403">
                  <c:v>39.431765000000013</c:v>
                </c:pt>
                <c:pt idx="404">
                  <c:v>39.449139130434794</c:v>
                </c:pt>
                <c:pt idx="405">
                  <c:v>34.912897826086962</c:v>
                </c:pt>
                <c:pt idx="406">
                  <c:v>30.469444999999997</c:v>
                </c:pt>
                <c:pt idx="407">
                  <c:v>32.737944999999989</c:v>
                </c:pt>
                <c:pt idx="408">
                  <c:v>30.951064999999996</c:v>
                </c:pt>
                <c:pt idx="409">
                  <c:v>28.7925</c:v>
                </c:pt>
                <c:pt idx="410">
                  <c:v>28.265509999999992</c:v>
                </c:pt>
                <c:pt idx="411">
                  <c:v>27.119044999999989</c:v>
                </c:pt>
                <c:pt idx="412">
                  <c:v>26.705479999999987</c:v>
                </c:pt>
                <c:pt idx="413">
                  <c:v>28.054364999999979</c:v>
                </c:pt>
                <c:pt idx="414">
                  <c:v>31.244225000000004</c:v>
                </c:pt>
                <c:pt idx="415">
                  <c:v>36.142440000000001</c:v>
                </c:pt>
                <c:pt idx="416">
                  <c:v>32.870564999999999</c:v>
                </c:pt>
                <c:pt idx="417">
                  <c:v>25.899290000000015</c:v>
                </c:pt>
                <c:pt idx="418">
                  <c:v>25.764924999999998</c:v>
                </c:pt>
                <c:pt idx="419">
                  <c:v>27.344150000000003</c:v>
                </c:pt>
                <c:pt idx="420">
                  <c:v>21.182554999999994</c:v>
                </c:pt>
                <c:pt idx="421">
                  <c:v>29.682450000000006</c:v>
                </c:pt>
                <c:pt idx="422">
                  <c:v>31.474564999999995</c:v>
                </c:pt>
                <c:pt idx="423">
                  <c:v>31.598459999999992</c:v>
                </c:pt>
                <c:pt idx="424">
                  <c:v>36.102305000000008</c:v>
                </c:pt>
                <c:pt idx="425">
                  <c:v>39.363709999999998</c:v>
                </c:pt>
                <c:pt idx="426">
                  <c:v>38.311475000000009</c:v>
                </c:pt>
                <c:pt idx="427">
                  <c:v>40.377555000000001</c:v>
                </c:pt>
                <c:pt idx="428">
                  <c:v>41.345119565217381</c:v>
                </c:pt>
                <c:pt idx="429">
                  <c:v>37.489428260869559</c:v>
                </c:pt>
                <c:pt idx="430">
                  <c:v>34.791810000000005</c:v>
                </c:pt>
                <c:pt idx="431">
                  <c:v>31.771214999999991</c:v>
                </c:pt>
                <c:pt idx="432">
                  <c:v>31.31576999999999</c:v>
                </c:pt>
                <c:pt idx="433">
                  <c:v>32.964794999999995</c:v>
                </c:pt>
                <c:pt idx="434">
                  <c:v>30.570655000000002</c:v>
                </c:pt>
                <c:pt idx="435">
                  <c:v>30.762605000000008</c:v>
                </c:pt>
                <c:pt idx="436">
                  <c:v>23.920459999999999</c:v>
                </c:pt>
                <c:pt idx="437">
                  <c:v>24.646379999999997</c:v>
                </c:pt>
                <c:pt idx="438">
                  <c:v>27.755970000000005</c:v>
                </c:pt>
                <c:pt idx="439">
                  <c:v>29.813324999999999</c:v>
                </c:pt>
                <c:pt idx="440">
                  <c:v>28.675584999999995</c:v>
                </c:pt>
                <c:pt idx="441">
                  <c:v>29.767955000000004</c:v>
                </c:pt>
                <c:pt idx="442">
                  <c:v>25.578209999999999</c:v>
                </c:pt>
                <c:pt idx="443">
                  <c:v>16.015609999999999</c:v>
                </c:pt>
                <c:pt idx="444">
                  <c:v>12.202785</c:v>
                </c:pt>
                <c:pt idx="445">
                  <c:v>17.676849999999998</c:v>
                </c:pt>
                <c:pt idx="446">
                  <c:v>25.841704999999994</c:v>
                </c:pt>
                <c:pt idx="447">
                  <c:v>30.821934999999996</c:v>
                </c:pt>
                <c:pt idx="448">
                  <c:v>30.881264999999999</c:v>
                </c:pt>
                <c:pt idx="449">
                  <c:v>33.509235000000004</c:v>
                </c:pt>
                <c:pt idx="450">
                  <c:v>32.861839999999994</c:v>
                </c:pt>
                <c:pt idx="451">
                  <c:v>31.340199999999996</c:v>
                </c:pt>
                <c:pt idx="452">
                  <c:v>30.078489130434772</c:v>
                </c:pt>
                <c:pt idx="453">
                  <c:v>35.101813043478266</c:v>
                </c:pt>
                <c:pt idx="454">
                  <c:v>35.107654999999994</c:v>
                </c:pt>
                <c:pt idx="455">
                  <c:v>34.402675000000002</c:v>
                </c:pt>
                <c:pt idx="456">
                  <c:v>34.544019999999996</c:v>
                </c:pt>
                <c:pt idx="457">
                  <c:v>33.572055000000006</c:v>
                </c:pt>
                <c:pt idx="458">
                  <c:v>29.820304999999994</c:v>
                </c:pt>
                <c:pt idx="459">
                  <c:v>27.906040000000001</c:v>
                </c:pt>
                <c:pt idx="460">
                  <c:v>25.546800000000001</c:v>
                </c:pt>
                <c:pt idx="461">
                  <c:v>22.857754999999997</c:v>
                </c:pt>
                <c:pt idx="462">
                  <c:v>17.181270000000001</c:v>
                </c:pt>
                <c:pt idx="463">
                  <c:v>20.304819999999996</c:v>
                </c:pt>
                <c:pt idx="464">
                  <c:v>11.715930000000004</c:v>
                </c:pt>
                <c:pt idx="465">
                  <c:v>10.391474999999996</c:v>
                </c:pt>
                <c:pt idx="466">
                  <c:v>7.4720899999999997</c:v>
                </c:pt>
                <c:pt idx="467">
                  <c:v>7.2277899999999979</c:v>
                </c:pt>
                <c:pt idx="468">
                  <c:v>7.0445650000000004</c:v>
                </c:pt>
                <c:pt idx="469">
                  <c:v>5.7550100000000004</c:v>
                </c:pt>
                <c:pt idx="470">
                  <c:v>7.4459149999999985</c:v>
                </c:pt>
                <c:pt idx="471">
                  <c:v>7.438934999999999</c:v>
                </c:pt>
                <c:pt idx="472">
                  <c:v>9.3514549999999979</c:v>
                </c:pt>
                <c:pt idx="473">
                  <c:v>8.8558749999999975</c:v>
                </c:pt>
                <c:pt idx="474">
                  <c:v>12.628564999999995</c:v>
                </c:pt>
                <c:pt idx="475">
                  <c:v>12.839710000000002</c:v>
                </c:pt>
                <c:pt idx="476">
                  <c:v>16.972780434782614</c:v>
                </c:pt>
                <c:pt idx="477">
                  <c:v>19.77236739130435</c:v>
                </c:pt>
                <c:pt idx="478">
                  <c:v>17.354025000000004</c:v>
                </c:pt>
                <c:pt idx="479">
                  <c:v>9.9133449999999979</c:v>
                </c:pt>
                <c:pt idx="480">
                  <c:v>8.2294200000000011</c:v>
                </c:pt>
                <c:pt idx="481">
                  <c:v>8.3480800000000013</c:v>
                </c:pt>
                <c:pt idx="482">
                  <c:v>7.9205550000000002</c:v>
                </c:pt>
                <c:pt idx="483">
                  <c:v>8.4231149999999992</c:v>
                </c:pt>
                <c:pt idx="484">
                  <c:v>8.0967999999999982</c:v>
                </c:pt>
                <c:pt idx="485">
                  <c:v>15.357744999999998</c:v>
                </c:pt>
                <c:pt idx="486">
                  <c:v>17.538995</c:v>
                </c:pt>
                <c:pt idx="487">
                  <c:v>19.428829999999998</c:v>
                </c:pt>
                <c:pt idx="488">
                  <c:v>26.407084999999999</c:v>
                </c:pt>
                <c:pt idx="489">
                  <c:v>24.046099999999999</c:v>
                </c:pt>
                <c:pt idx="493">
                  <c:v>27.476770000000002</c:v>
                </c:pt>
                <c:pt idx="494">
                  <c:v>24.916855000000005</c:v>
                </c:pt>
                <c:pt idx="495">
                  <c:v>27.872884999999993</c:v>
                </c:pt>
                <c:pt idx="496">
                  <c:v>28.797734999999999</c:v>
                </c:pt>
                <c:pt idx="497">
                  <c:v>25.173370000000002</c:v>
                </c:pt>
                <c:pt idx="498">
                  <c:v>22.473854999999997</c:v>
                </c:pt>
                <c:pt idx="499">
                  <c:v>21.732229999999987</c:v>
                </c:pt>
                <c:pt idx="500">
                  <c:v>17.18673260869565</c:v>
                </c:pt>
                <c:pt idx="502">
                  <c:v>16.852046666666666</c:v>
                </c:pt>
                <c:pt idx="503">
                  <c:v>9.9779099999999978</c:v>
                </c:pt>
                <c:pt idx="504">
                  <c:v>6.5280450000000014</c:v>
                </c:pt>
                <c:pt idx="505">
                  <c:v>4.8353949999999992</c:v>
                </c:pt>
                <c:pt idx="506">
                  <c:v>4.6382099999999999</c:v>
                </c:pt>
                <c:pt idx="507">
                  <c:v>9.4736049999999974</c:v>
                </c:pt>
                <c:pt idx="508">
                  <c:v>3.2596600000000016</c:v>
                </c:pt>
                <c:pt idx="509">
                  <c:v>4.0728300000000006</c:v>
                </c:pt>
                <c:pt idx="510">
                  <c:v>9.686494999999999</c:v>
                </c:pt>
                <c:pt idx="511">
                  <c:v>12.858905</c:v>
                </c:pt>
                <c:pt idx="512">
                  <c:v>24.372415</c:v>
                </c:pt>
                <c:pt idx="513">
                  <c:v>7.0637600000000011</c:v>
                </c:pt>
                <c:pt idx="516">
                  <c:v>7.3778599999999974</c:v>
                </c:pt>
                <c:pt idx="517">
                  <c:v>7.876893333333336</c:v>
                </c:pt>
                <c:pt idx="518">
                  <c:v>5.0785233333333339</c:v>
                </c:pt>
                <c:pt idx="519">
                  <c:v>6.1044166666666664</c:v>
                </c:pt>
                <c:pt idx="520">
                  <c:v>5.7214633333333342</c:v>
                </c:pt>
                <c:pt idx="521">
                  <c:v>6.295893333333332</c:v>
                </c:pt>
                <c:pt idx="522">
                  <c:v>4.5778733333333328</c:v>
                </c:pt>
                <c:pt idx="523">
                  <c:v>2.9107966666666663</c:v>
                </c:pt>
                <c:pt idx="524">
                  <c:v>2.857256521739131</c:v>
                </c:pt>
                <c:pt idx="525">
                  <c:v>4.561986956521741</c:v>
                </c:pt>
                <c:pt idx="526">
                  <c:v>4.5234166666666669</c:v>
                </c:pt>
                <c:pt idx="527">
                  <c:v>3.2515900000000002</c:v>
                </c:pt>
                <c:pt idx="528">
                  <c:v>3.5818433333333339</c:v>
                </c:pt>
                <c:pt idx="529">
                  <c:v>4.5726033333333325</c:v>
                </c:pt>
                <c:pt idx="530">
                  <c:v>4.1755966666666664</c:v>
                </c:pt>
                <c:pt idx="531">
                  <c:v>3.9507433333333322</c:v>
                </c:pt>
                <c:pt idx="532">
                  <c:v>5.9463166666666671</c:v>
                </c:pt>
                <c:pt idx="533">
                  <c:v>10.937006666666671</c:v>
                </c:pt>
                <c:pt idx="534">
                  <c:v>14.467906666666666</c:v>
                </c:pt>
                <c:pt idx="535">
                  <c:v>17.415593333333334</c:v>
                </c:pt>
                <c:pt idx="541">
                  <c:v>10.385664285714288</c:v>
                </c:pt>
                <c:pt idx="542">
                  <c:v>16.681306666666664</c:v>
                </c:pt>
                <c:pt idx="543">
                  <c:v>20.00843333333334</c:v>
                </c:pt>
                <c:pt idx="544">
                  <c:v>19.859116666666669</c:v>
                </c:pt>
                <c:pt idx="545">
                  <c:v>23.007063333333349</c:v>
                </c:pt>
                <c:pt idx="546">
                  <c:v>17.416010169491525</c:v>
                </c:pt>
                <c:pt idx="547">
                  <c:v>16.820083333333336</c:v>
                </c:pt>
                <c:pt idx="548">
                  <c:v>15.91998260869565</c:v>
                </c:pt>
                <c:pt idx="549">
                  <c:v>13.312478260869565</c:v>
                </c:pt>
                <c:pt idx="550">
                  <c:v>14.032253333333331</c:v>
                </c:pt>
                <c:pt idx="551">
                  <c:v>11.894390000000001</c:v>
                </c:pt>
                <c:pt idx="552">
                  <c:v>12.300180000000001</c:v>
                </c:pt>
                <c:pt idx="553">
                  <c:v>7.5413699999999988</c:v>
                </c:pt>
                <c:pt idx="554">
                  <c:v>11.544813333333336</c:v>
                </c:pt>
                <c:pt idx="555">
                  <c:v>12.28964</c:v>
                </c:pt>
                <c:pt idx="556">
                  <c:v>13.452553333333336</c:v>
                </c:pt>
                <c:pt idx="557">
                  <c:v>13.117029999999994</c:v>
                </c:pt>
                <c:pt idx="558">
                  <c:v>30.211153333333336</c:v>
                </c:pt>
                <c:pt idx="559">
                  <c:v>31.723643333333328</c:v>
                </c:pt>
                <c:pt idx="560">
                  <c:v>31.767560000000007</c:v>
                </c:pt>
                <c:pt idx="561">
                  <c:v>26.578366666666675</c:v>
                </c:pt>
                <c:pt idx="562">
                  <c:v>22.785723333333337</c:v>
                </c:pt>
                <c:pt idx="563">
                  <c:v>19.946950000000001</c:v>
                </c:pt>
                <c:pt idx="564">
                  <c:v>20.999193333333334</c:v>
                </c:pt>
                <c:pt idx="565">
                  <c:v>20.261393333333327</c:v>
                </c:pt>
                <c:pt idx="566">
                  <c:v>25.373293333333326</c:v>
                </c:pt>
                <c:pt idx="567">
                  <c:v>23.679866666666658</c:v>
                </c:pt>
                <c:pt idx="568">
                  <c:v>23.737836666666681</c:v>
                </c:pt>
                <c:pt idx="569">
                  <c:v>23.131786666666663</c:v>
                </c:pt>
                <c:pt idx="570">
                  <c:v>24.779540000000008</c:v>
                </c:pt>
                <c:pt idx="571">
                  <c:v>23.087869999999999</c:v>
                </c:pt>
                <c:pt idx="572">
                  <c:v>20.607991304347824</c:v>
                </c:pt>
                <c:pt idx="573">
                  <c:v>13.548482608695643</c:v>
                </c:pt>
                <c:pt idx="574">
                  <c:v>11.082809999999998</c:v>
                </c:pt>
                <c:pt idx="575">
                  <c:v>11.718723333333331</c:v>
                </c:pt>
                <c:pt idx="576">
                  <c:v>18.980783333333335</c:v>
                </c:pt>
                <c:pt idx="577">
                  <c:v>14.355479999999996</c:v>
                </c:pt>
                <c:pt idx="578">
                  <c:v>19.296983333333333</c:v>
                </c:pt>
                <c:pt idx="579">
                  <c:v>22.889366666666671</c:v>
                </c:pt>
                <c:pt idx="580">
                  <c:v>22.892880000000005</c:v>
                </c:pt>
                <c:pt idx="581">
                  <c:v>8.6129366666666662</c:v>
                </c:pt>
                <c:pt idx="582">
                  <c:v>7.9928333333333317</c:v>
                </c:pt>
                <c:pt idx="583">
                  <c:v>8.5110500000000009</c:v>
                </c:pt>
                <c:pt idx="584">
                  <c:v>8.8272500000000029</c:v>
                </c:pt>
                <c:pt idx="585">
                  <c:v>8.6673933333333331</c:v>
                </c:pt>
                <c:pt idx="586">
                  <c:v>7.1742266666666676</c:v>
                </c:pt>
                <c:pt idx="587">
                  <c:v>6.3819700000000026</c:v>
                </c:pt>
                <c:pt idx="588">
                  <c:v>6.2976500000000026</c:v>
                </c:pt>
                <c:pt idx="589">
                  <c:v>8.0560733333333339</c:v>
                </c:pt>
                <c:pt idx="590">
                  <c:v>8.4302433333333315</c:v>
                </c:pt>
                <c:pt idx="591">
                  <c:v>8.0174266666666689</c:v>
                </c:pt>
                <c:pt idx="592">
                  <c:v>8.258090000000001</c:v>
                </c:pt>
                <c:pt idx="593">
                  <c:v>8.2686300000000017</c:v>
                </c:pt>
                <c:pt idx="594">
                  <c:v>7.9243233333333336</c:v>
                </c:pt>
                <c:pt idx="595">
                  <c:v>5.5932266666666672</c:v>
                </c:pt>
                <c:pt idx="596">
                  <c:v>6.50501304347826</c:v>
                </c:pt>
                <c:pt idx="597">
                  <c:v>4.6238521739130416</c:v>
                </c:pt>
                <c:pt idx="598">
                  <c:v>5.5018800000000017</c:v>
                </c:pt>
                <c:pt idx="599">
                  <c:v>7.3762433333333339</c:v>
                </c:pt>
                <c:pt idx="600">
                  <c:v>8.988863333333331</c:v>
                </c:pt>
                <c:pt idx="601">
                  <c:v>14.590873333333329</c:v>
                </c:pt>
                <c:pt idx="602">
                  <c:v>16.242139999999999</c:v>
                </c:pt>
                <c:pt idx="603">
                  <c:v>16.11390333333334</c:v>
                </c:pt>
                <c:pt idx="604">
                  <c:v>16.026070000000001</c:v>
                </c:pt>
                <c:pt idx="605">
                  <c:v>18.02164333333333</c:v>
                </c:pt>
                <c:pt idx="606">
                  <c:v>14.559253333333334</c:v>
                </c:pt>
                <c:pt idx="607">
                  <c:v>14.501283333333335</c:v>
                </c:pt>
                <c:pt idx="608">
                  <c:v>7.9295933333333322</c:v>
                </c:pt>
                <c:pt idx="609">
                  <c:v>6.25549</c:v>
                </c:pt>
                <c:pt idx="610">
                  <c:v>3.4500933333333341</c:v>
                </c:pt>
                <c:pt idx="611">
                  <c:v>4.6411133333333323</c:v>
                </c:pt>
                <c:pt idx="612">
                  <c:v>3.274426666666669</c:v>
                </c:pt>
                <c:pt idx="613">
                  <c:v>3.0952466666666667</c:v>
                </c:pt>
                <c:pt idx="614">
                  <c:v>8.033236666666669</c:v>
                </c:pt>
                <c:pt idx="615">
                  <c:v>7.8698666666666668</c:v>
                </c:pt>
                <c:pt idx="616">
                  <c:v>6.2818399999999972</c:v>
                </c:pt>
                <c:pt idx="617">
                  <c:v>8.1158000000000019</c:v>
                </c:pt>
                <c:pt idx="618">
                  <c:v>7.4570500000000006</c:v>
                </c:pt>
                <c:pt idx="619">
                  <c:v>5.7934866666666665</c:v>
                </c:pt>
                <c:pt idx="620">
                  <c:v>5.1485608695652179</c:v>
                </c:pt>
                <c:pt idx="621">
                  <c:v>5.5495391304347832</c:v>
                </c:pt>
                <c:pt idx="622">
                  <c:v>5.3262133333333326</c:v>
                </c:pt>
                <c:pt idx="623">
                  <c:v>7.4307000000000007</c:v>
                </c:pt>
                <c:pt idx="624">
                  <c:v>10.636616666666665</c:v>
                </c:pt>
                <c:pt idx="625">
                  <c:v>9.4087066666666654</c:v>
                </c:pt>
                <c:pt idx="626">
                  <c:v>8.3634900000000005</c:v>
                </c:pt>
                <c:pt idx="627">
                  <c:v>4.7904299999999989</c:v>
                </c:pt>
                <c:pt idx="628">
                  <c:v>2.4821699999999995</c:v>
                </c:pt>
                <c:pt idx="629">
                  <c:v>2.2608300000000003</c:v>
                </c:pt>
                <c:pt idx="630">
                  <c:v>2.7017533333333335</c:v>
                </c:pt>
                <c:pt idx="631">
                  <c:v>3.5519800000000008</c:v>
                </c:pt>
                <c:pt idx="632">
                  <c:v>3.5379266666666664</c:v>
                </c:pt>
                <c:pt idx="633">
                  <c:v>3.0653833333333327</c:v>
                </c:pt>
                <c:pt idx="634">
                  <c:v>2.533113333333334</c:v>
                </c:pt>
                <c:pt idx="635">
                  <c:v>2.64554</c:v>
                </c:pt>
                <c:pt idx="636">
                  <c:v>3.1092999999999997</c:v>
                </c:pt>
                <c:pt idx="637">
                  <c:v>3.81548</c:v>
                </c:pt>
                <c:pt idx="638">
                  <c:v>4.0333066666666655</c:v>
                </c:pt>
                <c:pt idx="639">
                  <c:v>5.7671366666666648</c:v>
                </c:pt>
                <c:pt idx="640">
                  <c:v>17.368163333333339</c:v>
                </c:pt>
                <c:pt idx="641">
                  <c:v>28.652989999999992</c:v>
                </c:pt>
                <c:pt idx="642">
                  <c:v>31.929173333333331</c:v>
                </c:pt>
                <c:pt idx="643">
                  <c:v>28.259496666666667</c:v>
                </c:pt>
                <c:pt idx="644">
                  <c:v>27.509399999999996</c:v>
                </c:pt>
                <c:pt idx="646">
                  <c:v>28.12306222222222</c:v>
                </c:pt>
                <c:pt idx="647">
                  <c:v>28.996020000000016</c:v>
                </c:pt>
                <c:pt idx="648">
                  <c:v>23.544045000000011</c:v>
                </c:pt>
                <c:pt idx="649">
                  <c:v>17.175105000000002</c:v>
                </c:pt>
                <c:pt idx="650">
                  <c:v>23.627069999999996</c:v>
                </c:pt>
                <c:pt idx="651">
                  <c:v>26.870580000000007</c:v>
                </c:pt>
                <c:pt idx="652">
                  <c:v>33.101145000000002</c:v>
                </c:pt>
                <c:pt idx="653">
                  <c:v>32.379749999999994</c:v>
                </c:pt>
                <c:pt idx="654">
                  <c:v>33.516269999999999</c:v>
                </c:pt>
                <c:pt idx="655">
                  <c:v>39.005145000000006</c:v>
                </c:pt>
                <c:pt idx="656">
                  <c:v>34.475670000000008</c:v>
                </c:pt>
                <c:pt idx="657">
                  <c:v>30.802275000000012</c:v>
                </c:pt>
                <c:pt idx="658">
                  <c:v>27.48312</c:v>
                </c:pt>
                <c:pt idx="659">
                  <c:v>25.689779999999999</c:v>
                </c:pt>
                <c:pt idx="660">
                  <c:v>26.24903389830509</c:v>
                </c:pt>
                <c:pt idx="661">
                  <c:v>20.019813559322042</c:v>
                </c:pt>
                <c:pt idx="662">
                  <c:v>23.466523728813559</c:v>
                </c:pt>
                <c:pt idx="663">
                  <c:v>32.841636206896553</c:v>
                </c:pt>
                <c:pt idx="664">
                  <c:v>34.226594999999996</c:v>
                </c:pt>
                <c:pt idx="665">
                  <c:v>39.305880000000009</c:v>
                </c:pt>
                <c:pt idx="666">
                  <c:v>35.949824999999983</c:v>
                </c:pt>
                <c:pt idx="667">
                  <c:v>28.877939999999999</c:v>
                </c:pt>
                <c:pt idx="668">
                  <c:v>27.046897826086955</c:v>
                </c:pt>
                <c:pt idx="669">
                  <c:v>28.630389130434775</c:v>
                </c:pt>
                <c:pt idx="670">
                  <c:v>26.591985000000008</c:v>
                </c:pt>
                <c:pt idx="671">
                  <c:v>23.320799999999998</c:v>
                </c:pt>
                <c:pt idx="672">
                  <c:v>20.545919999999999</c:v>
                </c:pt>
                <c:pt idx="673">
                  <c:v>19.088370000000001</c:v>
                </c:pt>
                <c:pt idx="674">
                  <c:v>18.287640000000007</c:v>
                </c:pt>
                <c:pt idx="675">
                  <c:v>20.510864999999999</c:v>
                </c:pt>
                <c:pt idx="676">
                  <c:v>35.322524999999999</c:v>
                </c:pt>
                <c:pt idx="677">
                  <c:v>37.536525000000005</c:v>
                </c:pt>
                <c:pt idx="678">
                  <c:v>32.252444999999994</c:v>
                </c:pt>
                <c:pt idx="679">
                  <c:v>37.078965000000004</c:v>
                </c:pt>
                <c:pt idx="680">
                  <c:v>36.18013728813559</c:v>
                </c:pt>
                <c:pt idx="681">
                  <c:v>31.543964999999996</c:v>
                </c:pt>
                <c:pt idx="682">
                  <c:v>25.654724999999992</c:v>
                </c:pt>
                <c:pt idx="683">
                  <c:v>21.643694999999997</c:v>
                </c:pt>
                <c:pt idx="684">
                  <c:v>23.879835000000007</c:v>
                </c:pt>
                <c:pt idx="685">
                  <c:v>24.355845000000002</c:v>
                </c:pt>
                <c:pt idx="686">
                  <c:v>27.115965000000006</c:v>
                </c:pt>
                <c:pt idx="687">
                  <c:v>23.916734999999999</c:v>
                </c:pt>
                <c:pt idx="688">
                  <c:v>33.756119999999996</c:v>
                </c:pt>
                <c:pt idx="689">
                  <c:v>34.761645000000001</c:v>
                </c:pt>
                <c:pt idx="690">
                  <c:v>34.658324999999998</c:v>
                </c:pt>
                <c:pt idx="691">
                  <c:v>28.228499999999993</c:v>
                </c:pt>
                <c:pt idx="692">
                  <c:v>30.943056521739134</c:v>
                </c:pt>
                <c:pt idx="693">
                  <c:v>28.948050000000002</c:v>
                </c:pt>
                <c:pt idx="694">
                  <c:v>25.497900000000005</c:v>
                </c:pt>
                <c:pt idx="695">
                  <c:v>23.339249999999993</c:v>
                </c:pt>
                <c:pt idx="696">
                  <c:v>23.018219999999992</c:v>
                </c:pt>
                <c:pt idx="697">
                  <c:v>26.075385000000001</c:v>
                </c:pt>
                <c:pt idx="698">
                  <c:v>23.466555000000003</c:v>
                </c:pt>
                <c:pt idx="699">
                  <c:v>23.758065000000006</c:v>
                </c:pt>
                <c:pt idx="700">
                  <c:v>25.106760000000005</c:v>
                </c:pt>
                <c:pt idx="701">
                  <c:v>26.353979999999993</c:v>
                </c:pt>
                <c:pt idx="702">
                  <c:v>24.986834999999999</c:v>
                </c:pt>
                <c:pt idx="703">
                  <c:v>26.14734</c:v>
                </c:pt>
                <c:pt idx="704">
                  <c:v>23.625225</c:v>
                </c:pt>
                <c:pt idx="705">
                  <c:v>22.413060000000002</c:v>
                </c:pt>
                <c:pt idx="706">
                  <c:v>21.549599999999995</c:v>
                </c:pt>
                <c:pt idx="707">
                  <c:v>21.684284999999996</c:v>
                </c:pt>
                <c:pt idx="708">
                  <c:v>19.355895000000007</c:v>
                </c:pt>
                <c:pt idx="709">
                  <c:v>19.429694999999999</c:v>
                </c:pt>
                <c:pt idx="710">
                  <c:v>18.058860000000003</c:v>
                </c:pt>
                <c:pt idx="711">
                  <c:v>18.890954999999998</c:v>
                </c:pt>
                <c:pt idx="712">
                  <c:v>20.955509999999997</c:v>
                </c:pt>
                <c:pt idx="713">
                  <c:v>21.514544999999991</c:v>
                </c:pt>
                <c:pt idx="714">
                  <c:v>25.093844999999995</c:v>
                </c:pt>
                <c:pt idx="715">
                  <c:v>24.820785000000001</c:v>
                </c:pt>
                <c:pt idx="716">
                  <c:v>23.222934782608696</c:v>
                </c:pt>
                <c:pt idx="717">
                  <c:v>25.177030434782608</c:v>
                </c:pt>
                <c:pt idx="718">
                  <c:v>22.828184999999991</c:v>
                </c:pt>
                <c:pt idx="719">
                  <c:v>18.577305000000003</c:v>
                </c:pt>
                <c:pt idx="720">
                  <c:v>15.055199999999997</c:v>
                </c:pt>
                <c:pt idx="721">
                  <c:v>15.071804999999999</c:v>
                </c:pt>
                <c:pt idx="722">
                  <c:v>10.551555000000002</c:v>
                </c:pt>
                <c:pt idx="723">
                  <c:v>11.983275000000003</c:v>
                </c:pt>
                <c:pt idx="724">
                  <c:v>8.8486200000000004</c:v>
                </c:pt>
                <c:pt idx="725">
                  <c:v>11.787704999999994</c:v>
                </c:pt>
                <c:pt idx="726">
                  <c:v>19.854044999999999</c:v>
                </c:pt>
                <c:pt idx="727">
                  <c:v>16.999829999999999</c:v>
                </c:pt>
                <c:pt idx="728">
                  <c:v>21.796829999999993</c:v>
                </c:pt>
                <c:pt idx="729">
                  <c:v>27.911160000000002</c:v>
                </c:pt>
                <c:pt idx="730">
                  <c:v>22.750695000000004</c:v>
                </c:pt>
                <c:pt idx="733">
                  <c:v>16.832666037735841</c:v>
                </c:pt>
                <c:pt idx="734">
                  <c:v>18.462915000000002</c:v>
                </c:pt>
                <c:pt idx="735">
                  <c:v>21.265657627118653</c:v>
                </c:pt>
                <c:pt idx="736">
                  <c:v>24.103079999999995</c:v>
                </c:pt>
                <c:pt idx="737">
                  <c:v>22.824494999999981</c:v>
                </c:pt>
                <c:pt idx="738">
                  <c:v>26.494200000000003</c:v>
                </c:pt>
                <c:pt idx="739">
                  <c:v>22.929659999999998</c:v>
                </c:pt>
                <c:pt idx="740">
                  <c:v>27.477665217391309</c:v>
                </c:pt>
                <c:pt idx="741">
                  <c:v>26.97710869565217</c:v>
                </c:pt>
                <c:pt idx="742">
                  <c:v>25.479449999999989</c:v>
                </c:pt>
                <c:pt idx="743">
                  <c:v>23.007150000000006</c:v>
                </c:pt>
                <c:pt idx="744">
                  <c:v>22.560659999999999</c:v>
                </c:pt>
                <c:pt idx="745">
                  <c:v>21.724875000000001</c:v>
                </c:pt>
                <c:pt idx="746">
                  <c:v>18.802395000000004</c:v>
                </c:pt>
                <c:pt idx="747">
                  <c:v>16.830089999999995</c:v>
                </c:pt>
                <c:pt idx="748">
                  <c:v>16.241534999999995</c:v>
                </c:pt>
                <c:pt idx="749">
                  <c:v>14.699115000000001</c:v>
                </c:pt>
                <c:pt idx="750">
                  <c:v>14.125319999999997</c:v>
                </c:pt>
                <c:pt idx="751">
                  <c:v>12.964815000000007</c:v>
                </c:pt>
                <c:pt idx="752">
                  <c:v>14.140079999999996</c:v>
                </c:pt>
                <c:pt idx="753">
                  <c:v>13.940820000000002</c:v>
                </c:pt>
                <c:pt idx="754">
                  <c:v>14.354100000000004</c:v>
                </c:pt>
                <c:pt idx="755">
                  <c:v>17.267354999999998</c:v>
                </c:pt>
                <c:pt idx="756">
                  <c:v>17.455545000000001</c:v>
                </c:pt>
                <c:pt idx="757">
                  <c:v>19.475820000000002</c:v>
                </c:pt>
                <c:pt idx="758">
                  <c:v>21.531150000000007</c:v>
                </c:pt>
                <c:pt idx="759">
                  <c:v>23.29128</c:v>
                </c:pt>
                <c:pt idx="760">
                  <c:v>27.062460000000005</c:v>
                </c:pt>
                <c:pt idx="761">
                  <c:v>27.514484999999993</c:v>
                </c:pt>
                <c:pt idx="762">
                  <c:v>29.67129000000001</c:v>
                </c:pt>
                <c:pt idx="763">
                  <c:v>24.368760000000002</c:v>
                </c:pt>
                <c:pt idx="764">
                  <c:v>25.006167391304349</c:v>
                </c:pt>
                <c:pt idx="765">
                  <c:v>23.733117391304351</c:v>
                </c:pt>
                <c:pt idx="766">
                  <c:v>13.645619999999999</c:v>
                </c:pt>
                <c:pt idx="767">
                  <c:v>6.7047300000000005</c:v>
                </c:pt>
                <c:pt idx="768">
                  <c:v>5.6014199999999992</c:v>
                </c:pt>
                <c:pt idx="769">
                  <c:v>2.1641850000000002</c:v>
                </c:pt>
                <c:pt idx="770">
                  <c:v>2.2435200000000006</c:v>
                </c:pt>
                <c:pt idx="771">
                  <c:v>2.7841049999999985</c:v>
                </c:pt>
                <c:pt idx="772">
                  <c:v>3.1992299999999991</c:v>
                </c:pt>
                <c:pt idx="773">
                  <c:v>3.6512549999999999</c:v>
                </c:pt>
                <c:pt idx="774">
                  <c:v>5.0442299999999998</c:v>
                </c:pt>
                <c:pt idx="775">
                  <c:v>10.440854999999999</c:v>
                </c:pt>
                <c:pt idx="776">
                  <c:v>9.4463999999999952</c:v>
                </c:pt>
                <c:pt idx="777">
                  <c:v>6.4353599999999993</c:v>
                </c:pt>
                <c:pt idx="778">
                  <c:v>4.1684275862068976</c:v>
                </c:pt>
                <c:pt idx="779">
                  <c:v>3.701070000000001</c:v>
                </c:pt>
                <c:pt idx="780">
                  <c:v>2.9390849999999999</c:v>
                </c:pt>
                <c:pt idx="781">
                  <c:v>3.8818800000000007</c:v>
                </c:pt>
                <c:pt idx="782">
                  <c:v>5.6567699999999999</c:v>
                </c:pt>
                <c:pt idx="783">
                  <c:v>10.97775</c:v>
                </c:pt>
                <c:pt idx="784">
                  <c:v>17.095770000000002</c:v>
                </c:pt>
                <c:pt idx="785">
                  <c:v>15.737849999999996</c:v>
                </c:pt>
                <c:pt idx="786">
                  <c:v>18.481364999999993</c:v>
                </c:pt>
                <c:pt idx="787">
                  <c:v>21.518235000000004</c:v>
                </c:pt>
                <c:pt idx="788">
                  <c:v>13.120356521739129</c:v>
                </c:pt>
                <c:pt idx="790">
                  <c:v>9.7637399999999985</c:v>
                </c:pt>
                <c:pt idx="791">
                  <c:v>10.415593333333332</c:v>
                </c:pt>
                <c:pt idx="792">
                  <c:v>6.3163550000000006</c:v>
                </c:pt>
                <c:pt idx="793">
                  <c:v>9.7925349999999991</c:v>
                </c:pt>
                <c:pt idx="794">
                  <c:v>8.3603099999999984</c:v>
                </c:pt>
                <c:pt idx="795">
                  <c:v>7.9767649999999994</c:v>
                </c:pt>
                <c:pt idx="796">
                  <c:v>10.193881666666666</c:v>
                </c:pt>
                <c:pt idx="797">
                  <c:v>12.804253333333332</c:v>
                </c:pt>
                <c:pt idx="798">
                  <c:v>13.131156666666667</c:v>
                </c:pt>
                <c:pt idx="799">
                  <c:v>15.882323333333332</c:v>
                </c:pt>
                <c:pt idx="800">
                  <c:v>17.834033333333334</c:v>
                </c:pt>
                <c:pt idx="801">
                  <c:v>17.779010000000003</c:v>
                </c:pt>
                <c:pt idx="802">
                  <c:v>15.10228666666667</c:v>
                </c:pt>
                <c:pt idx="803">
                  <c:v>12.410998333333332</c:v>
                </c:pt>
                <c:pt idx="804">
                  <c:v>9.3992800000000027</c:v>
                </c:pt>
                <c:pt idx="805">
                  <c:v>11.851055000000004</c:v>
                </c:pt>
                <c:pt idx="806">
                  <c:v>12.716863333333331</c:v>
                </c:pt>
                <c:pt idx="807">
                  <c:v>13.524411666666666</c:v>
                </c:pt>
                <c:pt idx="808">
                  <c:v>14.844971666666664</c:v>
                </c:pt>
                <c:pt idx="809">
                  <c:v>13.48880833333333</c:v>
                </c:pt>
                <c:pt idx="810">
                  <c:v>2.8709233333333319</c:v>
                </c:pt>
                <c:pt idx="811">
                  <c:v>2.8790150000000008</c:v>
                </c:pt>
                <c:pt idx="812">
                  <c:v>3.330952173913043</c:v>
                </c:pt>
                <c:pt idx="813">
                  <c:v>1.9546652173913039</c:v>
                </c:pt>
                <c:pt idx="814">
                  <c:v>2.7867700000000011</c:v>
                </c:pt>
                <c:pt idx="815">
                  <c:v>2.2009333333333339</c:v>
                </c:pt>
                <c:pt idx="816">
                  <c:v>1.8788849999999999</c:v>
                </c:pt>
                <c:pt idx="817">
                  <c:v>1.7704566666666657</c:v>
                </c:pt>
                <c:pt idx="818">
                  <c:v>1.9419999999999995</c:v>
                </c:pt>
                <c:pt idx="819">
                  <c:v>2.7964799999999994</c:v>
                </c:pt>
                <c:pt idx="820">
                  <c:v>2.0245350000000002</c:v>
                </c:pt>
                <c:pt idx="821">
                  <c:v>2.3174533333333338</c:v>
                </c:pt>
                <c:pt idx="822">
                  <c:v>5.1835216666666675</c:v>
                </c:pt>
                <c:pt idx="823">
                  <c:v>5.2563466666666674</c:v>
                </c:pt>
                <c:pt idx="824">
                  <c:v>3.6946549999999996</c:v>
                </c:pt>
                <c:pt idx="825">
                  <c:v>4.4682183333333327</c:v>
                </c:pt>
                <c:pt idx="826">
                  <c:v>2.7155633333333338</c:v>
                </c:pt>
                <c:pt idx="827">
                  <c:v>3.0683600000000002</c:v>
                </c:pt>
                <c:pt idx="828">
                  <c:v>3.2884533333333343</c:v>
                </c:pt>
                <c:pt idx="829">
                  <c:v>5.1236433333333338</c:v>
                </c:pt>
                <c:pt idx="830">
                  <c:v>5.3243166666666664</c:v>
                </c:pt>
                <c:pt idx="831">
                  <c:v>6.7387399999999991</c:v>
                </c:pt>
                <c:pt idx="832">
                  <c:v>7.1433233333333339</c:v>
                </c:pt>
                <c:pt idx="833">
                  <c:v>8.3360350000000025</c:v>
                </c:pt>
                <c:pt idx="834">
                  <c:v>9.4899066666666627</c:v>
                </c:pt>
                <c:pt idx="835">
                  <c:v>8.1369799999999977</c:v>
                </c:pt>
                <c:pt idx="836">
                  <c:v>9.617121739130436</c:v>
                </c:pt>
                <c:pt idx="837">
                  <c:v>8.2471673913043464</c:v>
                </c:pt>
                <c:pt idx="838">
                  <c:v>7.3164850000000019</c:v>
                </c:pt>
                <c:pt idx="839">
                  <c:v>6.8730616666666675</c:v>
                </c:pt>
                <c:pt idx="840">
                  <c:v>6.2775149999999993</c:v>
                </c:pt>
                <c:pt idx="841">
                  <c:v>4.0442150000000003</c:v>
                </c:pt>
                <c:pt idx="842">
                  <c:v>3.4664700000000002</c:v>
                </c:pt>
                <c:pt idx="843">
                  <c:v>4.1364600000000014</c:v>
                </c:pt>
                <c:pt idx="844">
                  <c:v>6.2872250000000012</c:v>
                </c:pt>
                <c:pt idx="845">
                  <c:v>8.2793933333333314</c:v>
                </c:pt>
                <c:pt idx="846">
                  <c:v>9.6031899999999997</c:v>
                </c:pt>
                <c:pt idx="847">
                  <c:v>14.725215000000002</c:v>
                </c:pt>
                <c:pt idx="848">
                  <c:v>17.746643333333331</c:v>
                </c:pt>
                <c:pt idx="849">
                  <c:v>16.657505</c:v>
                </c:pt>
                <c:pt idx="850">
                  <c:v>14.331960000000002</c:v>
                </c:pt>
                <c:pt idx="851">
                  <c:v>11.344516666666662</c:v>
                </c:pt>
                <c:pt idx="852">
                  <c:v>9.7504583333333326</c:v>
                </c:pt>
                <c:pt idx="853">
                  <c:v>10.431776666666662</c:v>
                </c:pt>
                <c:pt idx="854">
                  <c:v>10.554770000000003</c:v>
                </c:pt>
                <c:pt idx="855">
                  <c:v>10.871963333333328</c:v>
                </c:pt>
                <c:pt idx="856">
                  <c:v>9.3766233333333346</c:v>
                </c:pt>
                <c:pt idx="857">
                  <c:v>9.5546399999999974</c:v>
                </c:pt>
                <c:pt idx="858">
                  <c:v>12.317135000000004</c:v>
                </c:pt>
                <c:pt idx="859">
                  <c:v>9.2957066666666659</c:v>
                </c:pt>
                <c:pt idx="860">
                  <c:v>7.3458260869565244</c:v>
                </c:pt>
                <c:pt idx="861">
                  <c:v>6.68301304347826</c:v>
                </c:pt>
                <c:pt idx="862">
                  <c:v>7.5608533333333297</c:v>
                </c:pt>
                <c:pt idx="863">
                  <c:v>9.4267916666666629</c:v>
                </c:pt>
                <c:pt idx="864">
                  <c:v>8.1725833333333338</c:v>
                </c:pt>
                <c:pt idx="865">
                  <c:v>7.060788333333333</c:v>
                </c:pt>
                <c:pt idx="866">
                  <c:v>7.9330699999999998</c:v>
                </c:pt>
                <c:pt idx="867">
                  <c:v>9.2908516666666667</c:v>
                </c:pt>
                <c:pt idx="868">
                  <c:v>8.7713666666666672</c:v>
                </c:pt>
                <c:pt idx="869">
                  <c:v>9.3523483333333317</c:v>
                </c:pt>
                <c:pt idx="870">
                  <c:v>12.949903333333333</c:v>
                </c:pt>
                <c:pt idx="871">
                  <c:v>13.576198333333332</c:v>
                </c:pt>
                <c:pt idx="872">
                  <c:v>14.896758333333334</c:v>
                </c:pt>
                <c:pt idx="873">
                  <c:v>14.027713333333335</c:v>
                </c:pt>
                <c:pt idx="874">
                  <c:v>15.110378333333335</c:v>
                </c:pt>
                <c:pt idx="875">
                  <c:v>17.882583333333329</c:v>
                </c:pt>
                <c:pt idx="876">
                  <c:v>17.576718333333336</c:v>
                </c:pt>
                <c:pt idx="877">
                  <c:v>18.745154999999997</c:v>
                </c:pt>
                <c:pt idx="878">
                  <c:v>19.78250666666667</c:v>
                </c:pt>
                <c:pt idx="879">
                  <c:v>21.366854999999997</c:v>
                </c:pt>
                <c:pt idx="880">
                  <c:v>23.439940000000007</c:v>
                </c:pt>
                <c:pt idx="881">
                  <c:v>22.680941666666659</c:v>
                </c:pt>
                <c:pt idx="882">
                  <c:v>23.075815000000006</c:v>
                </c:pt>
                <c:pt idx="883">
                  <c:v>23.344458333333332</c:v>
                </c:pt>
                <c:pt idx="884">
                  <c:v>23.287113043478261</c:v>
                </c:pt>
                <c:pt idx="885">
                  <c:v>21.294452173913044</c:v>
                </c:pt>
                <c:pt idx="886">
                  <c:v>18.991141666666671</c:v>
                </c:pt>
                <c:pt idx="887">
                  <c:v>18.677761016949148</c:v>
                </c:pt>
                <c:pt idx="888">
                  <c:v>19.382778333333331</c:v>
                </c:pt>
                <c:pt idx="889">
                  <c:v>17.301601666666667</c:v>
                </c:pt>
                <c:pt idx="890">
                  <c:v>18.929645000000001</c:v>
                </c:pt>
                <c:pt idx="891">
                  <c:v>18.84387333333332</c:v>
                </c:pt>
                <c:pt idx="892">
                  <c:v>18.350281666666667</c:v>
                </c:pt>
                <c:pt idx="893">
                  <c:v>18.971721666666667</c:v>
                </c:pt>
                <c:pt idx="894">
                  <c:v>18.295258333333333</c:v>
                </c:pt>
                <c:pt idx="895">
                  <c:v>19.453984999999996</c:v>
                </c:pt>
                <c:pt idx="896">
                  <c:v>20.23564</c:v>
                </c:pt>
                <c:pt idx="897">
                  <c:v>29.219008333333335</c:v>
                </c:pt>
                <c:pt idx="898">
                  <c:v>30.044358333333339</c:v>
                </c:pt>
                <c:pt idx="899">
                  <c:v>29.562094999999999</c:v>
                </c:pt>
                <c:pt idx="900">
                  <c:v>21.06099</c:v>
                </c:pt>
                <c:pt idx="901">
                  <c:v>6.6497316666666659</c:v>
                </c:pt>
                <c:pt idx="902">
                  <c:v>6.406981666666665</c:v>
                </c:pt>
                <c:pt idx="903">
                  <c:v>8.2049499999999966</c:v>
                </c:pt>
                <c:pt idx="904">
                  <c:v>9.4850516666666671</c:v>
                </c:pt>
                <c:pt idx="905">
                  <c:v>10.391318333333334</c:v>
                </c:pt>
                <c:pt idx="906">
                  <c:v>11.59535833333333</c:v>
                </c:pt>
                <c:pt idx="907">
                  <c:v>7.9735283333333307</c:v>
                </c:pt>
                <c:pt idx="908">
                  <c:v>7.2930543478260867</c:v>
                </c:pt>
                <c:pt idx="909">
                  <c:v>5.3172804347826093</c:v>
                </c:pt>
                <c:pt idx="910">
                  <c:v>4.9262066666666673</c:v>
                </c:pt>
                <c:pt idx="911">
                  <c:v>4.6591816666666661</c:v>
                </c:pt>
                <c:pt idx="912">
                  <c:v>5.8389466666666658</c:v>
                </c:pt>
                <c:pt idx="913">
                  <c:v>5.465111666666667</c:v>
                </c:pt>
                <c:pt idx="914">
                  <c:v>5.5347000000000008</c:v>
                </c:pt>
                <c:pt idx="915">
                  <c:v>11.218286666666666</c:v>
                </c:pt>
                <c:pt idx="916">
                  <c:v>16.018263333333337</c:v>
                </c:pt>
                <c:pt idx="917">
                  <c:v>13.883681666666664</c:v>
                </c:pt>
                <c:pt idx="918">
                  <c:v>15.667085000000002</c:v>
                </c:pt>
                <c:pt idx="919">
                  <c:v>16.338693333333335</c:v>
                </c:pt>
                <c:pt idx="920">
                  <c:v>15.27221166666666</c:v>
                </c:pt>
                <c:pt idx="921">
                  <c:v>13.375525</c:v>
                </c:pt>
                <c:pt idx="922">
                  <c:v>8.5690749999999998</c:v>
                </c:pt>
                <c:pt idx="923">
                  <c:v>6.8989549999999999</c:v>
                </c:pt>
                <c:pt idx="924">
                  <c:v>4.6106316666666665</c:v>
                </c:pt>
                <c:pt idx="925">
                  <c:v>7.6029299999999997</c:v>
                </c:pt>
                <c:pt idx="926">
                  <c:v>12.475731666666668</c:v>
                </c:pt>
                <c:pt idx="927">
                  <c:v>10.248905000000001</c:v>
                </c:pt>
                <c:pt idx="928">
                  <c:v>8.3684016666666672</c:v>
                </c:pt>
                <c:pt idx="929">
                  <c:v>9.399280000000001</c:v>
                </c:pt>
                <c:pt idx="930">
                  <c:v>16.969843333333333</c:v>
                </c:pt>
                <c:pt idx="931">
                  <c:v>15.165401666666664</c:v>
                </c:pt>
                <c:pt idx="932">
                  <c:v>18.212582608695651</c:v>
                </c:pt>
                <c:pt idx="934">
                  <c:v>23.804604444444447</c:v>
                </c:pt>
                <c:pt idx="935">
                  <c:v>23.660843333333339</c:v>
                </c:pt>
                <c:pt idx="936">
                  <c:v>21.310346666666671</c:v>
                </c:pt>
                <c:pt idx="937">
                  <c:v>16.549163333333329</c:v>
                </c:pt>
                <c:pt idx="938">
                  <c:v>12.031826666666667</c:v>
                </c:pt>
                <c:pt idx="939">
                  <c:v>12.517976666666666</c:v>
                </c:pt>
                <c:pt idx="940">
                  <c:v>10.372743333333331</c:v>
                </c:pt>
                <c:pt idx="941">
                  <c:v>15.072193333333331</c:v>
                </c:pt>
                <c:pt idx="942">
                  <c:v>14.802109999999999</c:v>
                </c:pt>
                <c:pt idx="943">
                  <c:v>19.842636666666667</c:v>
                </c:pt>
                <c:pt idx="944">
                  <c:v>18.936700000000002</c:v>
                </c:pt>
                <c:pt idx="945">
                  <c:v>15.612360000000004</c:v>
                </c:pt>
                <c:pt idx="946">
                  <c:v>10.82802666666667</c:v>
                </c:pt>
                <c:pt idx="947">
                  <c:v>7.1116800000000016</c:v>
                </c:pt>
                <c:pt idx="948">
                  <c:v>5.2782</c:v>
                </c:pt>
                <c:pt idx="949">
                  <c:v>4.1901500000000009</c:v>
                </c:pt>
                <c:pt idx="950">
                  <c:v>4.8954533333333368</c:v>
                </c:pt>
                <c:pt idx="951">
                  <c:v>4.4710366666666657</c:v>
                </c:pt>
                <c:pt idx="952">
                  <c:v>5.7273100000000001</c:v>
                </c:pt>
                <c:pt idx="953">
                  <c:v>18.86416333333333</c:v>
                </c:pt>
                <c:pt idx="954">
                  <c:v>14.414733333333334</c:v>
                </c:pt>
                <c:pt idx="955">
                  <c:v>10.312553333333337</c:v>
                </c:pt>
                <c:pt idx="956">
                  <c:v>12.565417391304349</c:v>
                </c:pt>
                <c:pt idx="957">
                  <c:v>14.850221739130436</c:v>
                </c:pt>
                <c:pt idx="958">
                  <c:v>13.45786666666667</c:v>
                </c:pt>
                <c:pt idx="959">
                  <c:v>15.246590000000001</c:v>
                </c:pt>
                <c:pt idx="960">
                  <c:v>11.414493333333338</c:v>
                </c:pt>
                <c:pt idx="961">
                  <c:v>13.166176666666667</c:v>
                </c:pt>
                <c:pt idx="962">
                  <c:v>11.786436666666665</c:v>
                </c:pt>
                <c:pt idx="963">
                  <c:v>9.7446066666666677</c:v>
                </c:pt>
                <c:pt idx="964">
                  <c:v>11.107369999999998</c:v>
                </c:pt>
                <c:pt idx="965">
                  <c:v>14.644689999999997</c:v>
                </c:pt>
                <c:pt idx="966">
                  <c:v>13.795856666666667</c:v>
                </c:pt>
                <c:pt idx="967">
                  <c:v>14.657036666666666</c:v>
                </c:pt>
                <c:pt idx="968">
                  <c:v>11.808043333333336</c:v>
                </c:pt>
                <c:pt idx="969">
                  <c:v>12.163010000000003</c:v>
                </c:pt>
                <c:pt idx="970">
                  <c:v>9.7893633333333323</c:v>
                </c:pt>
                <c:pt idx="971">
                  <c:v>5.2041200000000014</c:v>
                </c:pt>
                <c:pt idx="972">
                  <c:v>7.6256100000000018</c:v>
                </c:pt>
                <c:pt idx="973">
                  <c:v>8.0315066666666688</c:v>
                </c:pt>
                <c:pt idx="974">
                  <c:v>10.366569999999999</c:v>
                </c:pt>
                <c:pt idx="975">
                  <c:v>9.6334866666666681</c:v>
                </c:pt>
                <c:pt idx="976">
                  <c:v>10.882043333333334</c:v>
                </c:pt>
                <c:pt idx="977">
                  <c:v>10.493123333333335</c:v>
                </c:pt>
                <c:pt idx="978">
                  <c:v>16.413349999999991</c:v>
                </c:pt>
                <c:pt idx="979">
                  <c:v>20.551026666666662</c:v>
                </c:pt>
                <c:pt idx="980">
                  <c:v>23.421760869565215</c:v>
                </c:pt>
                <c:pt idx="981">
                  <c:v>23.449943478260877</c:v>
                </c:pt>
                <c:pt idx="982">
                  <c:v>25.477346666666666</c:v>
                </c:pt>
                <c:pt idx="983">
                  <c:v>24.113039999999998</c:v>
                </c:pt>
                <c:pt idx="984">
                  <c:v>20.263966666666665</c:v>
                </c:pt>
                <c:pt idx="985">
                  <c:v>18.452093333333337</c:v>
                </c:pt>
                <c:pt idx="986">
                  <c:v>5.6763800000000009</c:v>
                </c:pt>
                <c:pt idx="987">
                  <c:v>2.7178100000000005</c:v>
                </c:pt>
                <c:pt idx="988">
                  <c:v>2.5387833333333334</c:v>
                </c:pt>
                <c:pt idx="989">
                  <c:v>2.9848066666666666</c:v>
                </c:pt>
                <c:pt idx="990">
                  <c:v>3.5033666666666665</c:v>
                </c:pt>
                <c:pt idx="991">
                  <c:v>4.8738466666666662</c:v>
                </c:pt>
                <c:pt idx="992">
                  <c:v>5.4942666666666682</c:v>
                </c:pt>
                <c:pt idx="993">
                  <c:v>3.9601933333333332</c:v>
                </c:pt>
                <c:pt idx="994">
                  <c:v>4.2534266666666669</c:v>
                </c:pt>
                <c:pt idx="995">
                  <c:v>3.4863899999999997</c:v>
                </c:pt>
                <c:pt idx="996">
                  <c:v>3.1082733333333334</c:v>
                </c:pt>
                <c:pt idx="997">
                  <c:v>3.1020999999999996</c:v>
                </c:pt>
                <c:pt idx="998">
                  <c:v>4.1824333333333339</c:v>
                </c:pt>
                <c:pt idx="999">
                  <c:v>4.3244200000000008</c:v>
                </c:pt>
                <c:pt idx="1000">
                  <c:v>6.850856666666667</c:v>
                </c:pt>
                <c:pt idx="1001">
                  <c:v>5.4402499999999989</c:v>
                </c:pt>
                <c:pt idx="1002">
                  <c:v>5.7859566666666682</c:v>
                </c:pt>
                <c:pt idx="1003">
                  <c:v>4.5559200000000022</c:v>
                </c:pt>
                <c:pt idx="1004">
                  <c:v>3.7744565217391317</c:v>
                </c:pt>
                <c:pt idx="1005">
                  <c:v>2.6431260869565212</c:v>
                </c:pt>
                <c:pt idx="1006">
                  <c:v>2.5094600000000011</c:v>
                </c:pt>
                <c:pt idx="1007">
                  <c:v>2.4384666666666659</c:v>
                </c:pt>
                <c:pt idx="1008">
                  <c:v>2.7857166666666666</c:v>
                </c:pt>
                <c:pt idx="1009">
                  <c:v>2.2177700000000011</c:v>
                </c:pt>
                <c:pt idx="1010">
                  <c:v>2.707006666666667</c:v>
                </c:pt>
                <c:pt idx="1011">
                  <c:v>3.4045933333333327</c:v>
                </c:pt>
                <c:pt idx="1012">
                  <c:v>3.7472133333333337</c:v>
                </c:pt>
                <c:pt idx="1013">
                  <c:v>5.3306733333333343</c:v>
                </c:pt>
                <c:pt idx="1014">
                  <c:v>8.6611866666666657</c:v>
                </c:pt>
                <c:pt idx="1015">
                  <c:v>10.105746666666665</c:v>
                </c:pt>
                <c:pt idx="1016">
                  <c:v>6.6471366666666638</c:v>
                </c:pt>
                <c:pt idx="1018">
                  <c:v>3.9493900000000015</c:v>
                </c:pt>
                <c:pt idx="1019">
                  <c:v>5.5189600000000008</c:v>
                </c:pt>
                <c:pt idx="1020">
                  <c:v>7.8879766666666677</c:v>
                </c:pt>
                <c:pt idx="1021">
                  <c:v>6.3940300000000025</c:v>
                </c:pt>
                <c:pt idx="1022">
                  <c:v>9.2368500000000004</c:v>
                </c:pt>
                <c:pt idx="1023">
                  <c:v>14.34374</c:v>
                </c:pt>
                <c:pt idx="1024">
                  <c:v>18.215963333333335</c:v>
                </c:pt>
                <c:pt idx="1025">
                  <c:v>33.498049999999999</c:v>
                </c:pt>
                <c:pt idx="1026">
                  <c:v>24.753523333333341</c:v>
                </c:pt>
                <c:pt idx="1027">
                  <c:v>17.138716666666664</c:v>
                </c:pt>
                <c:pt idx="1028">
                  <c:v>26.773478260869563</c:v>
                </c:pt>
                <c:pt idx="1029">
                  <c:v>33.98017391304348</c:v>
                </c:pt>
                <c:pt idx="1030">
                  <c:v>27.082413333333324</c:v>
                </c:pt>
                <c:pt idx="1031">
                  <c:v>29.943753333333341</c:v>
                </c:pt>
                <c:pt idx="1032">
                  <c:v>30.571889999999996</c:v>
                </c:pt>
                <c:pt idx="1033">
                  <c:v>30.627449999999996</c:v>
                </c:pt>
                <c:pt idx="1034">
                  <c:v>29.372720000000001</c:v>
                </c:pt>
                <c:pt idx="1035">
                  <c:v>29.437539999999998</c:v>
                </c:pt>
                <c:pt idx="1036">
                  <c:v>32.345179999999999</c:v>
                </c:pt>
                <c:pt idx="1037">
                  <c:v>33.633863333333331</c:v>
                </c:pt>
                <c:pt idx="1038">
                  <c:v>29.093376666666654</c:v>
                </c:pt>
                <c:pt idx="1039">
                  <c:v>32.518033333333335</c:v>
                </c:pt>
                <c:pt idx="1040">
                  <c:v>34.63703000000001</c:v>
                </c:pt>
                <c:pt idx="1041">
                  <c:v>33.249573333333331</c:v>
                </c:pt>
                <c:pt idx="1042">
                  <c:v>34.576840000000004</c:v>
                </c:pt>
                <c:pt idx="1043">
                  <c:v>24.557520000000004</c:v>
                </c:pt>
                <c:pt idx="1044">
                  <c:v>27.414230000000003</c:v>
                </c:pt>
                <c:pt idx="1045">
                  <c:v>25.526733333333333</c:v>
                </c:pt>
                <c:pt idx="1046">
                  <c:v>25.903306666666658</c:v>
                </c:pt>
                <c:pt idx="1047">
                  <c:v>28.914350000000002</c:v>
                </c:pt>
                <c:pt idx="1048">
                  <c:v>36.583173333333335</c:v>
                </c:pt>
                <c:pt idx="1049">
                  <c:v>38.084836666666661</c:v>
                </c:pt>
                <c:pt idx="1050">
                  <c:v>40.145186666666675</c:v>
                </c:pt>
                <c:pt idx="1051">
                  <c:v>40.75325999999999</c:v>
                </c:pt>
                <c:pt idx="1052">
                  <c:v>40.913095652173915</c:v>
                </c:pt>
                <c:pt idx="1053">
                  <c:v>38.584004347826081</c:v>
                </c:pt>
                <c:pt idx="1054">
                  <c:v>40.140556666666662</c:v>
                </c:pt>
                <c:pt idx="1055">
                  <c:v>36.517927586206895</c:v>
                </c:pt>
                <c:pt idx="1056">
                  <c:v>39.044789999999999</c:v>
                </c:pt>
                <c:pt idx="1057">
                  <c:v>36.884123333333342</c:v>
                </c:pt>
                <c:pt idx="1058">
                  <c:v>37.682026666666651</c:v>
                </c:pt>
                <c:pt idx="1059">
                  <c:v>37.913526666666655</c:v>
                </c:pt>
                <c:pt idx="1060">
                  <c:v>40.047956666666664</c:v>
                </c:pt>
                <c:pt idx="1061">
                  <c:v>39.929120000000005</c:v>
                </c:pt>
                <c:pt idx="1062">
                  <c:v>39.699163333333331</c:v>
                </c:pt>
                <c:pt idx="1063">
                  <c:v>43.409336666666661</c:v>
                </c:pt>
                <c:pt idx="1064">
                  <c:v>40.887529999999991</c:v>
                </c:pt>
                <c:pt idx="1065">
                  <c:v>33.794370000000001</c:v>
                </c:pt>
                <c:pt idx="1066">
                  <c:v>25.060646666666671</c:v>
                </c:pt>
                <c:pt idx="1067">
                  <c:v>16.171046666666665</c:v>
                </c:pt>
                <c:pt idx="1068">
                  <c:v>10.372743333333336</c:v>
                </c:pt>
                <c:pt idx="1069">
                  <c:v>14.542829999999997</c:v>
                </c:pt>
                <c:pt idx="1070">
                  <c:v>15.050586666666668</c:v>
                </c:pt>
                <c:pt idx="1071">
                  <c:v>23.801286666666655</c:v>
                </c:pt>
                <c:pt idx="1072">
                  <c:v>34.845379999999999</c:v>
                </c:pt>
                <c:pt idx="1073">
                  <c:v>38.96916666666668</c:v>
                </c:pt>
                <c:pt idx="1074">
                  <c:v>41.341270000000002</c:v>
                </c:pt>
                <c:pt idx="1075">
                  <c:v>34.738890000000005</c:v>
                </c:pt>
                <c:pt idx="1076">
                  <c:v>38.497443478260863</c:v>
                </c:pt>
                <c:pt idx="1078">
                  <c:v>37.494768888888892</c:v>
                </c:pt>
                <c:pt idx="1079">
                  <c:v>37.438595000000007</c:v>
                </c:pt>
                <c:pt idx="1080">
                  <c:v>33.589736666666667</c:v>
                </c:pt>
                <c:pt idx="1081">
                  <c:v>30.896360000000019</c:v>
                </c:pt>
                <c:pt idx="1082">
                  <c:v>28.662868333333343</c:v>
                </c:pt>
                <c:pt idx="1083">
                  <c:v>29.041985000000004</c:v>
                </c:pt>
                <c:pt idx="1084">
                  <c:v>30.189224999999997</c:v>
                </c:pt>
                <c:pt idx="1085">
                  <c:v>31.211191666666672</c:v>
                </c:pt>
                <c:pt idx="1086">
                  <c:v>32.889195000000008</c:v>
                </c:pt>
                <c:pt idx="1087">
                  <c:v>30.764493333333327</c:v>
                </c:pt>
                <c:pt idx="1088">
                  <c:v>22.803043333333335</c:v>
                </c:pt>
                <c:pt idx="1089">
                  <c:v>16.611903333333334</c:v>
                </c:pt>
                <c:pt idx="1090">
                  <c:v>10.789990000000001</c:v>
                </c:pt>
                <c:pt idx="1091">
                  <c:v>11.106470000000003</c:v>
                </c:pt>
                <c:pt idx="1092">
                  <c:v>11.111414999999997</c:v>
                </c:pt>
                <c:pt idx="1093">
                  <c:v>12.853703333333332</c:v>
                </c:pt>
                <c:pt idx="1094">
                  <c:v>14.365225000000001</c:v>
                </c:pt>
                <c:pt idx="1095">
                  <c:v>15.753121666666663</c:v>
                </c:pt>
                <c:pt idx="1096">
                  <c:v>15.858615000000004</c:v>
                </c:pt>
                <c:pt idx="1097">
                  <c:v>14.324016666666667</c:v>
                </c:pt>
                <c:pt idx="1098">
                  <c:v>19.382751666666671</c:v>
                </c:pt>
                <c:pt idx="1099">
                  <c:v>16.661353333333334</c:v>
                </c:pt>
                <c:pt idx="1100">
                  <c:v>21.629000000000001</c:v>
                </c:pt>
                <c:pt idx="1101">
                  <c:v>23.017899999999994</c:v>
                </c:pt>
                <c:pt idx="1102">
                  <c:v>22.046458333333337</c:v>
                </c:pt>
                <c:pt idx="1103">
                  <c:v>18.062436666666677</c:v>
                </c:pt>
                <c:pt idx="1104">
                  <c:v>19.761868333333336</c:v>
                </c:pt>
                <c:pt idx="1105">
                  <c:v>18.576716666666677</c:v>
                </c:pt>
                <c:pt idx="1106">
                  <c:v>17.314093333333329</c:v>
                </c:pt>
                <c:pt idx="1107">
                  <c:v>15.467960000000001</c:v>
                </c:pt>
                <c:pt idx="1108">
                  <c:v>16.387730000000005</c:v>
                </c:pt>
                <c:pt idx="1109">
                  <c:v>14.607529999999997</c:v>
                </c:pt>
                <c:pt idx="1110">
                  <c:v>17.009151666666671</c:v>
                </c:pt>
                <c:pt idx="1111">
                  <c:v>18.794296666666675</c:v>
                </c:pt>
                <c:pt idx="1112">
                  <c:v>17.414641666666668</c:v>
                </c:pt>
                <c:pt idx="1113">
                  <c:v>13.135568333333335</c:v>
                </c:pt>
                <c:pt idx="1114">
                  <c:v>9.9048349999999985</c:v>
                </c:pt>
                <c:pt idx="1115">
                  <c:v>10.811418333333332</c:v>
                </c:pt>
                <c:pt idx="1116">
                  <c:v>10.524608333333335</c:v>
                </c:pt>
                <c:pt idx="1117">
                  <c:v>12.049316666666666</c:v>
                </c:pt>
                <c:pt idx="1118">
                  <c:v>11.653716666666664</c:v>
                </c:pt>
                <c:pt idx="1119">
                  <c:v>10.516366666666663</c:v>
                </c:pt>
                <c:pt idx="1120">
                  <c:v>16.054766666666662</c:v>
                </c:pt>
                <c:pt idx="1121">
                  <c:v>17.859691666666667</c:v>
                </c:pt>
                <c:pt idx="1122">
                  <c:v>24.286543333333334</c:v>
                </c:pt>
                <c:pt idx="1123">
                  <c:v>23.37171833333333</c:v>
                </c:pt>
                <c:pt idx="1124">
                  <c:v>22.564250000000001</c:v>
                </c:pt>
                <c:pt idx="1125">
                  <c:v>16.320650000000001</c:v>
                </c:pt>
                <c:pt idx="1126">
                  <c:v>14.474015000000001</c:v>
                </c:pt>
                <c:pt idx="1127">
                  <c:v>13.010295000000001</c:v>
                </c:pt>
                <c:pt idx="1128">
                  <c:v>13.651496666666667</c:v>
                </c:pt>
                <c:pt idx="1129">
                  <c:v>13.755341666666666</c:v>
                </c:pt>
                <c:pt idx="1130">
                  <c:v>13.697649999999999</c:v>
                </c:pt>
                <c:pt idx="1131">
                  <c:v>9.9114283333333333</c:v>
                </c:pt>
                <c:pt idx="1132">
                  <c:v>8.7378149999999941</c:v>
                </c:pt>
                <c:pt idx="1133">
                  <c:v>9.0345149999999972</c:v>
                </c:pt>
                <c:pt idx="1134">
                  <c:v>10.392741666666666</c:v>
                </c:pt>
                <c:pt idx="1135">
                  <c:v>12.003163333333337</c:v>
                </c:pt>
                <c:pt idx="1136">
                  <c:v>15.430048333333334</c:v>
                </c:pt>
                <c:pt idx="1137">
                  <c:v>8.5614433333333331</c:v>
                </c:pt>
                <c:pt idx="1138">
                  <c:v>13.194908333333334</c:v>
                </c:pt>
                <c:pt idx="1139">
                  <c:v>24.988733333333336</c:v>
                </c:pt>
                <c:pt idx="1140">
                  <c:v>18.497596666666666</c:v>
                </c:pt>
                <c:pt idx="1141">
                  <c:v>9.9971416666666659</c:v>
                </c:pt>
                <c:pt idx="1142">
                  <c:v>8.2630949999999963</c:v>
                </c:pt>
                <c:pt idx="1143">
                  <c:v>9.4663783333333313</c:v>
                </c:pt>
                <c:pt idx="1144">
                  <c:v>8.3010066666666624</c:v>
                </c:pt>
                <c:pt idx="1145">
                  <c:v>7.6680466666666689</c:v>
                </c:pt>
                <c:pt idx="1146">
                  <c:v>14.122920000000006</c:v>
                </c:pt>
                <c:pt idx="1147">
                  <c:v>16.504761666666671</c:v>
                </c:pt>
                <c:pt idx="1148">
                  <c:v>16.112099999999998</c:v>
                </c:pt>
                <c:pt idx="1149">
                  <c:v>7.9163000000000014</c:v>
                </c:pt>
                <c:pt idx="1150">
                  <c:v>6.9477250000000002</c:v>
                </c:pt>
                <c:pt idx="1151">
                  <c:v>6.0065266666666659</c:v>
                </c:pt>
                <c:pt idx="1152">
                  <c:v>3.9312750000000007</c:v>
                </c:pt>
                <c:pt idx="1153">
                  <c:v>3.6395200000000005</c:v>
                </c:pt>
                <c:pt idx="1154">
                  <c:v>3.9642416666666671</c:v>
                </c:pt>
                <c:pt idx="1155">
                  <c:v>4.1406133333333353</c:v>
                </c:pt>
                <c:pt idx="1156">
                  <c:v>1.7802000000000002</c:v>
                </c:pt>
                <c:pt idx="1157">
                  <c:v>2.4345883333333331</c:v>
                </c:pt>
                <c:pt idx="1158">
                  <c:v>5.9175166666666659</c:v>
                </c:pt>
                <c:pt idx="1159">
                  <c:v>16.264105000000001</c:v>
                </c:pt>
                <c:pt idx="1160">
                  <c:v>5.6202482758620684</c:v>
                </c:pt>
                <c:pt idx="1161">
                  <c:v>6.7894850000000009</c:v>
                </c:pt>
                <c:pt idx="1162">
                  <c:v>9.8586816666666675</c:v>
                </c:pt>
                <c:pt idx="1163">
                  <c:v>10.598783333333332</c:v>
                </c:pt>
                <c:pt idx="1164">
                  <c:v>3.6889699999999994</c:v>
                </c:pt>
                <c:pt idx="1165">
                  <c:v>4.8592866666666668</c:v>
                </c:pt>
                <c:pt idx="1166">
                  <c:v>7.6565083333333313</c:v>
                </c:pt>
                <c:pt idx="1167">
                  <c:v>5.1741183333333325</c:v>
                </c:pt>
                <c:pt idx="1168">
                  <c:v>6.4614666666666656</c:v>
                </c:pt>
                <c:pt idx="1169">
                  <c:v>9.9773616666666634</c:v>
                </c:pt>
                <c:pt idx="1170">
                  <c:v>12.678980000000003</c:v>
                </c:pt>
                <c:pt idx="1171">
                  <c:v>16.888823333333335</c:v>
                </c:pt>
                <c:pt idx="1172">
                  <c:v>13.835249999999998</c:v>
                </c:pt>
                <c:pt idx="1173">
                  <c:v>11.457349999999998</c:v>
                </c:pt>
                <c:pt idx="1174">
                  <c:v>20.910756666666671</c:v>
                </c:pt>
                <c:pt idx="1175">
                  <c:v>21.410201666666662</c:v>
                </c:pt>
                <c:pt idx="1176">
                  <c:v>18.649243333333327</c:v>
                </c:pt>
                <c:pt idx="1177">
                  <c:v>17.162446666666661</c:v>
                </c:pt>
                <c:pt idx="1178">
                  <c:v>20.394828333333336</c:v>
                </c:pt>
                <c:pt idx="1179">
                  <c:v>22.491508333333336</c:v>
                </c:pt>
                <c:pt idx="1180">
                  <c:v>26.960140000000006</c:v>
                </c:pt>
                <c:pt idx="1181">
                  <c:v>31.054599999999997</c:v>
                </c:pt>
                <c:pt idx="1182">
                  <c:v>34.061160000000008</c:v>
                </c:pt>
                <c:pt idx="1183">
                  <c:v>34.181488333333341</c:v>
                </c:pt>
                <c:pt idx="1184">
                  <c:v>35.081478333333337</c:v>
                </c:pt>
                <c:pt idx="1185">
                  <c:v>33.046241379310345</c:v>
                </c:pt>
                <c:pt idx="1186">
                  <c:v>23.051307692307692</c:v>
                </c:pt>
                <c:pt idx="1187">
                  <c:v>21.792615000000001</c:v>
                </c:pt>
                <c:pt idx="1188">
                  <c:v>22.59700166666666</c:v>
                </c:pt>
                <c:pt idx="1189">
                  <c:v>21.907998333333332</c:v>
                </c:pt>
                <c:pt idx="1190">
                  <c:v>23.899184999999999</c:v>
                </c:pt>
                <c:pt idx="1191">
                  <c:v>23.254686666666654</c:v>
                </c:pt>
                <c:pt idx="1192">
                  <c:v>30.174389999999999</c:v>
                </c:pt>
                <c:pt idx="1193">
                  <c:v>41.048444999999994</c:v>
                </c:pt>
                <c:pt idx="1194">
                  <c:v>37.852326666666663</c:v>
                </c:pt>
                <c:pt idx="1195">
                  <c:v>26.72278</c:v>
                </c:pt>
                <c:pt idx="1196">
                  <c:v>26.305249999999994</c:v>
                </c:pt>
                <c:pt idx="1197">
                  <c:v>25.511899999999997</c:v>
                </c:pt>
                <c:pt idx="1198">
                  <c:v>18.311335</c:v>
                </c:pt>
                <c:pt idx="1199">
                  <c:v>15.200930000000005</c:v>
                </c:pt>
                <c:pt idx="1200">
                  <c:v>5.9554283333333338</c:v>
                </c:pt>
                <c:pt idx="1201">
                  <c:v>3.741716666666667</c:v>
                </c:pt>
                <c:pt idx="1202">
                  <c:v>4.6103883333333355</c:v>
                </c:pt>
                <c:pt idx="1203">
                  <c:v>8.7196833333333323</c:v>
                </c:pt>
                <c:pt idx="1204">
                  <c:v>8.7081449999999982</c:v>
                </c:pt>
                <c:pt idx="1205">
                  <c:v>19.061326666666663</c:v>
                </c:pt>
                <c:pt idx="1206">
                  <c:v>22.382718333333333</c:v>
                </c:pt>
                <c:pt idx="1207">
                  <c:v>25.583781666666667</c:v>
                </c:pt>
                <c:pt idx="1208">
                  <c:v>12.388873333333336</c:v>
                </c:pt>
                <c:pt idx="1209">
                  <c:v>7.3680499999999967</c:v>
                </c:pt>
                <c:pt idx="1210">
                  <c:v>3.3889733333333334</c:v>
                </c:pt>
                <c:pt idx="1211">
                  <c:v>4.2625900000000003</c:v>
                </c:pt>
                <c:pt idx="1212">
                  <c:v>6.2306999999999979</c:v>
                </c:pt>
                <c:pt idx="1213">
                  <c:v>3.1005150000000001</c:v>
                </c:pt>
                <c:pt idx="1214">
                  <c:v>3.6856733333333329</c:v>
                </c:pt>
                <c:pt idx="1215">
                  <c:v>5.731255</c:v>
                </c:pt>
                <c:pt idx="1216">
                  <c:v>7.1059649999999994</c:v>
                </c:pt>
                <c:pt idx="1217">
                  <c:v>9.4020933333333332</c:v>
                </c:pt>
                <c:pt idx="1218">
                  <c:v>11.02899833333333</c:v>
                </c:pt>
                <c:pt idx="1219">
                  <c:v>12.792714999999998</c:v>
                </c:pt>
                <c:pt idx="1220">
                  <c:v>16.443200000000004</c:v>
                </c:pt>
                <c:pt idx="1222">
                  <c:v>16.408608888888889</c:v>
                </c:pt>
                <c:pt idx="1223">
                  <c:v>20.373517241379311</c:v>
                </c:pt>
                <c:pt idx="1224">
                  <c:v>20.162999999999997</c:v>
                </c:pt>
                <c:pt idx="1225">
                  <c:v>13.287450000000002</c:v>
                </c:pt>
                <c:pt idx="1226">
                  <c:v>11.092949999999998</c:v>
                </c:pt>
                <c:pt idx="1227">
                  <c:v>13.346850000000002</c:v>
                </c:pt>
                <c:pt idx="1228">
                  <c:v>15.288899999999998</c:v>
                </c:pt>
                <c:pt idx="1229">
                  <c:v>19.445249999999994</c:v>
                </c:pt>
                <c:pt idx="1230">
                  <c:v>21.634799999999998</c:v>
                </c:pt>
                <c:pt idx="1231">
                  <c:v>26.385149999999989</c:v>
                </c:pt>
                <c:pt idx="1232">
                  <c:v>25.502399999999994</c:v>
                </c:pt>
                <c:pt idx="1233">
                  <c:v>19.59375</c:v>
                </c:pt>
                <c:pt idx="1234">
                  <c:v>20.657999999999998</c:v>
                </c:pt>
                <c:pt idx="1235">
                  <c:v>14.49855</c:v>
                </c:pt>
                <c:pt idx="1236">
                  <c:v>18.943650000000012</c:v>
                </c:pt>
                <c:pt idx="1237">
                  <c:v>7.6180500000000038</c:v>
                </c:pt>
                <c:pt idx="1238">
                  <c:v>8.0915999999999997</c:v>
                </c:pt>
                <c:pt idx="1239">
                  <c:v>12.548250000000003</c:v>
                </c:pt>
                <c:pt idx="1240">
                  <c:v>18.960149999999995</c:v>
                </c:pt>
                <c:pt idx="1241">
                  <c:v>29.612549999999992</c:v>
                </c:pt>
                <c:pt idx="1242">
                  <c:v>29.609249999999999</c:v>
                </c:pt>
                <c:pt idx="1243">
                  <c:v>29.850149999999996</c:v>
                </c:pt>
                <c:pt idx="1244">
                  <c:v>29.863565217391304</c:v>
                </c:pt>
                <c:pt idx="1245">
                  <c:v>21.306521739130435</c:v>
                </c:pt>
                <c:pt idx="1246">
                  <c:v>27.781050000000004</c:v>
                </c:pt>
                <c:pt idx="1247">
                  <c:v>27.782700000000002</c:v>
                </c:pt>
                <c:pt idx="1248">
                  <c:v>29.477250000000009</c:v>
                </c:pt>
                <c:pt idx="1249">
                  <c:v>30.285749999999997</c:v>
                </c:pt>
                <c:pt idx="1250">
                  <c:v>29.845200000000006</c:v>
                </c:pt>
                <c:pt idx="1251">
                  <c:v>29.119199999999999</c:v>
                </c:pt>
                <c:pt idx="1252">
                  <c:v>29.62905000000001</c:v>
                </c:pt>
                <c:pt idx="1253">
                  <c:v>28.551599999999997</c:v>
                </c:pt>
                <c:pt idx="1254">
                  <c:v>28.772699999999997</c:v>
                </c:pt>
                <c:pt idx="1255">
                  <c:v>26.992350000000002</c:v>
                </c:pt>
                <c:pt idx="1256">
                  <c:v>26.299350000000004</c:v>
                </c:pt>
                <c:pt idx="1257">
                  <c:v>21.85425</c:v>
                </c:pt>
                <c:pt idx="1258">
                  <c:v>22.134749999999997</c:v>
                </c:pt>
                <c:pt idx="1259">
                  <c:v>21.687599999999993</c:v>
                </c:pt>
                <c:pt idx="1260">
                  <c:v>19.890749999999993</c:v>
                </c:pt>
                <c:pt idx="1261">
                  <c:v>18.696150000000003</c:v>
                </c:pt>
                <c:pt idx="1262">
                  <c:v>19.999649999999995</c:v>
                </c:pt>
                <c:pt idx="1263">
                  <c:v>24.57344999999999</c:v>
                </c:pt>
                <c:pt idx="1264">
                  <c:v>28.200150000000004</c:v>
                </c:pt>
                <c:pt idx="1265">
                  <c:v>28.982249999999997</c:v>
                </c:pt>
                <c:pt idx="1266">
                  <c:v>28.629150000000006</c:v>
                </c:pt>
                <c:pt idx="1267">
                  <c:v>31.349999999999998</c:v>
                </c:pt>
                <c:pt idx="1268">
                  <c:v>29.777478260869572</c:v>
                </c:pt>
                <c:pt idx="1269">
                  <c:v>28.184869565217387</c:v>
                </c:pt>
                <c:pt idx="1270">
                  <c:v>24.198899999999995</c:v>
                </c:pt>
                <c:pt idx="1271">
                  <c:v>20.492999999999999</c:v>
                </c:pt>
                <c:pt idx="1272">
                  <c:v>18.717599999999997</c:v>
                </c:pt>
                <c:pt idx="1273">
                  <c:v>14.519999999999998</c:v>
                </c:pt>
                <c:pt idx="1274">
                  <c:v>11.233200000000002</c:v>
                </c:pt>
                <c:pt idx="1275">
                  <c:v>9.8373000000000026</c:v>
                </c:pt>
                <c:pt idx="1276">
                  <c:v>7.8936000000000028</c:v>
                </c:pt>
                <c:pt idx="1277">
                  <c:v>7.2500999999999998</c:v>
                </c:pt>
                <c:pt idx="1278">
                  <c:v>7.0900499999999989</c:v>
                </c:pt>
                <c:pt idx="1279">
                  <c:v>12.150599999999997</c:v>
                </c:pt>
                <c:pt idx="1280">
                  <c:v>8.9644499999999976</c:v>
                </c:pt>
                <c:pt idx="1281">
                  <c:v>10.624349999999996</c:v>
                </c:pt>
                <c:pt idx="1282">
                  <c:v>12.242999999999999</c:v>
                </c:pt>
                <c:pt idx="1283">
                  <c:v>11.066549999999996</c:v>
                </c:pt>
                <c:pt idx="1284">
                  <c:v>7.3078500000000011</c:v>
                </c:pt>
                <c:pt idx="1285">
                  <c:v>14.813699999999999</c:v>
                </c:pt>
                <c:pt idx="1286">
                  <c:v>17.227649999999997</c:v>
                </c:pt>
                <c:pt idx="1287">
                  <c:v>25.941299999999998</c:v>
                </c:pt>
                <c:pt idx="1288">
                  <c:v>30.724649999999997</c:v>
                </c:pt>
                <c:pt idx="1289">
                  <c:v>20.153099999999995</c:v>
                </c:pt>
                <c:pt idx="1290">
                  <c:v>27.404850000000007</c:v>
                </c:pt>
                <c:pt idx="1291">
                  <c:v>18.996450000000006</c:v>
                </c:pt>
                <c:pt idx="1292">
                  <c:v>7.8941739130434785</c:v>
                </c:pt>
                <c:pt idx="1293">
                  <c:v>5.5676739130434791</c:v>
                </c:pt>
                <c:pt idx="1294">
                  <c:v>6.1792499999999979</c:v>
                </c:pt>
                <c:pt idx="1295">
                  <c:v>6.3343500000000006</c:v>
                </c:pt>
                <c:pt idx="1296">
                  <c:v>5.5340999999999996</c:v>
                </c:pt>
                <c:pt idx="1297">
                  <c:v>4.8542999999999994</c:v>
                </c:pt>
                <c:pt idx="1298">
                  <c:v>4.1645999999999992</c:v>
                </c:pt>
                <c:pt idx="1299">
                  <c:v>4.6265999999999998</c:v>
                </c:pt>
                <c:pt idx="1300">
                  <c:v>9.9181499999999989</c:v>
                </c:pt>
                <c:pt idx="1301">
                  <c:v>10.804200000000002</c:v>
                </c:pt>
                <c:pt idx="1302">
                  <c:v>5.4152999999999976</c:v>
                </c:pt>
                <c:pt idx="1303">
                  <c:v>7.4068499999999986</c:v>
                </c:pt>
                <c:pt idx="1304">
                  <c:v>7.2154499999999988</c:v>
                </c:pt>
                <c:pt idx="1305">
                  <c:v>5.016</c:v>
                </c:pt>
                <c:pt idx="1306">
                  <c:v>3.9979500000000017</c:v>
                </c:pt>
                <c:pt idx="1307">
                  <c:v>3.9649500000000009</c:v>
                </c:pt>
                <c:pt idx="1308">
                  <c:v>4.7850000000000001</c:v>
                </c:pt>
                <c:pt idx="1309">
                  <c:v>7.289699999999999</c:v>
                </c:pt>
                <c:pt idx="1310">
                  <c:v>8.4777000000000005</c:v>
                </c:pt>
                <c:pt idx="1311">
                  <c:v>8.2087500000000002</c:v>
                </c:pt>
                <c:pt idx="1312">
                  <c:v>8.1972000000000005</c:v>
                </c:pt>
                <c:pt idx="1313">
                  <c:v>7.3689</c:v>
                </c:pt>
                <c:pt idx="1314">
                  <c:v>8.5734000000000012</c:v>
                </c:pt>
                <c:pt idx="1315">
                  <c:v>9.8142000000000031</c:v>
                </c:pt>
                <c:pt idx="1316">
                  <c:v>10.016217391304348</c:v>
                </c:pt>
                <c:pt idx="1317">
                  <c:v>9.0219130434782606</c:v>
                </c:pt>
                <c:pt idx="1318">
                  <c:v>7.139549999999999</c:v>
                </c:pt>
                <c:pt idx="1319">
                  <c:v>5.4152999999999984</c:v>
                </c:pt>
                <c:pt idx="1320">
                  <c:v>4.9169999999999989</c:v>
                </c:pt>
                <c:pt idx="1321">
                  <c:v>5.0341500000000012</c:v>
                </c:pt>
                <c:pt idx="1322">
                  <c:v>10.112849999999998</c:v>
                </c:pt>
                <c:pt idx="1323">
                  <c:v>12.110999999999999</c:v>
                </c:pt>
                <c:pt idx="1324">
                  <c:v>14.409450000000001</c:v>
                </c:pt>
                <c:pt idx="1325">
                  <c:v>4.2586500000000003</c:v>
                </c:pt>
                <c:pt idx="1326">
                  <c:v>3.8230500000000003</c:v>
                </c:pt>
                <c:pt idx="1327">
                  <c:v>4.8905999999999992</c:v>
                </c:pt>
                <c:pt idx="1328">
                  <c:v>3.3148499999999999</c:v>
                </c:pt>
                <c:pt idx="1329">
                  <c:v>2.7587999999999999</c:v>
                </c:pt>
                <c:pt idx="1330">
                  <c:v>1.8430499999999999</c:v>
                </c:pt>
                <c:pt idx="1331">
                  <c:v>2.2407000000000004</c:v>
                </c:pt>
                <c:pt idx="1332">
                  <c:v>2.1219000000000001</c:v>
                </c:pt>
                <c:pt idx="1333">
                  <c:v>1.8859499999999996</c:v>
                </c:pt>
                <c:pt idx="1334">
                  <c:v>2.2803</c:v>
                </c:pt>
                <c:pt idx="1335">
                  <c:v>3.6910500000000006</c:v>
                </c:pt>
                <c:pt idx="1336">
                  <c:v>4.339500000000001</c:v>
                </c:pt>
                <c:pt idx="1337">
                  <c:v>4.9978500000000006</c:v>
                </c:pt>
                <c:pt idx="1338">
                  <c:v>4.4632500000000004</c:v>
                </c:pt>
                <c:pt idx="1339">
                  <c:v>5.1529499999999997</c:v>
                </c:pt>
                <c:pt idx="1340">
                  <c:v>3.3832173913043482</c:v>
                </c:pt>
                <c:pt idx="1341">
                  <c:v>2.5976739130434789</c:v>
                </c:pt>
                <c:pt idx="1342">
                  <c:v>2.613599999999999</c:v>
                </c:pt>
                <c:pt idx="1343">
                  <c:v>2.8578000000000006</c:v>
                </c:pt>
                <c:pt idx="1344">
                  <c:v>2.3116500000000002</c:v>
                </c:pt>
                <c:pt idx="1345">
                  <c:v>2.06745</c:v>
                </c:pt>
                <c:pt idx="1346">
                  <c:v>1.7622000000000007</c:v>
                </c:pt>
                <c:pt idx="1347">
                  <c:v>1.8199500000000002</c:v>
                </c:pt>
                <c:pt idx="1348">
                  <c:v>6.6412499999999994</c:v>
                </c:pt>
                <c:pt idx="1349">
                  <c:v>5.1776999999999971</c:v>
                </c:pt>
                <c:pt idx="1350">
                  <c:v>2.6812499999999999</c:v>
                </c:pt>
                <c:pt idx="1351">
                  <c:v>5.2898999999999994</c:v>
                </c:pt>
                <c:pt idx="1352">
                  <c:v>4.8229500000000005</c:v>
                </c:pt>
                <c:pt idx="1353">
                  <c:v>2.5871999999999997</c:v>
                </c:pt>
                <c:pt idx="1354">
                  <c:v>2.2588499999999998</c:v>
                </c:pt>
                <c:pt idx="1355">
                  <c:v>2.4238499999999994</c:v>
                </c:pt>
                <c:pt idx="1356">
                  <c:v>2.2571999999999997</c:v>
                </c:pt>
                <c:pt idx="1357">
                  <c:v>2.4056999999999999</c:v>
                </c:pt>
                <c:pt idx="1358">
                  <c:v>2.7059999999999995</c:v>
                </c:pt>
                <c:pt idx="1359">
                  <c:v>3.6398999999999986</c:v>
                </c:pt>
                <c:pt idx="1360">
                  <c:v>4.8262499999999999</c:v>
                </c:pt>
                <c:pt idx="1361">
                  <c:v>3.7768499999999992</c:v>
                </c:pt>
                <c:pt idx="1362">
                  <c:v>3.9451500000000008</c:v>
                </c:pt>
                <c:pt idx="1363">
                  <c:v>3.3494999999999999</c:v>
                </c:pt>
                <c:pt idx="1364">
                  <c:v>3.4822173913043462</c:v>
                </c:pt>
                <c:pt idx="1366">
                  <c:v>5.392199999999999</c:v>
                </c:pt>
                <c:pt idx="1367">
                  <c:v>2.342083333333334</c:v>
                </c:pt>
                <c:pt idx="1368">
                  <c:v>2.0610333333333335</c:v>
                </c:pt>
                <c:pt idx="1369">
                  <c:v>2.3676333333333339</c:v>
                </c:pt>
                <c:pt idx="1370">
                  <c:v>2.589066666666668</c:v>
                </c:pt>
                <c:pt idx="1371">
                  <c:v>4.2464100000000009</c:v>
                </c:pt>
                <c:pt idx="1372">
                  <c:v>3.101770000000001</c:v>
                </c:pt>
                <c:pt idx="1373">
                  <c:v>3.9006333333333343</c:v>
                </c:pt>
                <c:pt idx="1374">
                  <c:v>5.605669999999999</c:v>
                </c:pt>
                <c:pt idx="1375">
                  <c:v>7.2885633333333333</c:v>
                </c:pt>
                <c:pt idx="1376">
                  <c:v>6.1064500000000006</c:v>
                </c:pt>
                <c:pt idx="1377">
                  <c:v>4.6501000000000019</c:v>
                </c:pt>
                <c:pt idx="1378">
                  <c:v>3.919370000000002</c:v>
                </c:pt>
                <c:pt idx="1379">
                  <c:v>3.0472633333333339</c:v>
                </c:pt>
                <c:pt idx="1380">
                  <c:v>3.0869045454545452</c:v>
                </c:pt>
                <c:pt idx="1381">
                  <c:v>5.1542866666666658</c:v>
                </c:pt>
                <c:pt idx="1382">
                  <c:v>5.0384599999999988</c:v>
                </c:pt>
                <c:pt idx="1383">
                  <c:v>7.0654266666666654</c:v>
                </c:pt>
                <c:pt idx="1384">
                  <c:v>10.254066666666665</c:v>
                </c:pt>
                <c:pt idx="1385">
                  <c:v>10.196153333333333</c:v>
                </c:pt>
                <c:pt idx="1386">
                  <c:v>10.426103333333334</c:v>
                </c:pt>
                <c:pt idx="1387">
                  <c:v>6.8150366666666669</c:v>
                </c:pt>
                <c:pt idx="1388">
                  <c:v>6.7252043478260868</c:v>
                </c:pt>
                <c:pt idx="1389">
                  <c:v>4.7300826086956516</c:v>
                </c:pt>
                <c:pt idx="1390">
                  <c:v>5.5000633333333306</c:v>
                </c:pt>
                <c:pt idx="1391">
                  <c:v>5.5910448275862086</c:v>
                </c:pt>
                <c:pt idx="1392">
                  <c:v>6.3772800000000007</c:v>
                </c:pt>
                <c:pt idx="1393">
                  <c:v>5.5034699999999983</c:v>
                </c:pt>
                <c:pt idx="1394">
                  <c:v>5.3757200000000003</c:v>
                </c:pt>
                <c:pt idx="1395">
                  <c:v>6.5118433333333323</c:v>
                </c:pt>
                <c:pt idx="1396">
                  <c:v>4.9004899999999987</c:v>
                </c:pt>
                <c:pt idx="1397">
                  <c:v>9.2984966666666686</c:v>
                </c:pt>
                <c:pt idx="1398">
                  <c:v>25.504009999999997</c:v>
                </c:pt>
                <c:pt idx="1399">
                  <c:v>35.470213333333348</c:v>
                </c:pt>
                <c:pt idx="1400">
                  <c:v>16.074356666666667</c:v>
                </c:pt>
                <c:pt idx="1401">
                  <c:v>7.0007000000000001</c:v>
                </c:pt>
                <c:pt idx="1402">
                  <c:v>4.7965866666666672</c:v>
                </c:pt>
                <c:pt idx="1403">
                  <c:v>3.2073766666666663</c:v>
                </c:pt>
                <c:pt idx="1404">
                  <c:v>3.5412300000000005</c:v>
                </c:pt>
                <c:pt idx="1405">
                  <c:v>4.6092199999999997</c:v>
                </c:pt>
                <c:pt idx="1406">
                  <c:v>4.0879999999999992</c:v>
                </c:pt>
                <c:pt idx="1407">
                  <c:v>4.3520166666666666</c:v>
                </c:pt>
                <c:pt idx="1408">
                  <c:v>7.7774200000000011</c:v>
                </c:pt>
                <c:pt idx="1409">
                  <c:v>8.6273833333333307</c:v>
                </c:pt>
                <c:pt idx="1410">
                  <c:v>8.54392</c:v>
                </c:pt>
                <c:pt idx="1411">
                  <c:v>5.4268199999999984</c:v>
                </c:pt>
                <c:pt idx="1412">
                  <c:v>5.1455478260869558</c:v>
                </c:pt>
                <c:pt idx="1413">
                  <c:v>5.3743869565217404</c:v>
                </c:pt>
                <c:pt idx="1414">
                  <c:v>6.859323333333335</c:v>
                </c:pt>
                <c:pt idx="1415">
                  <c:v>5.1679133333333338</c:v>
                </c:pt>
                <c:pt idx="1416">
                  <c:v>4.6943866666666665</c:v>
                </c:pt>
                <c:pt idx="1417">
                  <c:v>4.7591133333333318</c:v>
                </c:pt>
                <c:pt idx="1418">
                  <c:v>4.5785600000000004</c:v>
                </c:pt>
                <c:pt idx="1419">
                  <c:v>4.6773533333333344</c:v>
                </c:pt>
                <c:pt idx="1420">
                  <c:v>5.8475433333333342</c:v>
                </c:pt>
                <c:pt idx="1421">
                  <c:v>9.5403700000000029</c:v>
                </c:pt>
                <c:pt idx="1422">
                  <c:v>15.496926666666662</c:v>
                </c:pt>
                <c:pt idx="1423">
                  <c:v>14.883726666666671</c:v>
                </c:pt>
                <c:pt idx="1424">
                  <c:v>10.688416666666665</c:v>
                </c:pt>
                <c:pt idx="1425">
                  <c:v>5.0112066666666664</c:v>
                </c:pt>
                <c:pt idx="1426">
                  <c:v>3.4850200000000013</c:v>
                </c:pt>
                <c:pt idx="1427">
                  <c:v>4.1067366666666665</c:v>
                </c:pt>
                <c:pt idx="1428">
                  <c:v>4.3026200000000001</c:v>
                </c:pt>
                <c:pt idx="1429">
                  <c:v>4.9396666666666675</c:v>
                </c:pt>
                <c:pt idx="1430">
                  <c:v>7.2766399999999996</c:v>
                </c:pt>
                <c:pt idx="1431">
                  <c:v>8.8658499999999965</c:v>
                </c:pt>
                <c:pt idx="1432">
                  <c:v>12.693239999999998</c:v>
                </c:pt>
                <c:pt idx="1433">
                  <c:v>16.578543333333339</c:v>
                </c:pt>
                <c:pt idx="1434">
                  <c:v>15.626380000000003</c:v>
                </c:pt>
                <c:pt idx="1435">
                  <c:v>14.953563333333332</c:v>
                </c:pt>
                <c:pt idx="1436">
                  <c:v>12.017386956521738</c:v>
                </c:pt>
                <c:pt idx="1437">
                  <c:v>10.975391304347824</c:v>
                </c:pt>
                <c:pt idx="1438">
                  <c:v>7.6309333333333305</c:v>
                </c:pt>
                <c:pt idx="1439">
                  <c:v>6.1813966666666689</c:v>
                </c:pt>
                <c:pt idx="1440">
                  <c:v>7.0313600000000003</c:v>
                </c:pt>
                <c:pt idx="1441">
                  <c:v>6.1319999999999988</c:v>
                </c:pt>
                <c:pt idx="1442">
                  <c:v>5.3808299999999996</c:v>
                </c:pt>
                <c:pt idx="1443">
                  <c:v>5.506876666666666</c:v>
                </c:pt>
                <c:pt idx="1444">
                  <c:v>5.6823199999999998</c:v>
                </c:pt>
                <c:pt idx="1445">
                  <c:v>5.6533633333333349</c:v>
                </c:pt>
                <c:pt idx="1446">
                  <c:v>5.9054566666666641</c:v>
                </c:pt>
                <c:pt idx="1447">
                  <c:v>7.1420766666666635</c:v>
                </c:pt>
                <c:pt idx="1448">
                  <c:v>5.9650733333333346</c:v>
                </c:pt>
                <c:pt idx="1449">
                  <c:v>6.2921133333333339</c:v>
                </c:pt>
                <c:pt idx="1450">
                  <c:v>6.0945266666666669</c:v>
                </c:pt>
                <c:pt idx="1451">
                  <c:v>6.0655699999999992</c:v>
                </c:pt>
                <c:pt idx="1452">
                  <c:v>4.85279666666667</c:v>
                </c:pt>
                <c:pt idx="1453">
                  <c:v>4.2958066666666657</c:v>
                </c:pt>
                <c:pt idx="1454">
                  <c:v>3.6008466666666661</c:v>
                </c:pt>
                <c:pt idx="1455">
                  <c:v>3.7643666666666684</c:v>
                </c:pt>
                <c:pt idx="1456">
                  <c:v>4.5257566666666671</c:v>
                </c:pt>
                <c:pt idx="1457">
                  <c:v>4.3758633333333332</c:v>
                </c:pt>
                <c:pt idx="1458">
                  <c:v>4.62625333333333</c:v>
                </c:pt>
                <c:pt idx="1459">
                  <c:v>4.4678433333333327</c:v>
                </c:pt>
                <c:pt idx="1460">
                  <c:v>4.8411695652173918</c:v>
                </c:pt>
                <c:pt idx="1461">
                  <c:v>4.1924217391304346</c:v>
                </c:pt>
                <c:pt idx="1462">
                  <c:v>3.5378233333333329</c:v>
                </c:pt>
                <c:pt idx="1463">
                  <c:v>2.7202233333333345</c:v>
                </c:pt>
                <c:pt idx="1464">
                  <c:v>2.5004933333333335</c:v>
                </c:pt>
                <c:pt idx="1465">
                  <c:v>2.6657166666666665</c:v>
                </c:pt>
                <c:pt idx="1466">
                  <c:v>3.0046800000000005</c:v>
                </c:pt>
                <c:pt idx="1467">
                  <c:v>3.0642966666666664</c:v>
                </c:pt>
                <c:pt idx="1468">
                  <c:v>4.2055299999999969</c:v>
                </c:pt>
                <c:pt idx="1469">
                  <c:v>5.2122000000000019</c:v>
                </c:pt>
                <c:pt idx="1470">
                  <c:v>6.7486066666666646</c:v>
                </c:pt>
                <c:pt idx="1471">
                  <c:v>8.4723799999999994</c:v>
                </c:pt>
                <c:pt idx="1472">
                  <c:v>6.0706799999999985</c:v>
                </c:pt>
                <c:pt idx="1473">
                  <c:v>3.738816666666668</c:v>
                </c:pt>
                <c:pt idx="1474">
                  <c:v>3.2448500000000013</c:v>
                </c:pt>
                <c:pt idx="1475">
                  <c:v>3.6706833333333315</c:v>
                </c:pt>
                <c:pt idx="1476">
                  <c:v>2.9109966666666653</c:v>
                </c:pt>
                <c:pt idx="1477">
                  <c:v>3.8376100000000015</c:v>
                </c:pt>
                <c:pt idx="1478">
                  <c:v>4.336686666666667</c:v>
                </c:pt>
                <c:pt idx="1479">
                  <c:v>5.1883533333333336</c:v>
                </c:pt>
                <c:pt idx="1480">
                  <c:v>5.5205033333333331</c:v>
                </c:pt>
                <c:pt idx="1481">
                  <c:v>6.7469033333333339</c:v>
                </c:pt>
                <c:pt idx="1482">
                  <c:v>6.2512333333333334</c:v>
                </c:pt>
                <c:pt idx="1483">
                  <c:v>7.7450566666666658</c:v>
                </c:pt>
                <c:pt idx="1484">
                  <c:v>8.5536956521739125</c:v>
                </c:pt>
                <c:pt idx="1485">
                  <c:v>13.394865217391303</c:v>
                </c:pt>
                <c:pt idx="1486">
                  <c:v>17.052070000000001</c:v>
                </c:pt>
                <c:pt idx="1487">
                  <c:v>23.420833333333331</c:v>
                </c:pt>
                <c:pt idx="1488">
                  <c:v>25.853193333333333</c:v>
                </c:pt>
                <c:pt idx="1489">
                  <c:v>20.169170000000001</c:v>
                </c:pt>
                <c:pt idx="1490">
                  <c:v>16.133973333333333</c:v>
                </c:pt>
                <c:pt idx="1491">
                  <c:v>22.395426666666669</c:v>
                </c:pt>
                <c:pt idx="1492">
                  <c:v>17.113390000000003</c:v>
                </c:pt>
                <c:pt idx="1493">
                  <c:v>20.647806666666664</c:v>
                </c:pt>
                <c:pt idx="1494">
                  <c:v>31.555953333333331</c:v>
                </c:pt>
                <c:pt idx="1495">
                  <c:v>41.06225666666667</c:v>
                </c:pt>
                <c:pt idx="1496">
                  <c:v>42.576519999999995</c:v>
                </c:pt>
                <c:pt idx="1497">
                  <c:v>26.749146666666668</c:v>
                </c:pt>
                <c:pt idx="1498">
                  <c:v>22.812743333333334</c:v>
                </c:pt>
                <c:pt idx="1499">
                  <c:v>19.893230000000006</c:v>
                </c:pt>
                <c:pt idx="1500">
                  <c:v>26.606066666666671</c:v>
                </c:pt>
                <c:pt idx="1501">
                  <c:v>25.010043333333321</c:v>
                </c:pt>
                <c:pt idx="1502">
                  <c:v>24.725586666666661</c:v>
                </c:pt>
                <c:pt idx="1503">
                  <c:v>25.834456666666661</c:v>
                </c:pt>
                <c:pt idx="1504">
                  <c:v>34.524863333333343</c:v>
                </c:pt>
                <c:pt idx="1505">
                  <c:v>37.824220000000011</c:v>
                </c:pt>
                <c:pt idx="1506">
                  <c:v>30.363620000000001</c:v>
                </c:pt>
                <c:pt idx="1507">
                  <c:v>30.246089999999999</c:v>
                </c:pt>
                <c:pt idx="1508">
                  <c:v>32.995047826086953</c:v>
                </c:pt>
                <c:pt idx="1510">
                  <c:v>36.390013333333343</c:v>
                </c:pt>
                <c:pt idx="1511">
                  <c:v>36.907141666666647</c:v>
                </c:pt>
                <c:pt idx="1512">
                  <c:v>30.864351666666668</c:v>
                </c:pt>
                <c:pt idx="1513">
                  <c:v>34.152393333333329</c:v>
                </c:pt>
                <c:pt idx="1514">
                  <c:v>34.782976666666663</c:v>
                </c:pt>
                <c:pt idx="1515">
                  <c:v>30.037386666666663</c:v>
                </c:pt>
                <c:pt idx="1516">
                  <c:v>40.225811666666658</c:v>
                </c:pt>
                <c:pt idx="1517">
                  <c:v>41.193306666666665</c:v>
                </c:pt>
                <c:pt idx="1518">
                  <c:v>35.591925000000003</c:v>
                </c:pt>
                <c:pt idx="1519">
                  <c:v>48.297278333333324</c:v>
                </c:pt>
                <c:pt idx="1520">
                  <c:v>47.698524444444452</c:v>
                </c:pt>
                <c:pt idx="1521">
                  <c:v>33.106199999999994</c:v>
                </c:pt>
                <c:pt idx="1522">
                  <c:v>30.102246666666669</c:v>
                </c:pt>
                <c:pt idx="1523">
                  <c:v>31.386834999999998</c:v>
                </c:pt>
                <c:pt idx="1524">
                  <c:v>28.929361666666669</c:v>
                </c:pt>
                <c:pt idx="1525">
                  <c:v>29.086106666666673</c:v>
                </c:pt>
                <c:pt idx="1526">
                  <c:v>29.131148333333329</c:v>
                </c:pt>
                <c:pt idx="1527">
                  <c:v>31.586819999999992</c:v>
                </c:pt>
                <c:pt idx="1528">
                  <c:v>33.123641666666671</c:v>
                </c:pt>
                <c:pt idx="1529">
                  <c:v>39.233093333333336</c:v>
                </c:pt>
                <c:pt idx="1530">
                  <c:v>39.281738333333344</c:v>
                </c:pt>
                <c:pt idx="1531">
                  <c:v>42.121165000000019</c:v>
                </c:pt>
                <c:pt idx="1532">
                  <c:v>41.18845000000001</c:v>
                </c:pt>
                <c:pt idx="1533">
                  <c:v>40.452900000000007</c:v>
                </c:pt>
                <c:pt idx="1534">
                  <c:v>37.352153333333341</c:v>
                </c:pt>
                <c:pt idx="1535">
                  <c:v>35.370320000000007</c:v>
                </c:pt>
                <c:pt idx="1536">
                  <c:v>37.853016666666683</c:v>
                </c:pt>
                <c:pt idx="1537">
                  <c:v>41.872535000000006</c:v>
                </c:pt>
                <c:pt idx="1538">
                  <c:v>35.217178333333337</c:v>
                </c:pt>
                <c:pt idx="1539">
                  <c:v>18.865251666666662</c:v>
                </c:pt>
                <c:pt idx="1540">
                  <c:v>11.055026666666668</c:v>
                </c:pt>
                <c:pt idx="1541">
                  <c:v>10.536146666666667</c:v>
                </c:pt>
                <c:pt idx="1542">
                  <c:v>21.508296666666659</c:v>
                </c:pt>
                <c:pt idx="1543">
                  <c:v>21.654231666666664</c:v>
                </c:pt>
                <c:pt idx="1544">
                  <c:v>10.503716666666667</c:v>
                </c:pt>
                <c:pt idx="1545">
                  <c:v>8.0174166666666675</c:v>
                </c:pt>
                <c:pt idx="1546">
                  <c:v>6.2914200000000005</c:v>
                </c:pt>
                <c:pt idx="1547">
                  <c:v>2.8970799999999985</c:v>
                </c:pt>
                <c:pt idx="1548">
                  <c:v>3.6483749999999997</c:v>
                </c:pt>
                <c:pt idx="1549">
                  <c:v>4.1420316666666661</c:v>
                </c:pt>
                <c:pt idx="1550">
                  <c:v>6.3580816666666662</c:v>
                </c:pt>
                <c:pt idx="1551">
                  <c:v>4.7780199999999997</c:v>
                </c:pt>
                <c:pt idx="1552">
                  <c:v>6.584938983050848</c:v>
                </c:pt>
                <c:pt idx="1553">
                  <c:v>9.0587800000000005</c:v>
                </c:pt>
                <c:pt idx="1554">
                  <c:v>13.179191666666666</c:v>
                </c:pt>
                <c:pt idx="1555">
                  <c:v>11.489228333333337</c:v>
                </c:pt>
                <c:pt idx="1556">
                  <c:v>11.110799999999998</c:v>
                </c:pt>
                <c:pt idx="1557">
                  <c:v>16.619199999999999</c:v>
                </c:pt>
                <c:pt idx="1558">
                  <c:v>21.647025000000003</c:v>
                </c:pt>
                <c:pt idx="1559">
                  <c:v>18.946326666666664</c:v>
                </c:pt>
                <c:pt idx="1560">
                  <c:v>17.537423333333336</c:v>
                </c:pt>
                <c:pt idx="1561">
                  <c:v>32.995723333333331</c:v>
                </c:pt>
                <c:pt idx="1562">
                  <c:v>34.586594999999996</c:v>
                </c:pt>
                <c:pt idx="1563">
                  <c:v>33.361461666666671</c:v>
                </c:pt>
                <c:pt idx="1564">
                  <c:v>34.853241666666676</c:v>
                </c:pt>
                <c:pt idx="1565">
                  <c:v>40.825766666666652</c:v>
                </c:pt>
                <c:pt idx="1566">
                  <c:v>44.157048333333329</c:v>
                </c:pt>
                <c:pt idx="1567">
                  <c:v>42.177016666666667</c:v>
                </c:pt>
                <c:pt idx="1568">
                  <c:v>38.503418333333329</c:v>
                </c:pt>
                <c:pt idx="1569">
                  <c:v>31.642671666666672</c:v>
                </c:pt>
                <c:pt idx="1570">
                  <c:v>17.607688333333332</c:v>
                </c:pt>
                <c:pt idx="1571">
                  <c:v>18.76435833333333</c:v>
                </c:pt>
                <c:pt idx="1572">
                  <c:v>18.522935</c:v>
                </c:pt>
                <c:pt idx="1573">
                  <c:v>17.42391833333334</c:v>
                </c:pt>
                <c:pt idx="1574">
                  <c:v>14.485399999999991</c:v>
                </c:pt>
                <c:pt idx="1575">
                  <c:v>22.250583333333335</c:v>
                </c:pt>
                <c:pt idx="1576">
                  <c:v>27.394341666666673</c:v>
                </c:pt>
                <c:pt idx="1577">
                  <c:v>31.911120000000004</c:v>
                </c:pt>
                <c:pt idx="1578">
                  <c:v>31.500340000000005</c:v>
                </c:pt>
                <c:pt idx="1579">
                  <c:v>31.619249999999997</c:v>
                </c:pt>
                <c:pt idx="1580">
                  <c:v>33.901100000000007</c:v>
                </c:pt>
                <c:pt idx="1581">
                  <c:v>35.973799999999997</c:v>
                </c:pt>
                <c:pt idx="1582">
                  <c:v>34.932515000000002</c:v>
                </c:pt>
                <c:pt idx="1583">
                  <c:v>36.467535000000005</c:v>
                </c:pt>
                <c:pt idx="1584">
                  <c:v>34.961341666666677</c:v>
                </c:pt>
                <c:pt idx="1585">
                  <c:v>29.718491666666669</c:v>
                </c:pt>
                <c:pt idx="1586">
                  <c:v>32.287668333333329</c:v>
                </c:pt>
                <c:pt idx="1587">
                  <c:v>35.714438333333327</c:v>
                </c:pt>
                <c:pt idx="1588">
                  <c:v>35.044218333333326</c:v>
                </c:pt>
                <c:pt idx="1589">
                  <c:v>35.489230000000006</c:v>
                </c:pt>
                <c:pt idx="1590">
                  <c:v>37.213425000000001</c:v>
                </c:pt>
                <c:pt idx="1591">
                  <c:v>36.379253333333345</c:v>
                </c:pt>
                <c:pt idx="1592">
                  <c:v>33.556041666666658</c:v>
                </c:pt>
                <c:pt idx="1593">
                  <c:v>22.45417166666666</c:v>
                </c:pt>
                <c:pt idx="1594">
                  <c:v>20.369643333333329</c:v>
                </c:pt>
                <c:pt idx="1595">
                  <c:v>17.968021666666665</c:v>
                </c:pt>
                <c:pt idx="1596">
                  <c:v>19.771489999999993</c:v>
                </c:pt>
                <c:pt idx="1597">
                  <c:v>11.640568333333331</c:v>
                </c:pt>
                <c:pt idx="1598">
                  <c:v>11.700023333333334</c:v>
                </c:pt>
                <c:pt idx="1599">
                  <c:v>8.6119666666666657</c:v>
                </c:pt>
                <c:pt idx="1600">
                  <c:v>8.7308766666666653</c:v>
                </c:pt>
                <c:pt idx="1601">
                  <c:v>6.1058483333333342</c:v>
                </c:pt>
                <c:pt idx="1602">
                  <c:v>5.7833500000000004</c:v>
                </c:pt>
                <c:pt idx="1603">
                  <c:v>5.0770966666666659</c:v>
                </c:pt>
                <c:pt idx="1604">
                  <c:v>5.5788999999999991</c:v>
                </c:pt>
                <c:pt idx="1605">
                  <c:v>4.8362999999999996</c:v>
                </c:pt>
                <c:pt idx="1606">
                  <c:v>5.812176666666665</c:v>
                </c:pt>
                <c:pt idx="1607">
                  <c:v>6.7544483333333316</c:v>
                </c:pt>
                <c:pt idx="1608">
                  <c:v>9.2659716666666654</c:v>
                </c:pt>
                <c:pt idx="1609">
                  <c:v>8.1368152542372876</c:v>
                </c:pt>
                <c:pt idx="1610">
                  <c:v>9.5560400000000012</c:v>
                </c:pt>
                <c:pt idx="1611">
                  <c:v>7.6174466666666678</c:v>
                </c:pt>
                <c:pt idx="1612">
                  <c:v>7.8084233333333346</c:v>
                </c:pt>
                <c:pt idx="1613">
                  <c:v>10.465881666666668</c:v>
                </c:pt>
                <c:pt idx="1614">
                  <c:v>22.848736666666674</c:v>
                </c:pt>
                <c:pt idx="1615">
                  <c:v>23.641469999999995</c:v>
                </c:pt>
                <c:pt idx="1616">
                  <c:v>11.36131</c:v>
                </c:pt>
                <c:pt idx="1617">
                  <c:v>9.6533299999999951</c:v>
                </c:pt>
                <c:pt idx="1618">
                  <c:v>5.3041066666666667</c:v>
                </c:pt>
                <c:pt idx="1619">
                  <c:v>12.717964999999996</c:v>
                </c:pt>
                <c:pt idx="1620">
                  <c:v>13.816981666666665</c:v>
                </c:pt>
                <c:pt idx="1621">
                  <c:v>14.989866666666671</c:v>
                </c:pt>
                <c:pt idx="1622">
                  <c:v>12.094588333333336</c:v>
                </c:pt>
                <c:pt idx="1623">
                  <c:v>16.96989833333333</c:v>
                </c:pt>
                <c:pt idx="1624">
                  <c:v>19.211171666666676</c:v>
                </c:pt>
                <c:pt idx="1625">
                  <c:v>22.821711666666662</c:v>
                </c:pt>
                <c:pt idx="1626">
                  <c:v>20.205691666666677</c:v>
                </c:pt>
                <c:pt idx="1627">
                  <c:v>19.012988333333332</c:v>
                </c:pt>
                <c:pt idx="1628">
                  <c:v>17.472250000000003</c:v>
                </c:pt>
                <c:pt idx="1629">
                  <c:v>17.883500000000002</c:v>
                </c:pt>
                <c:pt idx="1630">
                  <c:v>16.998725</c:v>
                </c:pt>
                <c:pt idx="1631">
                  <c:v>18.360785</c:v>
                </c:pt>
                <c:pt idx="1632">
                  <c:v>16.451018333333334</c:v>
                </c:pt>
                <c:pt idx="1633">
                  <c:v>16.562721666666665</c:v>
                </c:pt>
                <c:pt idx="1634">
                  <c:v>18.497711666666667</c:v>
                </c:pt>
                <c:pt idx="1635">
                  <c:v>15.764583333333329</c:v>
                </c:pt>
                <c:pt idx="1636">
                  <c:v>15.715938333333328</c:v>
                </c:pt>
                <c:pt idx="1637">
                  <c:v>17.229338333333331</c:v>
                </c:pt>
                <c:pt idx="1638">
                  <c:v>21.211021666666671</c:v>
                </c:pt>
                <c:pt idx="1639">
                  <c:v>22.672173333333337</c:v>
                </c:pt>
                <c:pt idx="1640">
                  <c:v>21.987540000000003</c:v>
                </c:pt>
                <c:pt idx="1641">
                  <c:v>20.620075000000007</c:v>
                </c:pt>
                <c:pt idx="1642">
                  <c:v>19.946251666666676</c:v>
                </c:pt>
                <c:pt idx="1643">
                  <c:v>19.031005000000007</c:v>
                </c:pt>
                <c:pt idx="1644">
                  <c:v>20.225510000000003</c:v>
                </c:pt>
                <c:pt idx="1645">
                  <c:v>21.836199999999998</c:v>
                </c:pt>
                <c:pt idx="1646">
                  <c:v>25.198109999999989</c:v>
                </c:pt>
                <c:pt idx="1647">
                  <c:v>26.361986666666652</c:v>
                </c:pt>
                <c:pt idx="1648">
                  <c:v>31.723746666666671</c:v>
                </c:pt>
                <c:pt idx="1649">
                  <c:v>38.993471666666665</c:v>
                </c:pt>
                <c:pt idx="1650">
                  <c:v>34.035284999999988</c:v>
                </c:pt>
                <c:pt idx="1651">
                  <c:v>27.772691666666663</c:v>
                </c:pt>
                <c:pt idx="1652">
                  <c:v>21.145299999999999</c:v>
                </c:pt>
                <c:pt idx="1654">
                  <c:v>23.042115555555561</c:v>
                </c:pt>
                <c:pt idx="1655">
                  <c:v>22.582450000000001</c:v>
                </c:pt>
                <c:pt idx="1656">
                  <c:v>23.867800000000003</c:v>
                </c:pt>
                <c:pt idx="1657">
                  <c:v>16.181824999999996</c:v>
                </c:pt>
                <c:pt idx="1658">
                  <c:v>15.960633333333336</c:v>
                </c:pt>
                <c:pt idx="1659">
                  <c:v>17.956583333333331</c:v>
                </c:pt>
                <c:pt idx="1660">
                  <c:v>23.399291666666667</c:v>
                </c:pt>
                <c:pt idx="1661">
                  <c:v>20.090125000000004</c:v>
                </c:pt>
                <c:pt idx="1662">
                  <c:v>24.123825000000004</c:v>
                </c:pt>
                <c:pt idx="1663">
                  <c:v>32.485566666666671</c:v>
                </c:pt>
                <c:pt idx="1664">
                  <c:v>44.607566666666663</c:v>
                </c:pt>
                <c:pt idx="1665">
                  <c:v>37.393583333333346</c:v>
                </c:pt>
                <c:pt idx="1666">
                  <c:v>28.798458333333336</c:v>
                </c:pt>
                <c:pt idx="1667">
                  <c:v>33.751758333333328</c:v>
                </c:pt>
                <c:pt idx="1668">
                  <c:v>6.8046916666666668</c:v>
                </c:pt>
                <c:pt idx="1669">
                  <c:v>5.7753666666666676</c:v>
                </c:pt>
                <c:pt idx="1670">
                  <c:v>4.7503220338983043</c:v>
                </c:pt>
                <c:pt idx="1671">
                  <c:v>8.027341666666663</c:v>
                </c:pt>
                <c:pt idx="1672">
                  <c:v>10.281058333333336</c:v>
                </c:pt>
                <c:pt idx="1673">
                  <c:v>7.1512833333333363</c:v>
                </c:pt>
                <c:pt idx="1674">
                  <c:v>5.4357416666666669</c:v>
                </c:pt>
                <c:pt idx="1675">
                  <c:v>5.111791666666667</c:v>
                </c:pt>
                <c:pt idx="1676">
                  <c:v>8.9983586956521719</c:v>
                </c:pt>
                <c:pt idx="1677">
                  <c:v>8.5440108695652111</c:v>
                </c:pt>
                <c:pt idx="1678">
                  <c:v>19.144400000000001</c:v>
                </c:pt>
                <c:pt idx="1679">
                  <c:v>19.480541666666667</c:v>
                </c:pt>
                <c:pt idx="1680">
                  <c:v>14.614324999999999</c:v>
                </c:pt>
                <c:pt idx="1681">
                  <c:v>11.193691666666668</c:v>
                </c:pt>
                <c:pt idx="1682">
                  <c:v>13.752199999999998</c:v>
                </c:pt>
                <c:pt idx="1683">
                  <c:v>10.56843333333333</c:v>
                </c:pt>
                <c:pt idx="1684">
                  <c:v>15.297058333333331</c:v>
                </c:pt>
                <c:pt idx="1685">
                  <c:v>31.397024999999989</c:v>
                </c:pt>
                <c:pt idx="1686">
                  <c:v>41.523075000000006</c:v>
                </c:pt>
                <c:pt idx="1687">
                  <c:v>47.443000000000005</c:v>
                </c:pt>
                <c:pt idx="1688">
                  <c:v>48.803241666666651</c:v>
                </c:pt>
                <c:pt idx="1692">
                  <c:v>4.5509749999999993</c:v>
                </c:pt>
                <c:pt idx="1693">
                  <c:v>3.6487916666666673</c:v>
                </c:pt>
                <c:pt idx="1694">
                  <c:v>5.2215166666666661</c:v>
                </c:pt>
                <c:pt idx="1695">
                  <c:v>19.055574999999997</c:v>
                </c:pt>
                <c:pt idx="1696">
                  <c:v>19.400425000000002</c:v>
                </c:pt>
                <c:pt idx="1697">
                  <c:v>31.144483333333334</c:v>
                </c:pt>
                <c:pt idx="1698">
                  <c:v>42.869383333333339</c:v>
                </c:pt>
                <c:pt idx="1699">
                  <c:v>44.363733333333336</c:v>
                </c:pt>
                <c:pt idx="1700">
                  <c:v>42.317956521739127</c:v>
                </c:pt>
                <c:pt idx="1701">
                  <c:v>31.865684782608692</c:v>
                </c:pt>
                <c:pt idx="1702">
                  <c:v>26.455916666666671</c:v>
                </c:pt>
                <c:pt idx="1703">
                  <c:v>26.398441666666663</c:v>
                </c:pt>
                <c:pt idx="1704">
                  <c:v>28.033866666666661</c:v>
                </c:pt>
                <c:pt idx="1705">
                  <c:v>19.914216666666661</c:v>
                </c:pt>
                <c:pt idx="1706">
                  <c:v>19.607683333333334</c:v>
                </c:pt>
                <c:pt idx="1707">
                  <c:v>13.74349166666666</c:v>
                </c:pt>
                <c:pt idx="1708">
                  <c:v>20.433233333333327</c:v>
                </c:pt>
                <c:pt idx="1709">
                  <c:v>32.85305833333333</c:v>
                </c:pt>
                <c:pt idx="1710">
                  <c:v>35.145091666666666</c:v>
                </c:pt>
                <c:pt idx="1711">
                  <c:v>33.088183333333319</c:v>
                </c:pt>
                <c:pt idx="1712">
                  <c:v>36.022891666666652</c:v>
                </c:pt>
                <c:pt idx="1713">
                  <c:v>39.922483333333332</c:v>
                </c:pt>
                <c:pt idx="1714">
                  <c:v>23.855608333333336</c:v>
                </c:pt>
                <c:pt idx="1715">
                  <c:v>15.351049999999997</c:v>
                </c:pt>
                <c:pt idx="1716">
                  <c:v>17.475883333333332</c:v>
                </c:pt>
                <c:pt idx="1717">
                  <c:v>22.608574999999995</c:v>
                </c:pt>
                <c:pt idx="1718">
                  <c:v>18.978941666666664</c:v>
                </c:pt>
                <c:pt idx="1719">
                  <c:v>19.651224999999997</c:v>
                </c:pt>
                <c:pt idx="1720">
                  <c:v>19.121758333333336</c:v>
                </c:pt>
                <c:pt idx="1721">
                  <c:v>18.506949999999996</c:v>
                </c:pt>
                <c:pt idx="1722">
                  <c:v>18.867474999999999</c:v>
                </c:pt>
                <c:pt idx="1723">
                  <c:v>12.012274999999999</c:v>
                </c:pt>
                <c:pt idx="1724">
                  <c:v>9.3527500000000021</c:v>
                </c:pt>
                <c:pt idx="1725">
                  <c:v>11.22920652173913</c:v>
                </c:pt>
                <c:pt idx="1726">
                  <c:v>12.766416666666663</c:v>
                </c:pt>
                <c:pt idx="1727">
                  <c:v>9.666249999999998</c:v>
                </c:pt>
                <c:pt idx="1728">
                  <c:v>9.7393999999999998</c:v>
                </c:pt>
                <c:pt idx="1729">
                  <c:v>11.50545</c:v>
                </c:pt>
                <c:pt idx="1730">
                  <c:v>12.243916666666669</c:v>
                </c:pt>
                <c:pt idx="1731">
                  <c:v>10.16610833333333</c:v>
                </c:pt>
                <c:pt idx="1732">
                  <c:v>12.400666666666663</c:v>
                </c:pt>
                <c:pt idx="1733">
                  <c:v>16.840174999999999</c:v>
                </c:pt>
                <c:pt idx="1734">
                  <c:v>19.888091666666664</c:v>
                </c:pt>
                <c:pt idx="1735">
                  <c:v>20.670099999999991</c:v>
                </c:pt>
                <c:pt idx="1736">
                  <c:v>6.4685499999999987</c:v>
                </c:pt>
                <c:pt idx="1737">
                  <c:v>7.3864083333333301</c:v>
                </c:pt>
                <c:pt idx="1738">
                  <c:v>7.2418500000000021</c:v>
                </c:pt>
                <c:pt idx="1739">
                  <c:v>4.3053999999999988</c:v>
                </c:pt>
                <c:pt idx="1740">
                  <c:v>5.9370169491525431</c:v>
                </c:pt>
                <c:pt idx="1741">
                  <c:v>4.8244166666666688</c:v>
                </c:pt>
                <c:pt idx="1742">
                  <c:v>6.0383583333333339</c:v>
                </c:pt>
                <c:pt idx="1743">
                  <c:v>6.5399583333333311</c:v>
                </c:pt>
                <c:pt idx="1744">
                  <c:v>7.489166666666665</c:v>
                </c:pt>
                <c:pt idx="1745">
                  <c:v>10.038966666666669</c:v>
                </c:pt>
                <c:pt idx="1746">
                  <c:v>9.1925166666666644</c:v>
                </c:pt>
                <c:pt idx="1747">
                  <c:v>6.0435833333333333</c:v>
                </c:pt>
                <c:pt idx="1748">
                  <c:v>6.7175326086956524</c:v>
                </c:pt>
                <c:pt idx="1749">
                  <c:v>5.9905760869565201</c:v>
                </c:pt>
                <c:pt idx="1750">
                  <c:v>8.3182000000000009</c:v>
                </c:pt>
                <c:pt idx="1751">
                  <c:v>6.296125</c:v>
                </c:pt>
                <c:pt idx="1752">
                  <c:v>4.4238333333333362</c:v>
                </c:pt>
                <c:pt idx="1753">
                  <c:v>3.6453083333333329</c:v>
                </c:pt>
                <c:pt idx="1754">
                  <c:v>2.7013249999999998</c:v>
                </c:pt>
                <c:pt idx="1755">
                  <c:v>2.3024833333333343</c:v>
                </c:pt>
                <c:pt idx="1756">
                  <c:v>2.5219333333333331</c:v>
                </c:pt>
                <c:pt idx="1757">
                  <c:v>4.2653416666666679</c:v>
                </c:pt>
                <c:pt idx="1758">
                  <c:v>9.2883083333333314</c:v>
                </c:pt>
                <c:pt idx="1759">
                  <c:v>7.546641666666666</c:v>
                </c:pt>
                <c:pt idx="1760">
                  <c:v>7.8914916666666688</c:v>
                </c:pt>
                <c:pt idx="1761">
                  <c:v>6.6270416666666669</c:v>
                </c:pt>
                <c:pt idx="1762">
                  <c:v>7.8375000000000012</c:v>
                </c:pt>
                <c:pt idx="1763">
                  <c:v>7.3289333333333335</c:v>
                </c:pt>
                <c:pt idx="1764">
                  <c:v>4.7303666666666668</c:v>
                </c:pt>
                <c:pt idx="1765">
                  <c:v>7.7852499999999978</c:v>
                </c:pt>
                <c:pt idx="1766">
                  <c:v>10.847100000000005</c:v>
                </c:pt>
                <c:pt idx="1767">
                  <c:v>10.061608333333332</c:v>
                </c:pt>
                <c:pt idx="1768">
                  <c:v>9.3736499999999978</c:v>
                </c:pt>
                <c:pt idx="1769">
                  <c:v>14.997491666666662</c:v>
                </c:pt>
                <c:pt idx="1770">
                  <c:v>25.039941666666664</c:v>
                </c:pt>
                <c:pt idx="1771">
                  <c:v>17.881691666666669</c:v>
                </c:pt>
                <c:pt idx="1772">
                  <c:v>15.250184782608695</c:v>
                </c:pt>
                <c:pt idx="1773">
                  <c:v>10.11832608695652</c:v>
                </c:pt>
                <c:pt idx="1774">
                  <c:v>15.570500000000001</c:v>
                </c:pt>
                <c:pt idx="1775">
                  <c:v>18.735108333333333</c:v>
                </c:pt>
                <c:pt idx="1776">
                  <c:v>22.077366666666666</c:v>
                </c:pt>
                <c:pt idx="1777">
                  <c:v>31.053916666666666</c:v>
                </c:pt>
                <c:pt idx="1778">
                  <c:v>33.978175</c:v>
                </c:pt>
                <c:pt idx="1779">
                  <c:v>36.949458333333325</c:v>
                </c:pt>
                <c:pt idx="1780">
                  <c:v>36.982550000000003</c:v>
                </c:pt>
                <c:pt idx="1781">
                  <c:v>38.17384999999998</c:v>
                </c:pt>
                <c:pt idx="1782">
                  <c:v>39.575891666666671</c:v>
                </c:pt>
                <c:pt idx="1783">
                  <c:v>38.56398333333334</c:v>
                </c:pt>
                <c:pt idx="1784">
                  <c:v>33.298924999999997</c:v>
                </c:pt>
                <c:pt idx="1785">
                  <c:v>31.705300000000001</c:v>
                </c:pt>
                <c:pt idx="1786">
                  <c:v>24.217874999999996</c:v>
                </c:pt>
                <c:pt idx="1787">
                  <c:v>18.863991666666667</c:v>
                </c:pt>
                <c:pt idx="1788">
                  <c:v>16.298516666666664</c:v>
                </c:pt>
                <c:pt idx="1789">
                  <c:v>16.601566666666663</c:v>
                </c:pt>
                <c:pt idx="1790">
                  <c:v>14.004741666666668</c:v>
                </c:pt>
                <c:pt idx="1791">
                  <c:v>16.563249999999996</c:v>
                </c:pt>
                <c:pt idx="1792">
                  <c:v>28.112241666666666</c:v>
                </c:pt>
                <c:pt idx="1793">
                  <c:v>26.522100000000002</c:v>
                </c:pt>
                <c:pt idx="1794">
                  <c:v>25.9787</c:v>
                </c:pt>
                <c:pt idx="1795">
                  <c:v>27.227474999999995</c:v>
                </c:pt>
                <c:pt idx="1796">
                  <c:v>32.569923913043475</c:v>
                </c:pt>
                <c:pt idx="1798">
                  <c:v>33.21242222222223</c:v>
                </c:pt>
                <c:pt idx="1799">
                  <c:v>33.193856666666655</c:v>
                </c:pt>
                <c:pt idx="1800">
                  <c:v>33.748078333333332</c:v>
                </c:pt>
                <c:pt idx="1801">
                  <c:v>33.155393333333329</c:v>
                </c:pt>
                <c:pt idx="1802">
                  <c:v>33.396663333333322</c:v>
                </c:pt>
                <c:pt idx="1803">
                  <c:v>34.309293333333322</c:v>
                </c:pt>
                <c:pt idx="1804">
                  <c:v>33.912421666666667</c:v>
                </c:pt>
                <c:pt idx="1805">
                  <c:v>31.261948333333326</c:v>
                </c:pt>
                <c:pt idx="1806">
                  <c:v>32.966573333333329</c:v>
                </c:pt>
                <c:pt idx="1807">
                  <c:v>34.630986666666672</c:v>
                </c:pt>
                <c:pt idx="1808">
                  <c:v>33.116930000000004</c:v>
                </c:pt>
                <c:pt idx="1809">
                  <c:v>27.106159999999996</c:v>
                </c:pt>
                <c:pt idx="1810">
                  <c:v>20.630333333333329</c:v>
                </c:pt>
                <c:pt idx="1811">
                  <c:v>18.00783333333333</c:v>
                </c:pt>
                <c:pt idx="1812">
                  <c:v>16.789244999999998</c:v>
                </c:pt>
                <c:pt idx="1813">
                  <c:v>13.523358333333331</c:v>
                </c:pt>
                <c:pt idx="1814">
                  <c:v>7.6769316666666674</c:v>
                </c:pt>
                <c:pt idx="1815">
                  <c:v>10.344888333333335</c:v>
                </c:pt>
                <c:pt idx="1816">
                  <c:v>12.673668333333335</c:v>
                </c:pt>
                <c:pt idx="1817">
                  <c:v>32.826706666666652</c:v>
                </c:pt>
                <c:pt idx="1818">
                  <c:v>44.25031666666667</c:v>
                </c:pt>
                <c:pt idx="1819">
                  <c:v>43.830716666666667</c:v>
                </c:pt>
                <c:pt idx="1820">
                  <c:v>40.744528260869558</c:v>
                </c:pt>
                <c:pt idx="1821">
                  <c:v>28.877145652173905</c:v>
                </c:pt>
                <c:pt idx="1822">
                  <c:v>16.815470000000001</c:v>
                </c:pt>
                <c:pt idx="1823">
                  <c:v>15.306658333333335</c:v>
                </c:pt>
                <c:pt idx="1824">
                  <c:v>13.122989999999994</c:v>
                </c:pt>
                <c:pt idx="1825">
                  <c:v>10.379854999999994</c:v>
                </c:pt>
                <c:pt idx="1826">
                  <c:v>6.6611500000000001</c:v>
                </c:pt>
                <c:pt idx="1827">
                  <c:v>4.3218800000000002</c:v>
                </c:pt>
                <c:pt idx="1828">
                  <c:v>3.1295166666666665</c:v>
                </c:pt>
                <c:pt idx="1829">
                  <c:v>4.0264116666666672</c:v>
                </c:pt>
                <c:pt idx="1830">
                  <c:v>4.9058233333333341</c:v>
                </c:pt>
                <c:pt idx="1831">
                  <c:v>6.6121966666666685</c:v>
                </c:pt>
                <c:pt idx="1832">
                  <c:v>6.0020283333333317</c:v>
                </c:pt>
                <c:pt idx="1833">
                  <c:v>6.0824516666666657</c:v>
                </c:pt>
                <c:pt idx="1834">
                  <c:v>5.9146116666666675</c:v>
                </c:pt>
                <c:pt idx="1835">
                  <c:v>7.4811183333333329</c:v>
                </c:pt>
                <c:pt idx="1836">
                  <c:v>4.6593083333333327</c:v>
                </c:pt>
                <c:pt idx="1837">
                  <c:v>4.869108333333334</c:v>
                </c:pt>
                <c:pt idx="1838">
                  <c:v>5.2275166666666664</c:v>
                </c:pt>
                <c:pt idx="1839">
                  <c:v>5.2729733333333337</c:v>
                </c:pt>
                <c:pt idx="1840">
                  <c:v>6.3237216666666649</c:v>
                </c:pt>
                <c:pt idx="1841">
                  <c:v>6.5440116666666643</c:v>
                </c:pt>
                <c:pt idx="1842">
                  <c:v>7.8779900000000032</c:v>
                </c:pt>
                <c:pt idx="1843">
                  <c:v>18.698424999999997</c:v>
                </c:pt>
                <c:pt idx="1844">
                  <c:v>10.275639130434783</c:v>
                </c:pt>
                <c:pt idx="1845">
                  <c:v>11.965441304347825</c:v>
                </c:pt>
                <c:pt idx="1846">
                  <c:v>10.173551666666668</c:v>
                </c:pt>
                <c:pt idx="1847">
                  <c:v>9.6508000000000003</c:v>
                </c:pt>
                <c:pt idx="1848">
                  <c:v>10.040678333333332</c:v>
                </c:pt>
                <c:pt idx="1849">
                  <c:v>5.9338433333333347</c:v>
                </c:pt>
                <c:pt idx="1850">
                  <c:v>5.2397550000000006</c:v>
                </c:pt>
                <c:pt idx="1851">
                  <c:v>6.9373866666666659</c:v>
                </c:pt>
                <c:pt idx="1852">
                  <c:v>8.0703066666666672</c:v>
                </c:pt>
                <c:pt idx="1853">
                  <c:v>12.897454999999999</c:v>
                </c:pt>
                <c:pt idx="1854">
                  <c:v>18.324281666666661</c:v>
                </c:pt>
                <c:pt idx="1855">
                  <c:v>23.717889999999997</c:v>
                </c:pt>
                <c:pt idx="1856">
                  <c:v>18.411698333333334</c:v>
                </c:pt>
                <c:pt idx="1857">
                  <c:v>10.836170000000001</c:v>
                </c:pt>
                <c:pt idx="1858">
                  <c:v>10.773229999999998</c:v>
                </c:pt>
                <c:pt idx="1860">
                  <c:v>13.829316666666667</c:v>
                </c:pt>
                <c:pt idx="1861">
                  <c:v>9.0441283333333313</c:v>
                </c:pt>
                <c:pt idx="1862">
                  <c:v>8.5720783333333301</c:v>
                </c:pt>
                <c:pt idx="1863">
                  <c:v>10.142081666666664</c:v>
                </c:pt>
                <c:pt idx="1864">
                  <c:v>13.673715000000001</c:v>
                </c:pt>
                <c:pt idx="1865">
                  <c:v>24.960954999999991</c:v>
                </c:pt>
                <c:pt idx="1866">
                  <c:v>39.725629999999988</c:v>
                </c:pt>
                <c:pt idx="1867">
                  <c:v>43.977576666666643</c:v>
                </c:pt>
                <c:pt idx="1868">
                  <c:v>41.916671739130436</c:v>
                </c:pt>
                <c:pt idx="1869">
                  <c:v>42.54607173913044</c:v>
                </c:pt>
                <c:pt idx="1870">
                  <c:v>39.870741666666646</c:v>
                </c:pt>
                <c:pt idx="1871">
                  <c:v>40.057813333333328</c:v>
                </c:pt>
                <c:pt idx="1872">
                  <c:v>40.024594999999991</c:v>
                </c:pt>
                <c:pt idx="1873">
                  <c:v>38.279758333333334</c:v>
                </c:pt>
                <c:pt idx="1874">
                  <c:v>37.302439999999997</c:v>
                </c:pt>
                <c:pt idx="1875">
                  <c:v>37.454545000000003</c:v>
                </c:pt>
                <c:pt idx="1876">
                  <c:v>36.314631666666671</c:v>
                </c:pt>
                <c:pt idx="1877">
                  <c:v>34.741131666666661</c:v>
                </c:pt>
                <c:pt idx="1878">
                  <c:v>39.924940000000014</c:v>
                </c:pt>
                <c:pt idx="1879">
                  <c:v>38.891674999999999</c:v>
                </c:pt>
                <c:pt idx="1880">
                  <c:v>40.309573333333326</c:v>
                </c:pt>
                <c:pt idx="1881">
                  <c:v>40.917993333333307</c:v>
                </c:pt>
                <c:pt idx="1882">
                  <c:v>35.391511666666666</c:v>
                </c:pt>
                <c:pt idx="1883">
                  <c:v>38.590961666666658</c:v>
                </c:pt>
                <c:pt idx="1884">
                  <c:v>35.18345999999999</c:v>
                </c:pt>
                <c:pt idx="1885">
                  <c:v>27.880671666666675</c:v>
                </c:pt>
                <c:pt idx="1886">
                  <c:v>34.615251666666659</c:v>
                </c:pt>
                <c:pt idx="1887">
                  <c:v>32.275981666666659</c:v>
                </c:pt>
                <c:pt idx="1888">
                  <c:v>17.937899999999996</c:v>
                </c:pt>
                <c:pt idx="1889">
                  <c:v>15.138818333333333</c:v>
                </c:pt>
                <c:pt idx="1890">
                  <c:v>23.750071186440685</c:v>
                </c:pt>
                <c:pt idx="1891">
                  <c:v>22.661896666666671</c:v>
                </c:pt>
                <c:pt idx="1892">
                  <c:v>24.058586956521737</c:v>
                </c:pt>
                <c:pt idx="1893">
                  <c:v>19.93328043478261</c:v>
                </c:pt>
                <c:pt idx="1894">
                  <c:v>17.40806610169491</c:v>
                </c:pt>
                <c:pt idx="1895">
                  <c:v>11.843209999999997</c:v>
                </c:pt>
                <c:pt idx="1896">
                  <c:v>7.8185466666666672</c:v>
                </c:pt>
                <c:pt idx="1897">
                  <c:v>11.044221666666669</c:v>
                </c:pt>
                <c:pt idx="1898">
                  <c:v>6.8954266666666655</c:v>
                </c:pt>
                <c:pt idx="1899">
                  <c:v>4.9198099999999991</c:v>
                </c:pt>
                <c:pt idx="1900">
                  <c:v>6.9129100000000001</c:v>
                </c:pt>
                <c:pt idx="1901">
                  <c:v>7.6716866666666679</c:v>
                </c:pt>
                <c:pt idx="1902">
                  <c:v>7.7503616666666666</c:v>
                </c:pt>
                <c:pt idx="1903">
                  <c:v>5.17157</c:v>
                </c:pt>
                <c:pt idx="1904">
                  <c:v>5.2957016666666661</c:v>
                </c:pt>
                <c:pt idx="1905">
                  <c:v>5.8132083333333329</c:v>
                </c:pt>
                <c:pt idx="1906">
                  <c:v>4.3428599999999991</c:v>
                </c:pt>
                <c:pt idx="1907">
                  <c:v>3.6889833333333346</c:v>
                </c:pt>
                <c:pt idx="1908">
                  <c:v>3.3865216666666642</c:v>
                </c:pt>
                <c:pt idx="1909">
                  <c:v>3.781645000000001</c:v>
                </c:pt>
                <c:pt idx="1910">
                  <c:v>6.6191899999999988</c:v>
                </c:pt>
                <c:pt idx="1911">
                  <c:v>5.0719150000000006</c:v>
                </c:pt>
                <c:pt idx="1912">
                  <c:v>5.1977950000000002</c:v>
                </c:pt>
                <c:pt idx="1913">
                  <c:v>5.2502450000000014</c:v>
                </c:pt>
                <c:pt idx="1914">
                  <c:v>5.7852349999999984</c:v>
                </c:pt>
                <c:pt idx="1915">
                  <c:v>5.2449999999999992</c:v>
                </c:pt>
                <c:pt idx="1916">
                  <c:v>4.3214239130434784</c:v>
                </c:pt>
                <c:pt idx="1917">
                  <c:v>4.7250608695652172</c:v>
                </c:pt>
                <c:pt idx="1918">
                  <c:v>6.9653600000000013</c:v>
                </c:pt>
                <c:pt idx="1919">
                  <c:v>7.3377549999999978</c:v>
                </c:pt>
                <c:pt idx="1920">
                  <c:v>2.3497600000000007</c:v>
                </c:pt>
                <c:pt idx="1921">
                  <c:v>2.46515</c:v>
                </c:pt>
                <c:pt idx="1922">
                  <c:v>2.9337033333333329</c:v>
                </c:pt>
                <c:pt idx="1923">
                  <c:v>6.334211666666663</c:v>
                </c:pt>
                <c:pt idx="1924">
                  <c:v>7.4391583333333315</c:v>
                </c:pt>
                <c:pt idx="1925">
                  <c:v>23.649705000000001</c:v>
                </c:pt>
                <c:pt idx="1926">
                  <c:v>31.235723333333329</c:v>
                </c:pt>
                <c:pt idx="1927">
                  <c:v>37.83218500000001</c:v>
                </c:pt>
                <c:pt idx="1928">
                  <c:v>32.330179999999991</c:v>
                </c:pt>
                <c:pt idx="1929">
                  <c:v>24.59730166666666</c:v>
                </c:pt>
                <c:pt idx="1930">
                  <c:v>18.506108333333337</c:v>
                </c:pt>
                <c:pt idx="1931">
                  <c:v>18.985151666666667</c:v>
                </c:pt>
                <c:pt idx="1932">
                  <c:v>19.378526666666669</c:v>
                </c:pt>
                <c:pt idx="1933">
                  <c:v>23.861253333333337</c:v>
                </c:pt>
                <c:pt idx="1934">
                  <c:v>25.406780000000008</c:v>
                </c:pt>
                <c:pt idx="1935">
                  <c:v>31.851136666666669</c:v>
                </c:pt>
                <c:pt idx="1936">
                  <c:v>25.662036666666673</c:v>
                </c:pt>
                <c:pt idx="1937">
                  <c:v>30.852838333333342</c:v>
                </c:pt>
                <c:pt idx="1938">
                  <c:v>33.045248333333326</c:v>
                </c:pt>
                <c:pt idx="1939">
                  <c:v>31.791693333333331</c:v>
                </c:pt>
                <c:pt idx="1940">
                  <c:v>31.22827391304347</c:v>
                </c:pt>
                <c:pt idx="1942">
                  <c:v>28.665673333333334</c:v>
                </c:pt>
                <c:pt idx="1943">
                  <c:v>31.206001666666666</c:v>
                </c:pt>
                <c:pt idx="1944">
                  <c:v>30.756679999999996</c:v>
                </c:pt>
                <c:pt idx="1945">
                  <c:v>33.192108333333337</c:v>
                </c:pt>
                <c:pt idx="1946">
                  <c:v>27.237284999999989</c:v>
                </c:pt>
                <c:pt idx="1947">
                  <c:v>18.462399999999995</c:v>
                </c:pt>
                <c:pt idx="1948">
                  <c:v>19.469440000000002</c:v>
                </c:pt>
                <c:pt idx="1949">
                  <c:v>20.359341666666662</c:v>
                </c:pt>
                <c:pt idx="1950">
                  <c:v>13.575808333333335</c:v>
                </c:pt>
                <c:pt idx="1951">
                  <c:v>13.757635000000001</c:v>
                </c:pt>
                <c:pt idx="1952">
                  <c:v>9.9777383333333329</c:v>
                </c:pt>
                <c:pt idx="1953">
                  <c:v>3.7833933333333309</c:v>
                </c:pt>
                <c:pt idx="1954">
                  <c:v>2.5315866666666671</c:v>
                </c:pt>
                <c:pt idx="1955">
                  <c:v>2.1784233333333329</c:v>
                </c:pt>
                <c:pt idx="1956">
                  <c:v>1.8584783333333332</c:v>
                </c:pt>
                <c:pt idx="1957">
                  <c:v>2.122476666666667</c:v>
                </c:pt>
                <c:pt idx="1958">
                  <c:v>2.2186349999999995</c:v>
                </c:pt>
                <c:pt idx="1959">
                  <c:v>2.4686466666666669</c:v>
                </c:pt>
                <c:pt idx="1960">
                  <c:v>3.2711316666666668</c:v>
                </c:pt>
                <c:pt idx="1961">
                  <c:v>3.0718216666666653</c:v>
                </c:pt>
                <c:pt idx="1962">
                  <c:v>4.6225933333333318</c:v>
                </c:pt>
                <c:pt idx="1963">
                  <c:v>4.0893516666666674</c:v>
                </c:pt>
                <c:pt idx="1964">
                  <c:v>4.5015782608695654</c:v>
                </c:pt>
                <c:pt idx="1965">
                  <c:v>3.9041043478260882</c:v>
                </c:pt>
                <c:pt idx="1966">
                  <c:v>3.6819900000000012</c:v>
                </c:pt>
                <c:pt idx="1967">
                  <c:v>2.8620216666666671</c:v>
                </c:pt>
                <c:pt idx="1968">
                  <c:v>4.3323700000000009</c:v>
                </c:pt>
                <c:pt idx="1969">
                  <c:v>4.1330600000000013</c:v>
                </c:pt>
                <c:pt idx="1970">
                  <c:v>4.1959999999999997</c:v>
                </c:pt>
                <c:pt idx="1971">
                  <c:v>4.3271249999999988</c:v>
                </c:pt>
                <c:pt idx="1972">
                  <c:v>3.9564783333333327</c:v>
                </c:pt>
                <c:pt idx="1973">
                  <c:v>4.9285516666666664</c:v>
                </c:pt>
                <c:pt idx="1974">
                  <c:v>5.1838083333333342</c:v>
                </c:pt>
                <c:pt idx="1975">
                  <c:v>5.3254233333333332</c:v>
                </c:pt>
                <c:pt idx="1976">
                  <c:v>2.6225000000000005</c:v>
                </c:pt>
                <c:pt idx="1977">
                  <c:v>2.8095716666666668</c:v>
                </c:pt>
                <c:pt idx="1978">
                  <c:v>2.8550283333333333</c:v>
                </c:pt>
                <c:pt idx="1979">
                  <c:v>2.7151616666666678</c:v>
                </c:pt>
                <c:pt idx="1980">
                  <c:v>1.9791133333333324</c:v>
                </c:pt>
                <c:pt idx="1981">
                  <c:v>1.9738683333333333</c:v>
                </c:pt>
                <c:pt idx="1982">
                  <c:v>2.29731</c:v>
                </c:pt>
                <c:pt idx="1983">
                  <c:v>2.9599283333333322</c:v>
                </c:pt>
                <c:pt idx="1984">
                  <c:v>2.629493333333333</c:v>
                </c:pt>
                <c:pt idx="1985">
                  <c:v>6.124411666666667</c:v>
                </c:pt>
                <c:pt idx="1986">
                  <c:v>12.060003333333334</c:v>
                </c:pt>
                <c:pt idx="1987">
                  <c:v>13.918481666666667</c:v>
                </c:pt>
                <c:pt idx="1988">
                  <c:v>14.758973913043477</c:v>
                </c:pt>
                <c:pt idx="1989">
                  <c:v>19.716639130434778</c:v>
                </c:pt>
                <c:pt idx="1990">
                  <c:v>22.023755000000001</c:v>
                </c:pt>
                <c:pt idx="1991">
                  <c:v>10.586158333333332</c:v>
                </c:pt>
                <c:pt idx="1992">
                  <c:v>17.180871666666665</c:v>
                </c:pt>
                <c:pt idx="1993">
                  <c:v>21.125111666666669</c:v>
                </c:pt>
                <c:pt idx="1994">
                  <c:v>28.163901666666671</c:v>
                </c:pt>
                <c:pt idx="1995">
                  <c:v>33.791786666666653</c:v>
                </c:pt>
                <c:pt idx="1996">
                  <c:v>34.707913333333323</c:v>
                </c:pt>
                <c:pt idx="1997">
                  <c:v>38.847966666666665</c:v>
                </c:pt>
                <c:pt idx="1998">
                  <c:v>36.907316666666659</c:v>
                </c:pt>
                <c:pt idx="1999">
                  <c:v>29.899996666666663</c:v>
                </c:pt>
                <c:pt idx="2000">
                  <c:v>29.536343333333335</c:v>
                </c:pt>
                <c:pt idx="2001">
                  <c:v>26.693553333333334</c:v>
                </c:pt>
                <c:pt idx="2002">
                  <c:v>28.915684999999986</c:v>
                </c:pt>
                <c:pt idx="2003">
                  <c:v>29.099259999999997</c:v>
                </c:pt>
                <c:pt idx="2004">
                  <c:v>26.380601666666664</c:v>
                </c:pt>
                <c:pt idx="2005">
                  <c:v>26.310668333333329</c:v>
                </c:pt>
                <c:pt idx="2006">
                  <c:v>25.606090000000002</c:v>
                </c:pt>
                <c:pt idx="2007">
                  <c:v>25.990723333333325</c:v>
                </c:pt>
                <c:pt idx="2008">
                  <c:v>26.211013333333334</c:v>
                </c:pt>
                <c:pt idx="2009">
                  <c:v>28.955896666666664</c:v>
                </c:pt>
                <c:pt idx="2010">
                  <c:v>31.003194999999995</c:v>
                </c:pt>
                <c:pt idx="2011">
                  <c:v>28.89295666666667</c:v>
                </c:pt>
                <c:pt idx="2012">
                  <c:v>23.016428260869564</c:v>
                </c:pt>
                <c:pt idx="2013">
                  <c:v>18.599226086956527</c:v>
                </c:pt>
                <c:pt idx="2014">
                  <c:v>18.823327118644066</c:v>
                </c:pt>
                <c:pt idx="2015">
                  <c:v>15.953541666666672</c:v>
                </c:pt>
                <c:pt idx="2016">
                  <c:v>15.525199999999998</c:v>
                </c:pt>
                <c:pt idx="2017">
                  <c:v>12.969136666666669</c:v>
                </c:pt>
                <c:pt idx="2018">
                  <c:v>12.911441666666665</c:v>
                </c:pt>
                <c:pt idx="2019">
                  <c:v>13.747145000000002</c:v>
                </c:pt>
                <c:pt idx="2020">
                  <c:v>15.252459999999996</c:v>
                </c:pt>
                <c:pt idx="2021">
                  <c:v>20.074363333333331</c:v>
                </c:pt>
                <c:pt idx="2022">
                  <c:v>24.523871666666661</c:v>
                </c:pt>
                <c:pt idx="2023">
                  <c:v>23.749360000000003</c:v>
                </c:pt>
                <c:pt idx="2024">
                  <c:v>24.368269999999999</c:v>
                </c:pt>
                <c:pt idx="2025">
                  <c:v>25.506435000000007</c:v>
                </c:pt>
                <c:pt idx="2026">
                  <c:v>27.100915000000004</c:v>
                </c:pt>
                <c:pt idx="2029">
                  <c:v>18.857523333333333</c:v>
                </c:pt>
                <c:pt idx="2031">
                  <c:v>16.139341818181819</c:v>
                </c:pt>
                <c:pt idx="2032">
                  <c:v>10.315166666666665</c:v>
                </c:pt>
                <c:pt idx="2033">
                  <c:v>12.694648333333328</c:v>
                </c:pt>
                <c:pt idx="2034">
                  <c:v>18.607511666666671</c:v>
                </c:pt>
                <c:pt idx="2035">
                  <c:v>18.61275666666667</c:v>
                </c:pt>
                <c:pt idx="2036">
                  <c:v>20.995963043478259</c:v>
                </c:pt>
                <c:pt idx="2037">
                  <c:v>10.800139130434777</c:v>
                </c:pt>
                <c:pt idx="2038">
                  <c:v>4.4572666666666674</c:v>
                </c:pt>
                <c:pt idx="2039">
                  <c:v>4.9751433333333335</c:v>
                </c:pt>
                <c:pt idx="2040">
                  <c:v>3.5834499999999996</c:v>
                </c:pt>
                <c:pt idx="2041">
                  <c:v>3.5866566666666664</c:v>
                </c:pt>
                <c:pt idx="2042">
                  <c:v>4.0628466666666672</c:v>
                </c:pt>
                <c:pt idx="2043">
                  <c:v>3.9057200000000005</c:v>
                </c:pt>
                <c:pt idx="2044">
                  <c:v>6.509533333333331</c:v>
                </c:pt>
                <c:pt idx="2045">
                  <c:v>8.5634033333333353</c:v>
                </c:pt>
                <c:pt idx="2046">
                  <c:v>9.6216033333333293</c:v>
                </c:pt>
                <c:pt idx="2047">
                  <c:v>8.010253333333333</c:v>
                </c:pt>
                <c:pt idx="2048">
                  <c:v>6.8189766666666651</c:v>
                </c:pt>
                <c:pt idx="2051">
                  <c:v>3.2948500000000012</c:v>
                </c:pt>
                <c:pt idx="2052">
                  <c:v>3.6299466666666658</c:v>
                </c:pt>
                <c:pt idx="2053">
                  <c:v>4.7009733333333337</c:v>
                </c:pt>
                <c:pt idx="2054">
                  <c:v>8.627536666666666</c:v>
                </c:pt>
                <c:pt idx="2055">
                  <c:v>6.9488466666666628</c:v>
                </c:pt>
                <c:pt idx="2056">
                  <c:v>7.7200499999999996</c:v>
                </c:pt>
                <c:pt idx="2057">
                  <c:v>7.3095966666666659</c:v>
                </c:pt>
                <c:pt idx="2058">
                  <c:v>9.5670899999999985</c:v>
                </c:pt>
                <c:pt idx="2059">
                  <c:v>6.8750933333333339</c:v>
                </c:pt>
                <c:pt idx="2060">
                  <c:v>22.711565217391296</c:v>
                </c:pt>
                <c:pt idx="2061">
                  <c:v>21.285295652173907</c:v>
                </c:pt>
                <c:pt idx="2062">
                  <c:v>19.507403389830511</c:v>
                </c:pt>
                <c:pt idx="2063">
                  <c:v>23.605876666666664</c:v>
                </c:pt>
                <c:pt idx="2064">
                  <c:v>16.552813333333336</c:v>
                </c:pt>
                <c:pt idx="2065">
                  <c:v>8.2764066666666665</c:v>
                </c:pt>
                <c:pt idx="2066">
                  <c:v>4.0067300000000001</c:v>
                </c:pt>
                <c:pt idx="2067">
                  <c:v>5.8617866666666663</c:v>
                </c:pt>
                <c:pt idx="2068">
                  <c:v>3.5850533333333332</c:v>
                </c:pt>
                <c:pt idx="2069">
                  <c:v>4.5085733333333318</c:v>
                </c:pt>
                <c:pt idx="2070">
                  <c:v>11.978503333333329</c:v>
                </c:pt>
                <c:pt idx="2071">
                  <c:v>7.0594766666666651</c:v>
                </c:pt>
                <c:pt idx="2072">
                  <c:v>5.1611299999999982</c:v>
                </c:pt>
                <c:pt idx="2073">
                  <c:v>4.1494266666666668</c:v>
                </c:pt>
                <c:pt idx="2074">
                  <c:v>3.1537566666666668</c:v>
                </c:pt>
                <c:pt idx="2075">
                  <c:v>2.2847499999999985</c:v>
                </c:pt>
                <c:pt idx="2076">
                  <c:v>2.4530999999999996</c:v>
                </c:pt>
                <c:pt idx="2077">
                  <c:v>2.4033966666666666</c:v>
                </c:pt>
                <c:pt idx="2078">
                  <c:v>2.6535166666666679</c:v>
                </c:pt>
                <c:pt idx="2079">
                  <c:v>3.1874266666666662</c:v>
                </c:pt>
                <c:pt idx="2080">
                  <c:v>4.3257933333333343</c:v>
                </c:pt>
                <c:pt idx="2081">
                  <c:v>5.1306666666666674</c:v>
                </c:pt>
                <c:pt idx="2082">
                  <c:v>6.3171333333333344</c:v>
                </c:pt>
                <c:pt idx="2083">
                  <c:v>5.2204533333333343</c:v>
                </c:pt>
                <c:pt idx="2084">
                  <c:v>5.9978608695652182</c:v>
                </c:pt>
                <c:pt idx="2086">
                  <c:v>8.52623777777778</c:v>
                </c:pt>
                <c:pt idx="2087">
                  <c:v>12.172506666666665</c:v>
                </c:pt>
                <c:pt idx="2088">
                  <c:v>10.570278333333333</c:v>
                </c:pt>
                <c:pt idx="2089">
                  <c:v>10.518083333333328</c:v>
                </c:pt>
                <c:pt idx="2090">
                  <c:v>14.095813333333334</c:v>
                </c:pt>
                <c:pt idx="2091">
                  <c:v>14.342553333333337</c:v>
                </c:pt>
                <c:pt idx="2092">
                  <c:v>15.633193333333333</c:v>
                </c:pt>
                <c:pt idx="2093">
                  <c:v>17.255983333333333</c:v>
                </c:pt>
                <c:pt idx="2094">
                  <c:v>25.456924999999998</c:v>
                </c:pt>
                <c:pt idx="2095">
                  <c:v>21.184843333333326</c:v>
                </c:pt>
                <c:pt idx="2098">
                  <c:v>20.809988333333326</c:v>
                </c:pt>
                <c:pt idx="2099">
                  <c:v>21.167444999999994</c:v>
                </c:pt>
                <c:pt idx="2100">
                  <c:v>24.545885000000002</c:v>
                </c:pt>
                <c:pt idx="2101">
                  <c:v>25.915608333333335</c:v>
                </c:pt>
                <c:pt idx="2102">
                  <c:v>18.554531666666669</c:v>
                </c:pt>
                <c:pt idx="2103">
                  <c:v>22.10695500000001</c:v>
                </c:pt>
                <c:pt idx="2104">
                  <c:v>21.839653333333331</c:v>
                </c:pt>
                <c:pt idx="2105">
                  <c:v>23.228356666666674</c:v>
                </c:pt>
                <c:pt idx="2106">
                  <c:v>18.919896666666659</c:v>
                </c:pt>
                <c:pt idx="2107">
                  <c:v>15.233031666666669</c:v>
                </c:pt>
                <c:pt idx="2108">
                  <c:v>15.000389130434776</c:v>
                </c:pt>
                <c:pt idx="2109">
                  <c:v>17.399708695652173</c:v>
                </c:pt>
                <c:pt idx="2110">
                  <c:v>16.276931666666666</c:v>
                </c:pt>
                <c:pt idx="2111">
                  <c:v>17.303433333333334</c:v>
                </c:pt>
                <c:pt idx="2112">
                  <c:v>11.927348333333331</c:v>
                </c:pt>
                <c:pt idx="2113">
                  <c:v>10.424764999999999</c:v>
                </c:pt>
                <c:pt idx="2114">
                  <c:v>7.8735366666666664</c:v>
                </c:pt>
                <c:pt idx="2115">
                  <c:v>6.1400299999999959</c:v>
                </c:pt>
                <c:pt idx="2116">
                  <c:v>5.0913849999999989</c:v>
                </c:pt>
                <c:pt idx="2117">
                  <c:v>6.5370283333333301</c:v>
                </c:pt>
                <c:pt idx="2118">
                  <c:v>8.0380300000000009</c:v>
                </c:pt>
                <c:pt idx="2119">
                  <c:v>13.191100000000002</c:v>
                </c:pt>
                <c:pt idx="2120">
                  <c:v>13.96611666666667</c:v>
                </c:pt>
                <c:pt idx="2121">
                  <c:v>12.800428333333336</c:v>
                </c:pt>
                <c:pt idx="2122">
                  <c:v>12.47302333333333</c:v>
                </c:pt>
                <c:pt idx="2123">
                  <c:v>12.656496666666667</c:v>
                </c:pt>
                <c:pt idx="2124">
                  <c:v>13.301816666666669</c:v>
                </c:pt>
                <c:pt idx="2125">
                  <c:v>14.209693333333332</c:v>
                </c:pt>
                <c:pt idx="2126">
                  <c:v>15.392780000000002</c:v>
                </c:pt>
                <c:pt idx="2127">
                  <c:v>15.639520000000003</c:v>
                </c:pt>
                <c:pt idx="2128">
                  <c:v>12.594811666666663</c:v>
                </c:pt>
                <c:pt idx="2129">
                  <c:v>22.972126666666661</c:v>
                </c:pt>
                <c:pt idx="2130">
                  <c:v>30.287335000000002</c:v>
                </c:pt>
                <c:pt idx="2131">
                  <c:v>28.349793333333324</c:v>
                </c:pt>
                <c:pt idx="2132">
                  <c:v>24.709071739130437</c:v>
                </c:pt>
                <c:pt idx="2133">
                  <c:v>18.54469782608696</c:v>
                </c:pt>
                <c:pt idx="2134">
                  <c:v>20.161504999999998</c:v>
                </c:pt>
                <c:pt idx="2135">
                  <c:v>26.524550000000005</c:v>
                </c:pt>
                <c:pt idx="2136">
                  <c:v>25.572386666666667</c:v>
                </c:pt>
                <c:pt idx="2137">
                  <c:v>26.986396666666664</c:v>
                </c:pt>
                <c:pt idx="2138">
                  <c:v>32.161609999999989</c:v>
                </c:pt>
                <c:pt idx="2139">
                  <c:v>31.301183333333334</c:v>
                </c:pt>
                <c:pt idx="2140">
                  <c:v>30.682751666666668</c:v>
                </c:pt>
                <c:pt idx="2141">
                  <c:v>31.617516666666656</c:v>
                </c:pt>
                <c:pt idx="2142">
                  <c:v>27.033846666666658</c:v>
                </c:pt>
                <c:pt idx="2143">
                  <c:v>19.035358333333328</c:v>
                </c:pt>
                <c:pt idx="2144">
                  <c:v>6.054619999999999</c:v>
                </c:pt>
                <c:pt idx="2145">
                  <c:v>3.1332816666666683</c:v>
                </c:pt>
                <c:pt idx="2146">
                  <c:v>3.3088466666666672</c:v>
                </c:pt>
                <c:pt idx="2147">
                  <c:v>3.183895000000001</c:v>
                </c:pt>
                <c:pt idx="2148">
                  <c:v>5.5469050000000006</c:v>
                </c:pt>
                <c:pt idx="2199">
                  <c:v>14.55766</c:v>
                </c:pt>
                <c:pt idx="2200">
                  <c:v>18.709534999999995</c:v>
                </c:pt>
                <c:pt idx="2201">
                  <c:v>24.272256666666667</c:v>
                </c:pt>
                <c:pt idx="2202">
                  <c:v>18.393201666666663</c:v>
                </c:pt>
                <c:pt idx="2203">
                  <c:v>11.204526666666668</c:v>
                </c:pt>
                <c:pt idx="2204">
                  <c:v>11.819176086956519</c:v>
                </c:pt>
                <c:pt idx="2205">
                  <c:v>8.2026608695652161</c:v>
                </c:pt>
                <c:pt idx="2206">
                  <c:v>9.5010716666666646</c:v>
                </c:pt>
                <c:pt idx="2207">
                  <c:v>8.8715683333333342</c:v>
                </c:pt>
                <c:pt idx="2208">
                  <c:v>7.9067516666666666</c:v>
                </c:pt>
                <c:pt idx="2209">
                  <c:v>7.3484233333333338</c:v>
                </c:pt>
                <c:pt idx="2210">
                  <c:v>7.6125616666666645</c:v>
                </c:pt>
                <c:pt idx="2211">
                  <c:v>6.870759999999998</c:v>
                </c:pt>
                <c:pt idx="2212">
                  <c:v>5.5358333333333327</c:v>
                </c:pt>
                <c:pt idx="2213">
                  <c:v>8.2151766666666663</c:v>
                </c:pt>
                <c:pt idx="2214">
                  <c:v>10.922989999999999</c:v>
                </c:pt>
                <c:pt idx="2215">
                  <c:v>10.685739999999999</c:v>
                </c:pt>
                <c:pt idx="2216">
                  <c:v>13.197426666666663</c:v>
                </c:pt>
                <c:pt idx="2217">
                  <c:v>12.085515000000003</c:v>
                </c:pt>
                <c:pt idx="2218">
                  <c:v>10.059399999999997</c:v>
                </c:pt>
                <c:pt idx="2219">
                  <c:v>10.189096666666662</c:v>
                </c:pt>
                <c:pt idx="2220">
                  <c:v>12.998136666666666</c:v>
                </c:pt>
                <c:pt idx="2221">
                  <c:v>12.558433333333332</c:v>
                </c:pt>
                <c:pt idx="2222">
                  <c:v>15.196653333333334</c:v>
                </c:pt>
                <c:pt idx="2223">
                  <c:v>16.650204999999996</c:v>
                </c:pt>
                <c:pt idx="2224">
                  <c:v>18.92622333333334</c:v>
                </c:pt>
                <c:pt idx="2225">
                  <c:v>17.955079999999999</c:v>
                </c:pt>
                <c:pt idx="2226">
                  <c:v>16.368668333333336</c:v>
                </c:pt>
                <c:pt idx="2227">
                  <c:v>17.921865000000004</c:v>
                </c:pt>
                <c:pt idx="2228">
                  <c:v>18.266186956521743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'Raw &amp; DA NOx'!$M$1</c:f>
              <c:strCache>
                <c:ptCount val="1"/>
                <c:pt idx="0">
                  <c:v>Hourly Adj 2B 405 NO2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'Raw &amp; DA NOx'!$B$2:$B$2234</c:f>
              <c:strCache>
                <c:ptCount val="2232"/>
                <c:pt idx="0">
                  <c:v>11/24/2015 12:00 AM</c:v>
                </c:pt>
                <c:pt idx="1">
                  <c:v>11/24/2015 1:00 AM</c:v>
                </c:pt>
                <c:pt idx="2">
                  <c:v>11/24/2015 2:00 AM</c:v>
                </c:pt>
                <c:pt idx="3">
                  <c:v>11/24/2015 3:00 AM</c:v>
                </c:pt>
                <c:pt idx="4">
                  <c:v>11/24/2015 4:00 AM</c:v>
                </c:pt>
                <c:pt idx="5">
                  <c:v>11/24/2015 5:00 AM</c:v>
                </c:pt>
                <c:pt idx="6">
                  <c:v>11/24/2015 6:00 AM</c:v>
                </c:pt>
                <c:pt idx="7">
                  <c:v>11/24/2015 7:00 AM</c:v>
                </c:pt>
                <c:pt idx="8">
                  <c:v>11/24/2015 8:00 AM</c:v>
                </c:pt>
                <c:pt idx="9">
                  <c:v>11/24/2015 9:00 AM</c:v>
                </c:pt>
                <c:pt idx="10">
                  <c:v>11/24/2015 10:00 AM</c:v>
                </c:pt>
                <c:pt idx="11">
                  <c:v>11/24/2015 11:00 AM</c:v>
                </c:pt>
                <c:pt idx="12">
                  <c:v>11/24/2015 12:00 PM</c:v>
                </c:pt>
                <c:pt idx="13">
                  <c:v>11/24/2015 1:00 PM</c:v>
                </c:pt>
                <c:pt idx="14">
                  <c:v>11/24/2015 2:00 PM</c:v>
                </c:pt>
                <c:pt idx="15">
                  <c:v>11/24/2015 3:00 PM</c:v>
                </c:pt>
                <c:pt idx="16">
                  <c:v>11/24/2015 4:00 PM</c:v>
                </c:pt>
                <c:pt idx="17">
                  <c:v>11/24/2015 5:00 PM</c:v>
                </c:pt>
                <c:pt idx="18">
                  <c:v>11/24/2015 6:00 PM</c:v>
                </c:pt>
                <c:pt idx="19">
                  <c:v>11/24/2015 7:00 PM</c:v>
                </c:pt>
                <c:pt idx="20">
                  <c:v>11/24/2015 8:00 PM</c:v>
                </c:pt>
                <c:pt idx="21">
                  <c:v>11/24/2015 9:00 PM</c:v>
                </c:pt>
                <c:pt idx="22">
                  <c:v>11/24/2015 10:00 PM</c:v>
                </c:pt>
                <c:pt idx="23">
                  <c:v>11/24/2015 11:00 PM</c:v>
                </c:pt>
                <c:pt idx="24">
                  <c:v>11/25/2015 12:00 AM</c:v>
                </c:pt>
                <c:pt idx="25">
                  <c:v>11/25/2015 1:00 AM</c:v>
                </c:pt>
                <c:pt idx="26">
                  <c:v>11/25/2015 2:00 AM</c:v>
                </c:pt>
                <c:pt idx="27">
                  <c:v>11/25/2015 3:00 AM</c:v>
                </c:pt>
                <c:pt idx="28">
                  <c:v>11/25/2015 4:00 AM</c:v>
                </c:pt>
                <c:pt idx="29">
                  <c:v>11/25/2015 5:00 AM</c:v>
                </c:pt>
                <c:pt idx="30">
                  <c:v>11/25/2015 6:00 AM</c:v>
                </c:pt>
                <c:pt idx="31">
                  <c:v>11/25/2015 7:00 AM</c:v>
                </c:pt>
                <c:pt idx="32">
                  <c:v>11/25/2015 8:00 AM</c:v>
                </c:pt>
                <c:pt idx="33">
                  <c:v>11/25/2015 9:00 AM</c:v>
                </c:pt>
                <c:pt idx="34">
                  <c:v>11/25/2015 10:00 AM</c:v>
                </c:pt>
                <c:pt idx="35">
                  <c:v>11/25/2015 11:00 AM</c:v>
                </c:pt>
                <c:pt idx="36">
                  <c:v>11/25/2015 12:00 PM</c:v>
                </c:pt>
                <c:pt idx="37">
                  <c:v>11/25/2015 1:00 PM</c:v>
                </c:pt>
                <c:pt idx="38">
                  <c:v>11/25/2015 2:00 PM</c:v>
                </c:pt>
                <c:pt idx="39">
                  <c:v>11/25/2015 3:00 PM</c:v>
                </c:pt>
                <c:pt idx="40">
                  <c:v>11/25/2015 4:00 PM</c:v>
                </c:pt>
                <c:pt idx="41">
                  <c:v>11/25/2015 5:00 PM</c:v>
                </c:pt>
                <c:pt idx="42">
                  <c:v>11/25/2015 6:00 PM</c:v>
                </c:pt>
                <c:pt idx="43">
                  <c:v>11/25/2015 7:00 PM</c:v>
                </c:pt>
                <c:pt idx="44">
                  <c:v>11/25/2015 8:00 PM</c:v>
                </c:pt>
                <c:pt idx="45">
                  <c:v>11/25/2015 9:00 PM</c:v>
                </c:pt>
                <c:pt idx="46">
                  <c:v>11/25/2015 10:00 PM</c:v>
                </c:pt>
                <c:pt idx="47">
                  <c:v>11/25/2015 11:00 PM</c:v>
                </c:pt>
                <c:pt idx="48">
                  <c:v>11/26/2015 12:00 AM</c:v>
                </c:pt>
                <c:pt idx="49">
                  <c:v>11/26/2015 1:00 AM</c:v>
                </c:pt>
                <c:pt idx="50">
                  <c:v>11/26/2015 2:00 AM</c:v>
                </c:pt>
                <c:pt idx="51">
                  <c:v>11/26/2015 3:00 AM</c:v>
                </c:pt>
                <c:pt idx="52">
                  <c:v>11/26/2015 4:00 AM</c:v>
                </c:pt>
                <c:pt idx="53">
                  <c:v>11/26/2015 5:00 AM</c:v>
                </c:pt>
                <c:pt idx="54">
                  <c:v>11/26/2015 6:00 AM</c:v>
                </c:pt>
                <c:pt idx="55">
                  <c:v>11/26/2015 7:00 AM</c:v>
                </c:pt>
                <c:pt idx="56">
                  <c:v>11/26/2015 8:00 AM</c:v>
                </c:pt>
                <c:pt idx="57">
                  <c:v>11/26/2015 9:00 AM</c:v>
                </c:pt>
                <c:pt idx="58">
                  <c:v>11/26/2015 10:00 AM</c:v>
                </c:pt>
                <c:pt idx="59">
                  <c:v>11/26/2015 11:00 AM</c:v>
                </c:pt>
                <c:pt idx="60">
                  <c:v>11/26/2015 12:00 PM</c:v>
                </c:pt>
                <c:pt idx="61">
                  <c:v>11/26/2015 1:00 PM</c:v>
                </c:pt>
                <c:pt idx="62">
                  <c:v>11/26/2015 2:00 PM</c:v>
                </c:pt>
                <c:pt idx="63">
                  <c:v>11/26/2015 3:00 PM</c:v>
                </c:pt>
                <c:pt idx="64">
                  <c:v>11/26/2015 4:00 PM</c:v>
                </c:pt>
                <c:pt idx="65">
                  <c:v>11/26/2015 5:00 PM</c:v>
                </c:pt>
                <c:pt idx="66">
                  <c:v>11/26/2015 6:00 PM</c:v>
                </c:pt>
                <c:pt idx="67">
                  <c:v>11/26/2015 7:00 PM</c:v>
                </c:pt>
                <c:pt idx="68">
                  <c:v>11/26/2015 8:00 PM</c:v>
                </c:pt>
                <c:pt idx="69">
                  <c:v>11/26/2015 9:00 PM</c:v>
                </c:pt>
                <c:pt idx="70">
                  <c:v>11/26/2015 10:00 PM</c:v>
                </c:pt>
                <c:pt idx="71">
                  <c:v>11/26/2015 11:00 PM</c:v>
                </c:pt>
                <c:pt idx="72">
                  <c:v>11/27/2015 12:00 AM</c:v>
                </c:pt>
                <c:pt idx="73">
                  <c:v>11/27/2015 1:00 AM</c:v>
                </c:pt>
                <c:pt idx="74">
                  <c:v>11/27/2015 2:00 AM</c:v>
                </c:pt>
                <c:pt idx="75">
                  <c:v>11/27/2015 3:00 AM</c:v>
                </c:pt>
                <c:pt idx="76">
                  <c:v>11/27/2015 4:00 AM</c:v>
                </c:pt>
                <c:pt idx="77">
                  <c:v>11/27/2015 5:00 AM</c:v>
                </c:pt>
                <c:pt idx="78">
                  <c:v>11/27/2015 6:00 AM</c:v>
                </c:pt>
                <c:pt idx="79">
                  <c:v>11/27/2015 7:00 AM</c:v>
                </c:pt>
                <c:pt idx="80">
                  <c:v>11/27/2015 8:00 AM</c:v>
                </c:pt>
                <c:pt idx="81">
                  <c:v>11/27/2015 9:00 AM</c:v>
                </c:pt>
                <c:pt idx="82">
                  <c:v>11/27/2015 10:00 AM</c:v>
                </c:pt>
                <c:pt idx="83">
                  <c:v>11/27/2015 11:00 AM</c:v>
                </c:pt>
                <c:pt idx="84">
                  <c:v>11/27/2015 12:00 PM</c:v>
                </c:pt>
                <c:pt idx="85">
                  <c:v>11/27/2015 1:00 PM</c:v>
                </c:pt>
                <c:pt idx="86">
                  <c:v>11/27/2015 2:00 PM</c:v>
                </c:pt>
                <c:pt idx="87">
                  <c:v>11/27/2015 3:00 PM</c:v>
                </c:pt>
                <c:pt idx="88">
                  <c:v>11/27/2015 4:00 PM</c:v>
                </c:pt>
                <c:pt idx="89">
                  <c:v>11/27/2015 5:00 PM</c:v>
                </c:pt>
                <c:pt idx="90">
                  <c:v>11/27/2015 6:00 PM</c:v>
                </c:pt>
                <c:pt idx="91">
                  <c:v>11/27/2015 7:00 PM</c:v>
                </c:pt>
                <c:pt idx="92">
                  <c:v>11/27/2015 8:00 PM</c:v>
                </c:pt>
                <c:pt idx="93">
                  <c:v>11/27/2015 9:00 PM</c:v>
                </c:pt>
                <c:pt idx="94">
                  <c:v>11/27/2015 10:00 PM</c:v>
                </c:pt>
                <c:pt idx="95">
                  <c:v>11/27/2015 11:00 PM</c:v>
                </c:pt>
                <c:pt idx="96">
                  <c:v>11/28/2015 12:00 AM</c:v>
                </c:pt>
                <c:pt idx="97">
                  <c:v>11/28/2015 1:00 AM</c:v>
                </c:pt>
                <c:pt idx="98">
                  <c:v>11/28/2015 2:00 AM</c:v>
                </c:pt>
                <c:pt idx="99">
                  <c:v>11/28/2015 3:00 AM</c:v>
                </c:pt>
                <c:pt idx="100">
                  <c:v>11/28/2015 4:00 AM</c:v>
                </c:pt>
                <c:pt idx="101">
                  <c:v>11/28/2015 5:00 AM</c:v>
                </c:pt>
                <c:pt idx="102">
                  <c:v>11/28/2015 6:00 AM</c:v>
                </c:pt>
                <c:pt idx="103">
                  <c:v>11/28/2015 7:00 AM</c:v>
                </c:pt>
                <c:pt idx="104">
                  <c:v>11/28/2015 8:00 AM</c:v>
                </c:pt>
                <c:pt idx="105">
                  <c:v>11/28/2015 9:00 AM</c:v>
                </c:pt>
                <c:pt idx="106">
                  <c:v>11/28/2015 10:00 AM</c:v>
                </c:pt>
                <c:pt idx="107">
                  <c:v>11/28/2015 11:00 AM</c:v>
                </c:pt>
                <c:pt idx="108">
                  <c:v>11/28/2015 12:00 PM</c:v>
                </c:pt>
                <c:pt idx="109">
                  <c:v>11/28/2015 1:00 PM</c:v>
                </c:pt>
                <c:pt idx="110">
                  <c:v>11/28/2015 2:00 PM</c:v>
                </c:pt>
                <c:pt idx="111">
                  <c:v>11/28/2015 3:00 PM</c:v>
                </c:pt>
                <c:pt idx="112">
                  <c:v>11/28/2015 4:00 PM</c:v>
                </c:pt>
                <c:pt idx="113">
                  <c:v>11/28/2015 5:00 PM</c:v>
                </c:pt>
                <c:pt idx="114">
                  <c:v>11/28/2015 6:00 PM</c:v>
                </c:pt>
                <c:pt idx="115">
                  <c:v>11/28/2015 7:00 PM</c:v>
                </c:pt>
                <c:pt idx="116">
                  <c:v>11/28/2015 8:00 PM</c:v>
                </c:pt>
                <c:pt idx="117">
                  <c:v>11/28/2015 9:00 PM</c:v>
                </c:pt>
                <c:pt idx="118">
                  <c:v>11/28/2015 10:00 PM</c:v>
                </c:pt>
                <c:pt idx="119">
                  <c:v>11/28/2015 11:00 PM</c:v>
                </c:pt>
                <c:pt idx="120">
                  <c:v>11/29/2015 12:00 AM</c:v>
                </c:pt>
                <c:pt idx="121">
                  <c:v>11/29/2015 1:00 AM</c:v>
                </c:pt>
                <c:pt idx="122">
                  <c:v>11/29/2015 2:00 AM</c:v>
                </c:pt>
                <c:pt idx="123">
                  <c:v>11/29/2015 3:00 AM</c:v>
                </c:pt>
                <c:pt idx="124">
                  <c:v>11/29/2015 4:00 AM</c:v>
                </c:pt>
                <c:pt idx="125">
                  <c:v>11/29/2015 5:00 AM</c:v>
                </c:pt>
                <c:pt idx="126">
                  <c:v>11/29/2015 6:00 AM</c:v>
                </c:pt>
                <c:pt idx="127">
                  <c:v>11/29/2015 7:00 AM</c:v>
                </c:pt>
                <c:pt idx="128">
                  <c:v>11/29/2015 8:00 AM</c:v>
                </c:pt>
                <c:pt idx="129">
                  <c:v>11/29/2015 9:00 AM</c:v>
                </c:pt>
                <c:pt idx="130">
                  <c:v>11/29/2015 10:00 AM</c:v>
                </c:pt>
                <c:pt idx="131">
                  <c:v>11/29/2015 11:00 AM</c:v>
                </c:pt>
                <c:pt idx="132">
                  <c:v>11/29/2015 12:00 PM</c:v>
                </c:pt>
                <c:pt idx="133">
                  <c:v>11/29/2015 1:00 PM</c:v>
                </c:pt>
                <c:pt idx="134">
                  <c:v>11/29/2015 2:00 PM</c:v>
                </c:pt>
                <c:pt idx="135">
                  <c:v>11/29/2015 3:00 PM</c:v>
                </c:pt>
                <c:pt idx="136">
                  <c:v>11/29/2015 4:00 PM</c:v>
                </c:pt>
                <c:pt idx="137">
                  <c:v>11/29/2015 5:00 PM</c:v>
                </c:pt>
                <c:pt idx="138">
                  <c:v>11/29/2015 6:00 PM</c:v>
                </c:pt>
                <c:pt idx="139">
                  <c:v>11/29/2015 7:00 PM</c:v>
                </c:pt>
                <c:pt idx="140">
                  <c:v>11/29/2015 8:00 PM</c:v>
                </c:pt>
                <c:pt idx="141">
                  <c:v>11/29/2015 9:00 PM</c:v>
                </c:pt>
                <c:pt idx="142">
                  <c:v>11/29/2015 10:00 PM</c:v>
                </c:pt>
                <c:pt idx="143">
                  <c:v>11/29/2015 11:00 PM</c:v>
                </c:pt>
                <c:pt idx="144">
                  <c:v>11/30/2015 12:00 AM</c:v>
                </c:pt>
                <c:pt idx="145">
                  <c:v>11/30/2015 1:00 AM</c:v>
                </c:pt>
                <c:pt idx="146">
                  <c:v>11/30/2015 2:00 AM</c:v>
                </c:pt>
                <c:pt idx="147">
                  <c:v>11/30/2015 3:00 AM</c:v>
                </c:pt>
                <c:pt idx="148">
                  <c:v>11/30/2015 4:00 AM</c:v>
                </c:pt>
                <c:pt idx="149">
                  <c:v>11/30/2015 5:00 AM</c:v>
                </c:pt>
                <c:pt idx="150">
                  <c:v>11/30/2015 6:00 AM</c:v>
                </c:pt>
                <c:pt idx="151">
                  <c:v>11/30/2015 7:00 AM</c:v>
                </c:pt>
                <c:pt idx="152">
                  <c:v>11/30/2015 8:00 AM</c:v>
                </c:pt>
                <c:pt idx="153">
                  <c:v>11/30/2015 9:00 AM</c:v>
                </c:pt>
                <c:pt idx="154">
                  <c:v>11/30/2015 10:00 AM</c:v>
                </c:pt>
                <c:pt idx="155">
                  <c:v>11/30/2015 11:00 AM</c:v>
                </c:pt>
                <c:pt idx="156">
                  <c:v>11/30/2015 12:00 PM</c:v>
                </c:pt>
                <c:pt idx="157">
                  <c:v>11/30/2015 1:00 PM</c:v>
                </c:pt>
                <c:pt idx="158">
                  <c:v>11/30/2015 2:00 PM</c:v>
                </c:pt>
                <c:pt idx="159">
                  <c:v>11/30/2015 3:00 PM</c:v>
                </c:pt>
                <c:pt idx="160">
                  <c:v>11/30/2015 4:00 PM</c:v>
                </c:pt>
                <c:pt idx="161">
                  <c:v>11/30/2015 5:00 PM</c:v>
                </c:pt>
                <c:pt idx="162">
                  <c:v>11/30/2015 6:00 PM</c:v>
                </c:pt>
                <c:pt idx="163">
                  <c:v>11/30/2015 7:00 PM</c:v>
                </c:pt>
                <c:pt idx="164">
                  <c:v>11/30/2015 8:00 PM</c:v>
                </c:pt>
                <c:pt idx="165">
                  <c:v>11/30/2015 9:00 PM</c:v>
                </c:pt>
                <c:pt idx="166">
                  <c:v>11/30/2015 10:00 PM</c:v>
                </c:pt>
                <c:pt idx="167">
                  <c:v>11/30/2015 11:00 PM</c:v>
                </c:pt>
                <c:pt idx="168">
                  <c:v>12/1/2015 12:00 AM</c:v>
                </c:pt>
                <c:pt idx="169">
                  <c:v>12/1/2015 1:00 AM</c:v>
                </c:pt>
                <c:pt idx="170">
                  <c:v>12/1/2015 2:00 AM</c:v>
                </c:pt>
                <c:pt idx="171">
                  <c:v>12/1/2015 3:00 AM</c:v>
                </c:pt>
                <c:pt idx="172">
                  <c:v>12/1/2015 4:00 AM</c:v>
                </c:pt>
                <c:pt idx="173">
                  <c:v>12/1/2015 5:00 AM</c:v>
                </c:pt>
                <c:pt idx="174">
                  <c:v>12/1/2015 6:00 AM</c:v>
                </c:pt>
                <c:pt idx="175">
                  <c:v>12/1/2015 7:00 AM</c:v>
                </c:pt>
                <c:pt idx="176">
                  <c:v>12/1/2015 8:00 AM</c:v>
                </c:pt>
                <c:pt idx="177">
                  <c:v>12/1/2015 9:00 AM</c:v>
                </c:pt>
                <c:pt idx="178">
                  <c:v>12/1/2015 10:00 AM</c:v>
                </c:pt>
                <c:pt idx="179">
                  <c:v>12/1/2015 11:00 AM</c:v>
                </c:pt>
                <c:pt idx="180">
                  <c:v>12/1/2015 12:00 PM</c:v>
                </c:pt>
                <c:pt idx="181">
                  <c:v>12/1/2015 1:00 PM</c:v>
                </c:pt>
                <c:pt idx="182">
                  <c:v>12/1/2015 2:00 PM</c:v>
                </c:pt>
                <c:pt idx="183">
                  <c:v>12/1/2015 3:00 PM</c:v>
                </c:pt>
                <c:pt idx="184">
                  <c:v>12/1/2015 4:00 PM</c:v>
                </c:pt>
                <c:pt idx="185">
                  <c:v>12/1/2015 5:00 PM</c:v>
                </c:pt>
                <c:pt idx="186">
                  <c:v>12/1/2015 6:00 PM</c:v>
                </c:pt>
                <c:pt idx="187">
                  <c:v>12/1/2015 7:00 PM</c:v>
                </c:pt>
                <c:pt idx="188">
                  <c:v>12/1/2015 8:00 PM</c:v>
                </c:pt>
                <c:pt idx="189">
                  <c:v>12/1/2015 9:00 PM</c:v>
                </c:pt>
                <c:pt idx="190">
                  <c:v>12/1/2015 10:00 PM</c:v>
                </c:pt>
                <c:pt idx="191">
                  <c:v>12/1/2015 11:00 PM</c:v>
                </c:pt>
                <c:pt idx="192">
                  <c:v>12/2/2015 12:00 AM</c:v>
                </c:pt>
                <c:pt idx="193">
                  <c:v>12/2/2015 1:00 AM</c:v>
                </c:pt>
                <c:pt idx="194">
                  <c:v>12/2/2015 2:00 AM</c:v>
                </c:pt>
                <c:pt idx="195">
                  <c:v>12/2/2015 3:00 AM</c:v>
                </c:pt>
                <c:pt idx="196">
                  <c:v>12/2/2015 4:00 AM</c:v>
                </c:pt>
                <c:pt idx="197">
                  <c:v>12/2/2015 5:00 AM</c:v>
                </c:pt>
                <c:pt idx="198">
                  <c:v>12/2/2015 6:00 AM</c:v>
                </c:pt>
                <c:pt idx="199">
                  <c:v>12/2/2015 7:00 AM</c:v>
                </c:pt>
                <c:pt idx="200">
                  <c:v>12/2/2015 8:00 AM</c:v>
                </c:pt>
                <c:pt idx="201">
                  <c:v>12/2/2015 9:00 AM</c:v>
                </c:pt>
                <c:pt idx="202">
                  <c:v>12/2/2015 10:00 AM</c:v>
                </c:pt>
                <c:pt idx="203">
                  <c:v>12/2/2015 11:00 AM</c:v>
                </c:pt>
                <c:pt idx="204">
                  <c:v>12/2/2015 12:00 PM</c:v>
                </c:pt>
                <c:pt idx="205">
                  <c:v>12/2/2015 1:00 PM</c:v>
                </c:pt>
                <c:pt idx="206">
                  <c:v>12/2/2015 2:00 PM</c:v>
                </c:pt>
                <c:pt idx="207">
                  <c:v>12/2/2015 3:00 PM</c:v>
                </c:pt>
                <c:pt idx="208">
                  <c:v>12/2/2015 4:00 PM</c:v>
                </c:pt>
                <c:pt idx="209">
                  <c:v>12/2/2015 5:00 PM</c:v>
                </c:pt>
                <c:pt idx="210">
                  <c:v>12/2/2015 6:00 PM</c:v>
                </c:pt>
                <c:pt idx="211">
                  <c:v>12/2/2015 7:00 PM</c:v>
                </c:pt>
                <c:pt idx="212">
                  <c:v>12/2/2015 8:00 PM</c:v>
                </c:pt>
                <c:pt idx="213">
                  <c:v>12/2/2015 9:00 PM</c:v>
                </c:pt>
                <c:pt idx="214">
                  <c:v>12/2/2015 10:00 PM</c:v>
                </c:pt>
                <c:pt idx="215">
                  <c:v>12/2/2015 11:00 PM</c:v>
                </c:pt>
                <c:pt idx="216">
                  <c:v>12/3/2015 12:00 AM</c:v>
                </c:pt>
                <c:pt idx="217">
                  <c:v>12/3/2015 1:00 AM</c:v>
                </c:pt>
                <c:pt idx="218">
                  <c:v>12/3/2015 2:00 AM</c:v>
                </c:pt>
                <c:pt idx="219">
                  <c:v>12/3/2015 3:00 AM</c:v>
                </c:pt>
                <c:pt idx="220">
                  <c:v>12/3/2015 4:00 AM</c:v>
                </c:pt>
                <c:pt idx="221">
                  <c:v>12/3/2015 5:00 AM</c:v>
                </c:pt>
                <c:pt idx="222">
                  <c:v>12/3/2015 6:00 AM</c:v>
                </c:pt>
                <c:pt idx="223">
                  <c:v>12/3/2015 7:00 AM</c:v>
                </c:pt>
                <c:pt idx="224">
                  <c:v>12/3/2015 8:00 AM</c:v>
                </c:pt>
                <c:pt idx="225">
                  <c:v>12/3/2015 9:00 AM</c:v>
                </c:pt>
                <c:pt idx="226">
                  <c:v>12/3/2015 10:00 AM</c:v>
                </c:pt>
                <c:pt idx="227">
                  <c:v>12/3/2015 11:00 AM</c:v>
                </c:pt>
                <c:pt idx="228">
                  <c:v>12/3/2015 12:00 PM</c:v>
                </c:pt>
                <c:pt idx="229">
                  <c:v>12/3/2015 1:00 PM</c:v>
                </c:pt>
                <c:pt idx="230">
                  <c:v>12/3/2015 2:00 PM</c:v>
                </c:pt>
                <c:pt idx="231">
                  <c:v>12/3/2015 3:00 PM</c:v>
                </c:pt>
                <c:pt idx="232">
                  <c:v>12/3/2015 4:00 PM</c:v>
                </c:pt>
                <c:pt idx="233">
                  <c:v>12/3/2015 5:00 PM</c:v>
                </c:pt>
                <c:pt idx="234">
                  <c:v>12/3/2015 6:00 PM</c:v>
                </c:pt>
                <c:pt idx="235">
                  <c:v>12/3/2015 7:00 PM</c:v>
                </c:pt>
                <c:pt idx="236">
                  <c:v>12/3/2015 8:00 PM</c:v>
                </c:pt>
                <c:pt idx="237">
                  <c:v>12/3/2015 9:00 PM</c:v>
                </c:pt>
                <c:pt idx="238">
                  <c:v>12/3/2015 10:00 PM</c:v>
                </c:pt>
                <c:pt idx="239">
                  <c:v>12/3/2015 11:00 PM</c:v>
                </c:pt>
                <c:pt idx="240">
                  <c:v>12/4/2015 12:00 AM</c:v>
                </c:pt>
                <c:pt idx="241">
                  <c:v>12/4/2015 1:00 AM</c:v>
                </c:pt>
                <c:pt idx="242">
                  <c:v>12/4/2015 2:00 AM</c:v>
                </c:pt>
                <c:pt idx="243">
                  <c:v>12/4/2015 3:00 AM</c:v>
                </c:pt>
                <c:pt idx="244">
                  <c:v>12/4/2015 4:00 AM</c:v>
                </c:pt>
                <c:pt idx="245">
                  <c:v>12/4/2015 5:00 AM</c:v>
                </c:pt>
                <c:pt idx="246">
                  <c:v>12/4/2015 6:00 AM</c:v>
                </c:pt>
                <c:pt idx="247">
                  <c:v>12/4/2015 7:00 AM</c:v>
                </c:pt>
                <c:pt idx="248">
                  <c:v>12/4/2015 8:00 AM</c:v>
                </c:pt>
                <c:pt idx="249">
                  <c:v>12/4/2015 9:00 AM</c:v>
                </c:pt>
                <c:pt idx="250">
                  <c:v>12/4/2015 10:00 AM</c:v>
                </c:pt>
                <c:pt idx="251">
                  <c:v>12/4/2015 11:00 AM</c:v>
                </c:pt>
                <c:pt idx="252">
                  <c:v>12/4/2015 12:00 PM</c:v>
                </c:pt>
                <c:pt idx="253">
                  <c:v>12/4/2015 1:00 PM</c:v>
                </c:pt>
                <c:pt idx="254">
                  <c:v>12/4/2015 2:00 PM</c:v>
                </c:pt>
                <c:pt idx="255">
                  <c:v>12/4/2015 3:00 PM</c:v>
                </c:pt>
                <c:pt idx="256">
                  <c:v>12/4/2015 4:00 PM</c:v>
                </c:pt>
                <c:pt idx="257">
                  <c:v>12/4/2015 5:00 PM</c:v>
                </c:pt>
                <c:pt idx="258">
                  <c:v>12/4/2015 6:00 PM</c:v>
                </c:pt>
                <c:pt idx="259">
                  <c:v>12/4/2015 7:00 PM</c:v>
                </c:pt>
                <c:pt idx="260">
                  <c:v>12/4/2015 8:00 PM</c:v>
                </c:pt>
                <c:pt idx="261">
                  <c:v>12/4/2015 9:00 PM</c:v>
                </c:pt>
                <c:pt idx="262">
                  <c:v>12/4/2015 10:00 PM</c:v>
                </c:pt>
                <c:pt idx="263">
                  <c:v>12/4/2015 11:00 PM</c:v>
                </c:pt>
                <c:pt idx="264">
                  <c:v>12/5/2015 12:00 AM</c:v>
                </c:pt>
                <c:pt idx="265">
                  <c:v>12/5/2015 1:00 AM</c:v>
                </c:pt>
                <c:pt idx="266">
                  <c:v>12/5/2015 2:00 AM</c:v>
                </c:pt>
                <c:pt idx="267">
                  <c:v>12/5/2015 3:00 AM</c:v>
                </c:pt>
                <c:pt idx="268">
                  <c:v>12/5/2015 4:00 AM</c:v>
                </c:pt>
                <c:pt idx="269">
                  <c:v>12/5/2015 5:00 AM</c:v>
                </c:pt>
                <c:pt idx="270">
                  <c:v>12/5/2015 6:00 AM</c:v>
                </c:pt>
                <c:pt idx="271">
                  <c:v>12/5/2015 7:00 AM</c:v>
                </c:pt>
                <c:pt idx="272">
                  <c:v>12/5/2015 8:00 AM</c:v>
                </c:pt>
                <c:pt idx="273">
                  <c:v>12/5/2015 9:00 AM</c:v>
                </c:pt>
                <c:pt idx="274">
                  <c:v>12/5/2015 10:00 AM</c:v>
                </c:pt>
                <c:pt idx="275">
                  <c:v>12/5/2015 11:00 AM</c:v>
                </c:pt>
                <c:pt idx="276">
                  <c:v>12/5/2015 12:00 PM</c:v>
                </c:pt>
                <c:pt idx="277">
                  <c:v>12/5/2015 1:00 PM</c:v>
                </c:pt>
                <c:pt idx="278">
                  <c:v>12/5/2015 2:00 PM</c:v>
                </c:pt>
                <c:pt idx="279">
                  <c:v>12/5/2015 3:00 PM</c:v>
                </c:pt>
                <c:pt idx="280">
                  <c:v>12/5/2015 4:00 PM</c:v>
                </c:pt>
                <c:pt idx="281">
                  <c:v>12/5/2015 5:00 PM</c:v>
                </c:pt>
                <c:pt idx="282">
                  <c:v>12/5/2015 6:00 PM</c:v>
                </c:pt>
                <c:pt idx="283">
                  <c:v>12/5/2015 7:00 PM</c:v>
                </c:pt>
                <c:pt idx="284">
                  <c:v>12/5/2015 8:00 PM</c:v>
                </c:pt>
                <c:pt idx="285">
                  <c:v>12/5/2015 9:00 PM</c:v>
                </c:pt>
                <c:pt idx="286">
                  <c:v>12/5/2015 10:00 PM</c:v>
                </c:pt>
                <c:pt idx="287">
                  <c:v>12/5/2015 11:00 PM</c:v>
                </c:pt>
                <c:pt idx="288">
                  <c:v>12/6/2015 12:00 AM</c:v>
                </c:pt>
                <c:pt idx="289">
                  <c:v>12/6/2015 1:00 AM</c:v>
                </c:pt>
                <c:pt idx="290">
                  <c:v>12/6/2015 2:00 AM</c:v>
                </c:pt>
                <c:pt idx="291">
                  <c:v>12/6/2015 3:00 AM</c:v>
                </c:pt>
                <c:pt idx="292">
                  <c:v>12/6/2015 4:00 AM</c:v>
                </c:pt>
                <c:pt idx="293">
                  <c:v>12/6/2015 5:00 AM</c:v>
                </c:pt>
                <c:pt idx="294">
                  <c:v>12/6/2015 6:00 AM</c:v>
                </c:pt>
                <c:pt idx="295">
                  <c:v>12/6/2015 7:00 AM</c:v>
                </c:pt>
                <c:pt idx="296">
                  <c:v>12/6/2015 8:00 AM</c:v>
                </c:pt>
                <c:pt idx="297">
                  <c:v>12/6/2015 9:00 AM</c:v>
                </c:pt>
                <c:pt idx="298">
                  <c:v>12/6/2015 10:00 AM</c:v>
                </c:pt>
                <c:pt idx="299">
                  <c:v>12/6/2015 11:00 AM</c:v>
                </c:pt>
                <c:pt idx="300">
                  <c:v>12/6/2015 12:00 PM</c:v>
                </c:pt>
                <c:pt idx="301">
                  <c:v>12/6/2015 1:00 PM</c:v>
                </c:pt>
                <c:pt idx="302">
                  <c:v>12/6/2015 2:00 PM</c:v>
                </c:pt>
                <c:pt idx="303">
                  <c:v>12/6/2015 3:00 PM</c:v>
                </c:pt>
                <c:pt idx="304">
                  <c:v>12/6/2015 4:00 PM</c:v>
                </c:pt>
                <c:pt idx="305">
                  <c:v>12/6/2015 5:00 PM</c:v>
                </c:pt>
                <c:pt idx="306">
                  <c:v>12/6/2015 6:00 PM</c:v>
                </c:pt>
                <c:pt idx="307">
                  <c:v>12/6/2015 7:00 PM</c:v>
                </c:pt>
                <c:pt idx="308">
                  <c:v>12/6/2015 8:00 PM</c:v>
                </c:pt>
                <c:pt idx="309">
                  <c:v>12/6/2015 9:00 PM</c:v>
                </c:pt>
                <c:pt idx="310">
                  <c:v>12/6/2015 10:00 PM</c:v>
                </c:pt>
                <c:pt idx="311">
                  <c:v>12/6/2015 11:00 PM</c:v>
                </c:pt>
                <c:pt idx="312">
                  <c:v>12/7/2015 12:00 AM</c:v>
                </c:pt>
                <c:pt idx="313">
                  <c:v>12/7/2015 1:00 AM</c:v>
                </c:pt>
                <c:pt idx="314">
                  <c:v>12/7/2015 2:00 AM</c:v>
                </c:pt>
                <c:pt idx="315">
                  <c:v>12/7/2015 3:00 AM</c:v>
                </c:pt>
                <c:pt idx="316">
                  <c:v>12/7/2015 4:00 AM</c:v>
                </c:pt>
                <c:pt idx="317">
                  <c:v>12/7/2015 5:00 AM</c:v>
                </c:pt>
                <c:pt idx="318">
                  <c:v>12/7/2015 6:00 AM</c:v>
                </c:pt>
                <c:pt idx="319">
                  <c:v>12/7/2015 7:00 AM</c:v>
                </c:pt>
                <c:pt idx="320">
                  <c:v>12/7/2015 8:00 AM</c:v>
                </c:pt>
                <c:pt idx="321">
                  <c:v>12/7/2015 9:00 AM</c:v>
                </c:pt>
                <c:pt idx="322">
                  <c:v>12/7/2015 10:00 AM</c:v>
                </c:pt>
                <c:pt idx="323">
                  <c:v>12/7/2015 11:00 AM</c:v>
                </c:pt>
                <c:pt idx="324">
                  <c:v>12/7/2015 12:00 PM</c:v>
                </c:pt>
                <c:pt idx="325">
                  <c:v>12/7/2015 1:00 PM</c:v>
                </c:pt>
                <c:pt idx="326">
                  <c:v>12/7/2015 2:00 PM</c:v>
                </c:pt>
                <c:pt idx="327">
                  <c:v>12/7/2015 3:00 PM</c:v>
                </c:pt>
                <c:pt idx="328">
                  <c:v>12/7/2015 4:00 PM</c:v>
                </c:pt>
                <c:pt idx="329">
                  <c:v>12/7/2015 5:00 PM</c:v>
                </c:pt>
                <c:pt idx="330">
                  <c:v>12/7/2015 6:00 PM</c:v>
                </c:pt>
                <c:pt idx="331">
                  <c:v>12/7/2015 7:00 PM</c:v>
                </c:pt>
                <c:pt idx="332">
                  <c:v>12/7/2015 8:00 PM</c:v>
                </c:pt>
                <c:pt idx="333">
                  <c:v>12/7/2015 9:00 PM</c:v>
                </c:pt>
                <c:pt idx="334">
                  <c:v>12/7/2015 10:00 PM</c:v>
                </c:pt>
                <c:pt idx="335">
                  <c:v>12/7/2015 11:00 PM</c:v>
                </c:pt>
                <c:pt idx="336">
                  <c:v>12/8/2015 12:00 AM</c:v>
                </c:pt>
                <c:pt idx="337">
                  <c:v>12/8/2015 1:00 AM</c:v>
                </c:pt>
                <c:pt idx="338">
                  <c:v>12/8/2015 2:00 AM</c:v>
                </c:pt>
                <c:pt idx="339">
                  <c:v>12/8/2015 3:00 AM</c:v>
                </c:pt>
                <c:pt idx="340">
                  <c:v>12/8/2015 4:00 AM</c:v>
                </c:pt>
                <c:pt idx="341">
                  <c:v>12/8/2015 5:00 AM</c:v>
                </c:pt>
                <c:pt idx="342">
                  <c:v>12/8/2015 6:00 AM</c:v>
                </c:pt>
                <c:pt idx="343">
                  <c:v>12/8/2015 7:00 AM</c:v>
                </c:pt>
                <c:pt idx="344">
                  <c:v>12/8/2015 8:00 AM</c:v>
                </c:pt>
                <c:pt idx="345">
                  <c:v>12/8/2015 9:00 AM</c:v>
                </c:pt>
                <c:pt idx="346">
                  <c:v>12/8/2015 10:00 AM</c:v>
                </c:pt>
                <c:pt idx="347">
                  <c:v>12/8/2015 11:00 AM</c:v>
                </c:pt>
                <c:pt idx="348">
                  <c:v>12/8/2015 12:00 PM</c:v>
                </c:pt>
                <c:pt idx="349">
                  <c:v>12/8/2015 1:00 PM</c:v>
                </c:pt>
                <c:pt idx="350">
                  <c:v>12/8/2015 2:00 PM</c:v>
                </c:pt>
                <c:pt idx="351">
                  <c:v>12/8/2015 3:00 PM</c:v>
                </c:pt>
                <c:pt idx="352">
                  <c:v>12/8/2015 4:00 PM</c:v>
                </c:pt>
                <c:pt idx="353">
                  <c:v>12/8/2015 5:00 PM</c:v>
                </c:pt>
                <c:pt idx="354">
                  <c:v>12/8/2015 6:00 PM</c:v>
                </c:pt>
                <c:pt idx="355">
                  <c:v>12/8/2015 7:00 PM</c:v>
                </c:pt>
                <c:pt idx="356">
                  <c:v>12/8/2015 8:00 PM</c:v>
                </c:pt>
                <c:pt idx="357">
                  <c:v>12/8/2015 9:00 PM</c:v>
                </c:pt>
                <c:pt idx="358">
                  <c:v>12/8/2015 10:00 PM</c:v>
                </c:pt>
                <c:pt idx="359">
                  <c:v>12/8/2015 11:00 PM</c:v>
                </c:pt>
                <c:pt idx="360">
                  <c:v>12/9/2015 12:00 AM</c:v>
                </c:pt>
                <c:pt idx="361">
                  <c:v>12/9/2015 1:00 AM</c:v>
                </c:pt>
                <c:pt idx="362">
                  <c:v>12/9/2015 2:00 AM</c:v>
                </c:pt>
                <c:pt idx="363">
                  <c:v>12/9/2015 3:00 AM</c:v>
                </c:pt>
                <c:pt idx="364">
                  <c:v>12/9/2015 4:00 AM</c:v>
                </c:pt>
                <c:pt idx="365">
                  <c:v>12/9/2015 5:00 AM</c:v>
                </c:pt>
                <c:pt idx="366">
                  <c:v>12/9/2015 6:00 AM</c:v>
                </c:pt>
                <c:pt idx="367">
                  <c:v>12/9/2015 7:00 AM</c:v>
                </c:pt>
                <c:pt idx="368">
                  <c:v>12/9/2015 8:00 AM</c:v>
                </c:pt>
                <c:pt idx="369">
                  <c:v>12/9/2015 9:00 AM</c:v>
                </c:pt>
                <c:pt idx="370">
                  <c:v>12/9/2015 10:00 AM</c:v>
                </c:pt>
                <c:pt idx="371">
                  <c:v>12/9/2015 11:00 AM</c:v>
                </c:pt>
                <c:pt idx="372">
                  <c:v>12/9/2015 12:00 PM</c:v>
                </c:pt>
                <c:pt idx="373">
                  <c:v>12/9/2015 1:00 PM</c:v>
                </c:pt>
                <c:pt idx="374">
                  <c:v>12/9/2015 2:00 PM</c:v>
                </c:pt>
                <c:pt idx="375">
                  <c:v>12/9/2015 3:00 PM</c:v>
                </c:pt>
                <c:pt idx="376">
                  <c:v>12/9/2015 4:00 PM</c:v>
                </c:pt>
                <c:pt idx="377">
                  <c:v>12/9/2015 5:00 PM</c:v>
                </c:pt>
                <c:pt idx="378">
                  <c:v>12/9/2015 6:00 PM</c:v>
                </c:pt>
                <c:pt idx="379">
                  <c:v>12/9/2015 7:00 PM</c:v>
                </c:pt>
                <c:pt idx="380">
                  <c:v>12/9/2015 8:00 PM</c:v>
                </c:pt>
                <c:pt idx="381">
                  <c:v>12/9/2015 9:00 PM</c:v>
                </c:pt>
                <c:pt idx="382">
                  <c:v>12/9/2015 10:00 PM</c:v>
                </c:pt>
                <c:pt idx="383">
                  <c:v>12/9/2015 11:00 PM</c:v>
                </c:pt>
                <c:pt idx="384">
                  <c:v>12/10/2015 12:00 AM</c:v>
                </c:pt>
                <c:pt idx="385">
                  <c:v>12/10/2015 1:00 AM</c:v>
                </c:pt>
                <c:pt idx="386">
                  <c:v>12/10/2015 2:00 AM</c:v>
                </c:pt>
                <c:pt idx="387">
                  <c:v>12/10/2015 3:00 AM</c:v>
                </c:pt>
                <c:pt idx="388">
                  <c:v>12/10/2015 4:00 AM</c:v>
                </c:pt>
                <c:pt idx="389">
                  <c:v>12/10/2015 5:00 AM</c:v>
                </c:pt>
                <c:pt idx="390">
                  <c:v>12/10/2015 6:00 AM</c:v>
                </c:pt>
                <c:pt idx="391">
                  <c:v>12/10/2015 7:00 AM</c:v>
                </c:pt>
                <c:pt idx="392">
                  <c:v>12/10/2015 8:00 AM</c:v>
                </c:pt>
                <c:pt idx="393">
                  <c:v>12/10/2015 9:00 AM</c:v>
                </c:pt>
                <c:pt idx="394">
                  <c:v>12/10/2015 10:00 AM</c:v>
                </c:pt>
                <c:pt idx="395">
                  <c:v>12/10/2015 11:00 AM</c:v>
                </c:pt>
                <c:pt idx="396">
                  <c:v>12/10/2015 12:00 PM</c:v>
                </c:pt>
                <c:pt idx="397">
                  <c:v>12/10/2015 1:00 PM</c:v>
                </c:pt>
                <c:pt idx="398">
                  <c:v>12/10/2015 2:00 PM</c:v>
                </c:pt>
                <c:pt idx="399">
                  <c:v>12/10/2015 3:00 PM</c:v>
                </c:pt>
                <c:pt idx="400">
                  <c:v>12/10/2015 4:00 PM</c:v>
                </c:pt>
                <c:pt idx="401">
                  <c:v>12/10/2015 5:00 PM</c:v>
                </c:pt>
                <c:pt idx="402">
                  <c:v>12/10/2015 6:00 PM</c:v>
                </c:pt>
                <c:pt idx="403">
                  <c:v>12/10/2015 7:00 PM</c:v>
                </c:pt>
                <c:pt idx="404">
                  <c:v>12/10/2015 8:00 PM</c:v>
                </c:pt>
                <c:pt idx="405">
                  <c:v>12/10/2015 9:00 PM</c:v>
                </c:pt>
                <c:pt idx="406">
                  <c:v>12/10/2015 10:00 PM</c:v>
                </c:pt>
                <c:pt idx="407">
                  <c:v>12/10/2015 11:00 PM</c:v>
                </c:pt>
                <c:pt idx="408">
                  <c:v>12/11/2015 12:00 AM</c:v>
                </c:pt>
                <c:pt idx="409">
                  <c:v>12/11/2015 1:00 AM</c:v>
                </c:pt>
                <c:pt idx="410">
                  <c:v>12/11/2015 2:00 AM</c:v>
                </c:pt>
                <c:pt idx="411">
                  <c:v>12/11/2015 3:00 AM</c:v>
                </c:pt>
                <c:pt idx="412">
                  <c:v>12/11/2015 4:00 AM</c:v>
                </c:pt>
                <c:pt idx="413">
                  <c:v>12/11/2015 5:00 AM</c:v>
                </c:pt>
                <c:pt idx="414">
                  <c:v>12/11/2015 6:00 AM</c:v>
                </c:pt>
                <c:pt idx="415">
                  <c:v>12/11/2015 7:00 AM</c:v>
                </c:pt>
                <c:pt idx="416">
                  <c:v>12/11/2015 8:00 AM</c:v>
                </c:pt>
                <c:pt idx="417">
                  <c:v>12/11/2015 9:00 AM</c:v>
                </c:pt>
                <c:pt idx="418">
                  <c:v>12/11/2015 10:00 AM</c:v>
                </c:pt>
                <c:pt idx="419">
                  <c:v>12/11/2015 11:00 AM</c:v>
                </c:pt>
                <c:pt idx="420">
                  <c:v>12/11/2015 12:00 PM</c:v>
                </c:pt>
                <c:pt idx="421">
                  <c:v>12/11/2015 1:00 PM</c:v>
                </c:pt>
                <c:pt idx="422">
                  <c:v>12/11/2015 2:00 PM</c:v>
                </c:pt>
                <c:pt idx="423">
                  <c:v>12/11/2015 3:00 PM</c:v>
                </c:pt>
                <c:pt idx="424">
                  <c:v>12/11/2015 4:00 PM</c:v>
                </c:pt>
                <c:pt idx="425">
                  <c:v>12/11/2015 5:00 PM</c:v>
                </c:pt>
                <c:pt idx="426">
                  <c:v>12/11/2015 6:00 PM</c:v>
                </c:pt>
                <c:pt idx="427">
                  <c:v>12/11/2015 7:00 PM</c:v>
                </c:pt>
                <c:pt idx="428">
                  <c:v>12/11/2015 8:00 PM</c:v>
                </c:pt>
                <c:pt idx="429">
                  <c:v>12/11/2015 9:00 PM</c:v>
                </c:pt>
                <c:pt idx="430">
                  <c:v>12/11/2015 10:00 PM</c:v>
                </c:pt>
                <c:pt idx="431">
                  <c:v>12/11/2015 11:00 PM</c:v>
                </c:pt>
                <c:pt idx="432">
                  <c:v>12/12/2015 12:00 AM</c:v>
                </c:pt>
                <c:pt idx="433">
                  <c:v>12/12/2015 1:00 AM</c:v>
                </c:pt>
                <c:pt idx="434">
                  <c:v>12/12/2015 2:00 AM</c:v>
                </c:pt>
                <c:pt idx="435">
                  <c:v>12/12/2015 3:00 AM</c:v>
                </c:pt>
                <c:pt idx="436">
                  <c:v>12/12/2015 4:00 AM</c:v>
                </c:pt>
                <c:pt idx="437">
                  <c:v>12/12/2015 5:00 AM</c:v>
                </c:pt>
                <c:pt idx="438">
                  <c:v>12/12/2015 6:00 AM</c:v>
                </c:pt>
                <c:pt idx="439">
                  <c:v>12/12/2015 7:00 AM</c:v>
                </c:pt>
                <c:pt idx="440">
                  <c:v>12/12/2015 8:00 AM</c:v>
                </c:pt>
                <c:pt idx="441">
                  <c:v>12/12/2015 9:00 AM</c:v>
                </c:pt>
                <c:pt idx="442">
                  <c:v>12/12/2015 10:00 AM</c:v>
                </c:pt>
                <c:pt idx="443">
                  <c:v>12/12/2015 11:00 AM</c:v>
                </c:pt>
                <c:pt idx="444">
                  <c:v>12/12/2015 12:00 PM</c:v>
                </c:pt>
                <c:pt idx="445">
                  <c:v>12/12/2015 1:00 PM</c:v>
                </c:pt>
                <c:pt idx="446">
                  <c:v>12/12/2015 2:00 PM</c:v>
                </c:pt>
                <c:pt idx="447">
                  <c:v>12/12/2015 3:00 PM</c:v>
                </c:pt>
                <c:pt idx="448">
                  <c:v>12/12/2015 4:00 PM</c:v>
                </c:pt>
                <c:pt idx="449">
                  <c:v>12/12/2015 5:00 PM</c:v>
                </c:pt>
                <c:pt idx="450">
                  <c:v>12/12/2015 6:00 PM</c:v>
                </c:pt>
                <c:pt idx="451">
                  <c:v>12/12/2015 7:00 PM</c:v>
                </c:pt>
                <c:pt idx="452">
                  <c:v>12/12/2015 8:00 PM</c:v>
                </c:pt>
                <c:pt idx="453">
                  <c:v>12/12/2015 9:00 PM</c:v>
                </c:pt>
                <c:pt idx="454">
                  <c:v>12/12/2015 10:00 PM</c:v>
                </c:pt>
                <c:pt idx="455">
                  <c:v>12/12/2015 11:00 PM</c:v>
                </c:pt>
                <c:pt idx="456">
                  <c:v>12/13/2015 12:00 AM</c:v>
                </c:pt>
                <c:pt idx="457">
                  <c:v>12/13/2015 1:00 AM</c:v>
                </c:pt>
                <c:pt idx="458">
                  <c:v>12/13/2015 2:00 AM</c:v>
                </c:pt>
                <c:pt idx="459">
                  <c:v>12/13/2015 3:00 AM</c:v>
                </c:pt>
                <c:pt idx="460">
                  <c:v>12/13/2015 4:00 AM</c:v>
                </c:pt>
                <c:pt idx="461">
                  <c:v>12/13/2015 5:00 AM</c:v>
                </c:pt>
                <c:pt idx="462">
                  <c:v>12/13/2015 6:00 AM</c:v>
                </c:pt>
                <c:pt idx="463">
                  <c:v>12/13/2015 7:00 AM</c:v>
                </c:pt>
                <c:pt idx="464">
                  <c:v>12/13/2015 8:00 AM</c:v>
                </c:pt>
                <c:pt idx="465">
                  <c:v>12/13/2015 9:00 AM</c:v>
                </c:pt>
                <c:pt idx="466">
                  <c:v>12/13/2015 10:00 AM</c:v>
                </c:pt>
                <c:pt idx="467">
                  <c:v>12/13/2015 11:00 AM</c:v>
                </c:pt>
                <c:pt idx="468">
                  <c:v>12/13/2015 12:00 PM</c:v>
                </c:pt>
                <c:pt idx="469">
                  <c:v>12/13/2015 1:00 PM</c:v>
                </c:pt>
                <c:pt idx="470">
                  <c:v>12/13/2015 2:00 PM</c:v>
                </c:pt>
                <c:pt idx="471">
                  <c:v>12/13/2015 3:00 PM</c:v>
                </c:pt>
                <c:pt idx="472">
                  <c:v>12/13/2015 4:00 PM</c:v>
                </c:pt>
                <c:pt idx="473">
                  <c:v>12/13/2015 5:00 PM</c:v>
                </c:pt>
                <c:pt idx="474">
                  <c:v>12/13/2015 6:00 PM</c:v>
                </c:pt>
                <c:pt idx="475">
                  <c:v>12/13/2015 7:00 PM</c:v>
                </c:pt>
                <c:pt idx="476">
                  <c:v>12/13/2015 8:00 PM</c:v>
                </c:pt>
                <c:pt idx="477">
                  <c:v>12/13/2015 9:00 PM</c:v>
                </c:pt>
                <c:pt idx="478">
                  <c:v>12/13/2015 10:00 PM</c:v>
                </c:pt>
                <c:pt idx="479">
                  <c:v>12/13/2015 11:00 PM</c:v>
                </c:pt>
                <c:pt idx="480">
                  <c:v>12/14/2015 12:00 AM</c:v>
                </c:pt>
                <c:pt idx="481">
                  <c:v>12/14/2015 1:00 AM</c:v>
                </c:pt>
                <c:pt idx="482">
                  <c:v>12/14/2015 2:00 AM</c:v>
                </c:pt>
                <c:pt idx="483">
                  <c:v>12/14/2015 3:00 AM</c:v>
                </c:pt>
                <c:pt idx="484">
                  <c:v>12/14/2015 4:00 AM</c:v>
                </c:pt>
                <c:pt idx="485">
                  <c:v>12/14/2015 5:00 AM</c:v>
                </c:pt>
                <c:pt idx="486">
                  <c:v>12/14/2015 6:00 AM</c:v>
                </c:pt>
                <c:pt idx="487">
                  <c:v>12/14/2015 7:00 AM</c:v>
                </c:pt>
                <c:pt idx="488">
                  <c:v>12/14/2015 8:00 AM</c:v>
                </c:pt>
                <c:pt idx="489">
                  <c:v>12/14/2015 9:00 AM</c:v>
                </c:pt>
                <c:pt idx="490">
                  <c:v>12/14/2015 10:00 AM</c:v>
                </c:pt>
                <c:pt idx="491">
                  <c:v>12/14/2015 11:00 AM</c:v>
                </c:pt>
                <c:pt idx="492">
                  <c:v>12/14/2015 12:00 PM</c:v>
                </c:pt>
                <c:pt idx="493">
                  <c:v>12/14/2015 1:00 PM</c:v>
                </c:pt>
                <c:pt idx="494">
                  <c:v>12/14/2015 2:00 PM</c:v>
                </c:pt>
                <c:pt idx="495">
                  <c:v>12/14/2015 3:00 PM</c:v>
                </c:pt>
                <c:pt idx="496">
                  <c:v>12/14/2015 4:00 PM</c:v>
                </c:pt>
                <c:pt idx="497">
                  <c:v>12/14/2015 5:00 PM</c:v>
                </c:pt>
                <c:pt idx="498">
                  <c:v>12/14/2015 6:00 PM</c:v>
                </c:pt>
                <c:pt idx="499">
                  <c:v>12/14/2015 7:00 PM</c:v>
                </c:pt>
                <c:pt idx="500">
                  <c:v>12/14/2015 8:00 PM</c:v>
                </c:pt>
                <c:pt idx="501">
                  <c:v>12/14/2015 9:00 PM</c:v>
                </c:pt>
                <c:pt idx="502">
                  <c:v>12/14/2015 10:00 PM</c:v>
                </c:pt>
                <c:pt idx="503">
                  <c:v>12/14/2015 11:00 PM</c:v>
                </c:pt>
                <c:pt idx="504">
                  <c:v>12/15/2015 12:00 AM</c:v>
                </c:pt>
                <c:pt idx="505">
                  <c:v>12/15/2015 1:00 AM</c:v>
                </c:pt>
                <c:pt idx="506">
                  <c:v>12/15/2015 2:00 AM</c:v>
                </c:pt>
                <c:pt idx="507">
                  <c:v>12/15/2015 3:00 AM</c:v>
                </c:pt>
                <c:pt idx="508">
                  <c:v>12/15/2015 4:00 AM</c:v>
                </c:pt>
                <c:pt idx="509">
                  <c:v>12/15/2015 5:00 AM</c:v>
                </c:pt>
                <c:pt idx="510">
                  <c:v>12/15/2015 6:00 AM</c:v>
                </c:pt>
                <c:pt idx="511">
                  <c:v>12/15/2015 7:00 AM</c:v>
                </c:pt>
                <c:pt idx="512">
                  <c:v>12/15/2015 8:00 AM</c:v>
                </c:pt>
                <c:pt idx="513">
                  <c:v>12/15/2015 9:00 AM</c:v>
                </c:pt>
                <c:pt idx="514">
                  <c:v>12/15/2015 10:00 AM</c:v>
                </c:pt>
                <c:pt idx="515">
                  <c:v>12/15/2015 11:00 AM</c:v>
                </c:pt>
                <c:pt idx="516">
                  <c:v>12/15/2015 12:00 PM</c:v>
                </c:pt>
                <c:pt idx="517">
                  <c:v>12/15/2015 1:00 PM</c:v>
                </c:pt>
                <c:pt idx="518">
                  <c:v>12/15/2015 2:00 PM</c:v>
                </c:pt>
                <c:pt idx="519">
                  <c:v>12/15/2015 3:00 PM</c:v>
                </c:pt>
                <c:pt idx="520">
                  <c:v>12/15/2015 4:00 PM</c:v>
                </c:pt>
                <c:pt idx="521">
                  <c:v>12/15/2015 5:00 PM</c:v>
                </c:pt>
                <c:pt idx="522">
                  <c:v>12/15/2015 6:00 PM</c:v>
                </c:pt>
                <c:pt idx="523">
                  <c:v>12/15/2015 7:00 PM</c:v>
                </c:pt>
                <c:pt idx="524">
                  <c:v>12/15/2015 8:00 PM</c:v>
                </c:pt>
                <c:pt idx="525">
                  <c:v>12/15/2015 9:00 PM</c:v>
                </c:pt>
                <c:pt idx="526">
                  <c:v>12/15/2015 10:00 PM</c:v>
                </c:pt>
                <c:pt idx="527">
                  <c:v>12/15/2015 11:00 PM</c:v>
                </c:pt>
                <c:pt idx="528">
                  <c:v>12/16/2015 12:00 AM</c:v>
                </c:pt>
                <c:pt idx="529">
                  <c:v>12/16/2015 1:00 AM</c:v>
                </c:pt>
                <c:pt idx="530">
                  <c:v>12/16/2015 2:00 AM</c:v>
                </c:pt>
                <c:pt idx="531">
                  <c:v>12/16/2015 3:00 AM</c:v>
                </c:pt>
                <c:pt idx="532">
                  <c:v>12/16/2015 4:00 AM</c:v>
                </c:pt>
                <c:pt idx="533">
                  <c:v>12/16/2015 5:00 AM</c:v>
                </c:pt>
                <c:pt idx="534">
                  <c:v>12/16/2015 6:00 AM</c:v>
                </c:pt>
                <c:pt idx="535">
                  <c:v>12/16/2015 7:00 AM</c:v>
                </c:pt>
                <c:pt idx="536">
                  <c:v>12/16/2015 8:00 AM</c:v>
                </c:pt>
                <c:pt idx="537">
                  <c:v>12/16/2015 9:00 AM</c:v>
                </c:pt>
                <c:pt idx="538">
                  <c:v>12/16/2015 10:00 AM</c:v>
                </c:pt>
                <c:pt idx="539">
                  <c:v>12/16/2015 11:00 AM</c:v>
                </c:pt>
                <c:pt idx="540">
                  <c:v>12/16/2015 12:00 PM</c:v>
                </c:pt>
                <c:pt idx="541">
                  <c:v>12/16/2015 1:00 PM</c:v>
                </c:pt>
                <c:pt idx="542">
                  <c:v>12/16/2015 2:00 PM</c:v>
                </c:pt>
                <c:pt idx="543">
                  <c:v>12/16/2015 3:00 PM</c:v>
                </c:pt>
                <c:pt idx="544">
                  <c:v>12/16/2015 4:00 PM</c:v>
                </c:pt>
                <c:pt idx="545">
                  <c:v>12/16/2015 5:00 PM</c:v>
                </c:pt>
                <c:pt idx="546">
                  <c:v>12/16/2015 6:00 PM</c:v>
                </c:pt>
                <c:pt idx="547">
                  <c:v>12/16/2015 7:00 PM</c:v>
                </c:pt>
                <c:pt idx="548">
                  <c:v>12/16/2015 8:00 PM</c:v>
                </c:pt>
                <c:pt idx="549">
                  <c:v>12/16/2015 9:00 PM</c:v>
                </c:pt>
                <c:pt idx="550">
                  <c:v>12/16/2015 10:00 PM</c:v>
                </c:pt>
                <c:pt idx="551">
                  <c:v>12/16/2015 11:00 PM</c:v>
                </c:pt>
                <c:pt idx="552">
                  <c:v>12/17/2015 12:00 AM</c:v>
                </c:pt>
                <c:pt idx="553">
                  <c:v>12/17/2015 1:00 AM</c:v>
                </c:pt>
                <c:pt idx="554">
                  <c:v>12/17/2015 2:00 AM</c:v>
                </c:pt>
                <c:pt idx="555">
                  <c:v>12/17/2015 3:00 AM</c:v>
                </c:pt>
                <c:pt idx="556">
                  <c:v>12/17/2015 4:00 AM</c:v>
                </c:pt>
                <c:pt idx="557">
                  <c:v>12/17/2015 5:00 AM</c:v>
                </c:pt>
                <c:pt idx="558">
                  <c:v>12/17/2015 6:00 AM</c:v>
                </c:pt>
                <c:pt idx="559">
                  <c:v>12/17/2015 7:00 AM</c:v>
                </c:pt>
                <c:pt idx="560">
                  <c:v>12/17/2015 8:00 AM</c:v>
                </c:pt>
                <c:pt idx="561">
                  <c:v>12/17/2015 9:00 AM</c:v>
                </c:pt>
                <c:pt idx="562">
                  <c:v>12/17/2015 10:00 AM</c:v>
                </c:pt>
                <c:pt idx="563">
                  <c:v>12/17/2015 11:00 AM</c:v>
                </c:pt>
                <c:pt idx="564">
                  <c:v>12/17/2015 12:00 PM</c:v>
                </c:pt>
                <c:pt idx="565">
                  <c:v>12/17/2015 1:00 PM</c:v>
                </c:pt>
                <c:pt idx="566">
                  <c:v>12/17/2015 2:00 PM</c:v>
                </c:pt>
                <c:pt idx="567">
                  <c:v>12/17/2015 3:00 PM</c:v>
                </c:pt>
                <c:pt idx="568">
                  <c:v>12/17/2015 4:00 PM</c:v>
                </c:pt>
                <c:pt idx="569">
                  <c:v>12/17/2015 5:00 PM</c:v>
                </c:pt>
                <c:pt idx="570">
                  <c:v>12/17/2015 6:00 PM</c:v>
                </c:pt>
                <c:pt idx="571">
                  <c:v>12/17/2015 7:00 PM</c:v>
                </c:pt>
                <c:pt idx="572">
                  <c:v>12/17/2015 8:00 PM</c:v>
                </c:pt>
                <c:pt idx="573">
                  <c:v>12/17/2015 9:00 PM</c:v>
                </c:pt>
                <c:pt idx="574">
                  <c:v>12/17/2015 10:00 PM</c:v>
                </c:pt>
                <c:pt idx="575">
                  <c:v>12/17/2015 11:00 PM</c:v>
                </c:pt>
                <c:pt idx="576">
                  <c:v>12/18/2015 12:00 AM</c:v>
                </c:pt>
                <c:pt idx="577">
                  <c:v>12/18/2015 1:00 AM</c:v>
                </c:pt>
                <c:pt idx="578">
                  <c:v>12/18/2015 2:00 AM</c:v>
                </c:pt>
                <c:pt idx="579">
                  <c:v>12/18/2015 3:00 AM</c:v>
                </c:pt>
                <c:pt idx="580">
                  <c:v>12/18/2015 4:00 AM</c:v>
                </c:pt>
                <c:pt idx="581">
                  <c:v>12/18/2015 5:00 AM</c:v>
                </c:pt>
                <c:pt idx="582">
                  <c:v>12/18/2015 6:00 AM</c:v>
                </c:pt>
                <c:pt idx="583">
                  <c:v>12/18/2015 7:00 AM</c:v>
                </c:pt>
                <c:pt idx="584">
                  <c:v>12/18/2015 8:00 AM</c:v>
                </c:pt>
                <c:pt idx="585">
                  <c:v>12/18/2015 9:00 AM</c:v>
                </c:pt>
                <c:pt idx="586">
                  <c:v>12/18/2015 10:00 AM</c:v>
                </c:pt>
                <c:pt idx="587">
                  <c:v>12/18/2015 11:00 AM</c:v>
                </c:pt>
                <c:pt idx="588">
                  <c:v>12/18/2015 12:00 PM</c:v>
                </c:pt>
                <c:pt idx="589">
                  <c:v>12/18/2015 1:00 PM</c:v>
                </c:pt>
                <c:pt idx="590">
                  <c:v>12/18/2015 2:00 PM</c:v>
                </c:pt>
                <c:pt idx="591">
                  <c:v>12/18/2015 3:00 PM</c:v>
                </c:pt>
                <c:pt idx="592">
                  <c:v>12/18/2015 4:00 PM</c:v>
                </c:pt>
                <c:pt idx="593">
                  <c:v>12/18/2015 5:00 PM</c:v>
                </c:pt>
                <c:pt idx="594">
                  <c:v>12/18/2015 6:00 PM</c:v>
                </c:pt>
                <c:pt idx="595">
                  <c:v>12/18/2015 7:00 PM</c:v>
                </c:pt>
                <c:pt idx="596">
                  <c:v>12/18/2015 8:00 PM</c:v>
                </c:pt>
                <c:pt idx="597">
                  <c:v>12/18/2015 9:00 PM</c:v>
                </c:pt>
                <c:pt idx="598">
                  <c:v>12/18/2015 10:00 PM</c:v>
                </c:pt>
                <c:pt idx="599">
                  <c:v>12/18/2015 11:00 PM</c:v>
                </c:pt>
                <c:pt idx="600">
                  <c:v>12/19/2015 12:00 AM</c:v>
                </c:pt>
                <c:pt idx="601">
                  <c:v>12/19/2015 1:00 AM</c:v>
                </c:pt>
                <c:pt idx="602">
                  <c:v>12/19/2015 2:00 AM</c:v>
                </c:pt>
                <c:pt idx="603">
                  <c:v>12/19/2015 3:00 AM</c:v>
                </c:pt>
                <c:pt idx="604">
                  <c:v>12/19/2015 4:00 AM</c:v>
                </c:pt>
                <c:pt idx="605">
                  <c:v>12/19/2015 5:00 AM</c:v>
                </c:pt>
                <c:pt idx="606">
                  <c:v>12/19/2015 6:00 AM</c:v>
                </c:pt>
                <c:pt idx="607">
                  <c:v>12/19/2015 7:00 AM</c:v>
                </c:pt>
                <c:pt idx="608">
                  <c:v>12/19/2015 8:00 AM</c:v>
                </c:pt>
                <c:pt idx="609">
                  <c:v>12/19/2015 9:00 AM</c:v>
                </c:pt>
                <c:pt idx="610">
                  <c:v>12/19/2015 10:00 AM</c:v>
                </c:pt>
                <c:pt idx="611">
                  <c:v>12/19/2015 11:00 AM</c:v>
                </c:pt>
                <c:pt idx="612">
                  <c:v>12/19/2015 12:00 PM</c:v>
                </c:pt>
                <c:pt idx="613">
                  <c:v>12/19/2015 1:00 PM</c:v>
                </c:pt>
                <c:pt idx="614">
                  <c:v>12/19/2015 2:00 PM</c:v>
                </c:pt>
                <c:pt idx="615">
                  <c:v>12/19/2015 3:00 PM</c:v>
                </c:pt>
                <c:pt idx="616">
                  <c:v>12/19/2015 4:00 PM</c:v>
                </c:pt>
                <c:pt idx="617">
                  <c:v>12/19/2015 5:00 PM</c:v>
                </c:pt>
                <c:pt idx="618">
                  <c:v>12/19/2015 6:00 PM</c:v>
                </c:pt>
                <c:pt idx="619">
                  <c:v>12/19/2015 7:00 PM</c:v>
                </c:pt>
                <c:pt idx="620">
                  <c:v>12/19/2015 8:00 PM</c:v>
                </c:pt>
                <c:pt idx="621">
                  <c:v>12/19/2015 9:00 PM</c:v>
                </c:pt>
                <c:pt idx="622">
                  <c:v>12/19/2015 10:00 PM</c:v>
                </c:pt>
                <c:pt idx="623">
                  <c:v>12/19/2015 11:00 PM</c:v>
                </c:pt>
                <c:pt idx="624">
                  <c:v>12/20/2015 12:00 AM</c:v>
                </c:pt>
                <c:pt idx="625">
                  <c:v>12/20/2015 1:00 AM</c:v>
                </c:pt>
                <c:pt idx="626">
                  <c:v>12/20/2015 2:00 AM</c:v>
                </c:pt>
                <c:pt idx="627">
                  <c:v>12/20/2015 3:00 AM</c:v>
                </c:pt>
                <c:pt idx="628">
                  <c:v>12/20/2015 4:00 AM</c:v>
                </c:pt>
                <c:pt idx="629">
                  <c:v>12/20/2015 5:00 AM</c:v>
                </c:pt>
                <c:pt idx="630">
                  <c:v>12/20/2015 6:00 AM</c:v>
                </c:pt>
                <c:pt idx="631">
                  <c:v>12/20/2015 7:00 AM</c:v>
                </c:pt>
                <c:pt idx="632">
                  <c:v>12/20/2015 8:00 AM</c:v>
                </c:pt>
                <c:pt idx="633">
                  <c:v>12/20/2015 9:00 AM</c:v>
                </c:pt>
                <c:pt idx="634">
                  <c:v>12/20/2015 10:00 AM</c:v>
                </c:pt>
                <c:pt idx="635">
                  <c:v>12/20/2015 11:00 AM</c:v>
                </c:pt>
                <c:pt idx="636">
                  <c:v>12/20/2015 12:00 PM</c:v>
                </c:pt>
                <c:pt idx="637">
                  <c:v>12/20/2015 1:00 PM</c:v>
                </c:pt>
                <c:pt idx="638">
                  <c:v>12/20/2015 2:00 PM</c:v>
                </c:pt>
                <c:pt idx="639">
                  <c:v>12/20/2015 3:00 PM</c:v>
                </c:pt>
                <c:pt idx="640">
                  <c:v>12/20/2015 4:00 PM</c:v>
                </c:pt>
                <c:pt idx="641">
                  <c:v>12/20/2015 5:00 PM</c:v>
                </c:pt>
                <c:pt idx="642">
                  <c:v>12/20/2015 6:00 PM</c:v>
                </c:pt>
                <c:pt idx="643">
                  <c:v>12/20/2015 7:00 PM</c:v>
                </c:pt>
                <c:pt idx="644">
                  <c:v>12/20/2015 8:00 PM</c:v>
                </c:pt>
                <c:pt idx="645">
                  <c:v>12/20/2015 9:00 PM</c:v>
                </c:pt>
                <c:pt idx="646">
                  <c:v>12/20/2015 10:00 PM</c:v>
                </c:pt>
                <c:pt idx="647">
                  <c:v>12/20/2015 11:00 PM</c:v>
                </c:pt>
                <c:pt idx="648">
                  <c:v>12/21/2015 12:00 AM</c:v>
                </c:pt>
                <c:pt idx="649">
                  <c:v>12/21/2015 1:00 AM</c:v>
                </c:pt>
                <c:pt idx="650">
                  <c:v>12/21/2015 2:00 AM</c:v>
                </c:pt>
                <c:pt idx="651">
                  <c:v>12/21/2015 3:00 AM</c:v>
                </c:pt>
                <c:pt idx="652">
                  <c:v>12/21/2015 4:00 AM</c:v>
                </c:pt>
                <c:pt idx="653">
                  <c:v>12/21/2015 5:00 AM</c:v>
                </c:pt>
                <c:pt idx="654">
                  <c:v>12/21/2015 6:00 AM</c:v>
                </c:pt>
                <c:pt idx="655">
                  <c:v>12/21/2015 7:00 AM</c:v>
                </c:pt>
                <c:pt idx="656">
                  <c:v>12/21/2015 8:00 AM</c:v>
                </c:pt>
                <c:pt idx="657">
                  <c:v>12/21/2015 9:00 AM</c:v>
                </c:pt>
                <c:pt idx="658">
                  <c:v>12/21/2015 10:00 AM</c:v>
                </c:pt>
                <c:pt idx="659">
                  <c:v>12/21/2015 11:00 AM</c:v>
                </c:pt>
                <c:pt idx="660">
                  <c:v>12/21/2015 12:00 PM</c:v>
                </c:pt>
                <c:pt idx="661">
                  <c:v>12/21/2015 1:00 PM</c:v>
                </c:pt>
                <c:pt idx="662">
                  <c:v>12/21/2015 2:00 PM</c:v>
                </c:pt>
                <c:pt idx="663">
                  <c:v>12/21/2015 3:00 PM</c:v>
                </c:pt>
                <c:pt idx="664">
                  <c:v>12/21/2015 4:00 PM</c:v>
                </c:pt>
                <c:pt idx="665">
                  <c:v>12/21/2015 5:00 PM</c:v>
                </c:pt>
                <c:pt idx="666">
                  <c:v>12/21/2015 6:00 PM</c:v>
                </c:pt>
                <c:pt idx="667">
                  <c:v>12/21/2015 7:00 PM</c:v>
                </c:pt>
                <c:pt idx="668">
                  <c:v>12/21/2015 8:00 PM</c:v>
                </c:pt>
                <c:pt idx="669">
                  <c:v>12/21/2015 9:00 PM</c:v>
                </c:pt>
                <c:pt idx="670">
                  <c:v>12/21/2015 10:00 PM</c:v>
                </c:pt>
                <c:pt idx="671">
                  <c:v>12/21/2015 11:00 PM</c:v>
                </c:pt>
                <c:pt idx="672">
                  <c:v>12/22/2015 12:00 AM</c:v>
                </c:pt>
                <c:pt idx="673">
                  <c:v>12/22/2015 1:00 AM</c:v>
                </c:pt>
                <c:pt idx="674">
                  <c:v>12/22/2015 2:00 AM</c:v>
                </c:pt>
                <c:pt idx="675">
                  <c:v>12/22/2015 3:00 AM</c:v>
                </c:pt>
                <c:pt idx="676">
                  <c:v>12/22/2015 4:00 AM</c:v>
                </c:pt>
                <c:pt idx="677">
                  <c:v>12/22/2015 5:00 AM</c:v>
                </c:pt>
                <c:pt idx="678">
                  <c:v>12/22/2015 6:00 AM</c:v>
                </c:pt>
                <c:pt idx="679">
                  <c:v>12/22/2015 7:00 AM</c:v>
                </c:pt>
                <c:pt idx="680">
                  <c:v>12/22/2015 8:00 AM</c:v>
                </c:pt>
                <c:pt idx="681">
                  <c:v>12/22/2015 9:00 AM</c:v>
                </c:pt>
                <c:pt idx="682">
                  <c:v>12/22/2015 10:00 AM</c:v>
                </c:pt>
                <c:pt idx="683">
                  <c:v>12/22/2015 11:00 AM</c:v>
                </c:pt>
                <c:pt idx="684">
                  <c:v>12/22/2015 12:00 PM</c:v>
                </c:pt>
                <c:pt idx="685">
                  <c:v>12/22/2015 1:00 PM</c:v>
                </c:pt>
                <c:pt idx="686">
                  <c:v>12/22/2015 2:00 PM</c:v>
                </c:pt>
                <c:pt idx="687">
                  <c:v>12/22/2015 3:00 PM</c:v>
                </c:pt>
                <c:pt idx="688">
                  <c:v>12/22/2015 4:00 PM</c:v>
                </c:pt>
                <c:pt idx="689">
                  <c:v>12/22/2015 5:00 PM</c:v>
                </c:pt>
                <c:pt idx="690">
                  <c:v>12/22/2015 6:00 PM</c:v>
                </c:pt>
                <c:pt idx="691">
                  <c:v>12/22/2015 7:00 PM</c:v>
                </c:pt>
                <c:pt idx="692">
                  <c:v>12/22/2015 8:00 PM</c:v>
                </c:pt>
                <c:pt idx="693">
                  <c:v>12/22/2015 9:00 PM</c:v>
                </c:pt>
                <c:pt idx="694">
                  <c:v>12/22/2015 10:00 PM</c:v>
                </c:pt>
                <c:pt idx="695">
                  <c:v>12/22/2015 11:00 PM</c:v>
                </c:pt>
                <c:pt idx="696">
                  <c:v>12/23/2015 12:00 AM</c:v>
                </c:pt>
                <c:pt idx="697">
                  <c:v>12/23/2015 1:00 AM</c:v>
                </c:pt>
                <c:pt idx="698">
                  <c:v>12/23/2015 2:00 AM</c:v>
                </c:pt>
                <c:pt idx="699">
                  <c:v>12/23/2015 3:00 AM</c:v>
                </c:pt>
                <c:pt idx="700">
                  <c:v>12/23/2015 4:00 AM</c:v>
                </c:pt>
                <c:pt idx="701">
                  <c:v>12/23/2015 5:00 AM</c:v>
                </c:pt>
                <c:pt idx="702">
                  <c:v>12/23/2015 6:00 AM</c:v>
                </c:pt>
                <c:pt idx="703">
                  <c:v>12/23/2015 7:00 AM</c:v>
                </c:pt>
                <c:pt idx="704">
                  <c:v>12/23/2015 8:00 AM</c:v>
                </c:pt>
                <c:pt idx="705">
                  <c:v>12/23/2015 9:00 AM</c:v>
                </c:pt>
                <c:pt idx="706">
                  <c:v>12/23/2015 10:00 AM</c:v>
                </c:pt>
                <c:pt idx="707">
                  <c:v>12/23/2015 11:00 AM</c:v>
                </c:pt>
                <c:pt idx="708">
                  <c:v>12/23/2015 12:00 PM</c:v>
                </c:pt>
                <c:pt idx="709">
                  <c:v>12/23/2015 1:00 PM</c:v>
                </c:pt>
                <c:pt idx="710">
                  <c:v>12/23/2015 2:00 PM</c:v>
                </c:pt>
                <c:pt idx="711">
                  <c:v>12/23/2015 3:00 PM</c:v>
                </c:pt>
                <c:pt idx="712">
                  <c:v>12/23/2015 4:00 PM</c:v>
                </c:pt>
                <c:pt idx="713">
                  <c:v>12/23/2015 5:00 PM</c:v>
                </c:pt>
                <c:pt idx="714">
                  <c:v>12/23/2015 6:00 PM</c:v>
                </c:pt>
                <c:pt idx="715">
                  <c:v>12/23/2015 7:00 PM</c:v>
                </c:pt>
                <c:pt idx="716">
                  <c:v>12/23/2015 8:00 PM</c:v>
                </c:pt>
                <c:pt idx="717">
                  <c:v>12/23/2015 9:00 PM</c:v>
                </c:pt>
                <c:pt idx="718">
                  <c:v>12/23/2015 10:00 PM</c:v>
                </c:pt>
                <c:pt idx="719">
                  <c:v>12/23/2015 11:00 PM</c:v>
                </c:pt>
                <c:pt idx="720">
                  <c:v>12/24/2015 12:00 AM</c:v>
                </c:pt>
                <c:pt idx="721">
                  <c:v>12/24/2015 1:00 AM</c:v>
                </c:pt>
                <c:pt idx="722">
                  <c:v>12/24/2015 2:00 AM</c:v>
                </c:pt>
                <c:pt idx="723">
                  <c:v>12/24/2015 3:00 AM</c:v>
                </c:pt>
                <c:pt idx="724">
                  <c:v>12/24/2015 4:00 AM</c:v>
                </c:pt>
                <c:pt idx="725">
                  <c:v>12/24/2015 5:00 AM</c:v>
                </c:pt>
                <c:pt idx="726">
                  <c:v>12/24/2015 6:00 AM</c:v>
                </c:pt>
                <c:pt idx="727">
                  <c:v>12/24/2015 7:00 AM</c:v>
                </c:pt>
                <c:pt idx="728">
                  <c:v>12/24/2015 8:00 AM</c:v>
                </c:pt>
                <c:pt idx="729">
                  <c:v>12/24/2015 9:00 AM</c:v>
                </c:pt>
                <c:pt idx="730">
                  <c:v>12/24/2015 10:00 AM</c:v>
                </c:pt>
                <c:pt idx="731">
                  <c:v>12/24/2015 11:00 AM</c:v>
                </c:pt>
                <c:pt idx="732">
                  <c:v>12/24/2015 12:00 PM</c:v>
                </c:pt>
                <c:pt idx="733">
                  <c:v>12/24/2015 1:00 PM</c:v>
                </c:pt>
                <c:pt idx="734">
                  <c:v>12/24/2015 2:00 PM</c:v>
                </c:pt>
                <c:pt idx="735">
                  <c:v>12/24/2015 3:00 PM</c:v>
                </c:pt>
                <c:pt idx="736">
                  <c:v>12/24/2015 4:00 PM</c:v>
                </c:pt>
                <c:pt idx="737">
                  <c:v>12/24/2015 5:00 PM</c:v>
                </c:pt>
                <c:pt idx="738">
                  <c:v>12/24/2015 6:00 PM</c:v>
                </c:pt>
                <c:pt idx="739">
                  <c:v>12/24/2015 7:00 PM</c:v>
                </c:pt>
                <c:pt idx="740">
                  <c:v>12/24/2015 8:00 PM</c:v>
                </c:pt>
                <c:pt idx="741">
                  <c:v>12/24/2015 9:00 PM</c:v>
                </c:pt>
                <c:pt idx="742">
                  <c:v>12/24/2015 10:00 PM</c:v>
                </c:pt>
                <c:pt idx="743">
                  <c:v>12/24/2015 11:00 PM</c:v>
                </c:pt>
                <c:pt idx="744">
                  <c:v>12/25/2015 12:00 AM</c:v>
                </c:pt>
                <c:pt idx="745">
                  <c:v>12/25/2015 1:00 AM</c:v>
                </c:pt>
                <c:pt idx="746">
                  <c:v>12/25/2015 2:00 AM</c:v>
                </c:pt>
                <c:pt idx="747">
                  <c:v>12/25/2015 3:00 AM</c:v>
                </c:pt>
                <c:pt idx="748">
                  <c:v>12/25/2015 4:00 AM</c:v>
                </c:pt>
                <c:pt idx="749">
                  <c:v>12/25/2015 5:00 AM</c:v>
                </c:pt>
                <c:pt idx="750">
                  <c:v>12/25/2015 6:00 AM</c:v>
                </c:pt>
                <c:pt idx="751">
                  <c:v>12/25/2015 7:00 AM</c:v>
                </c:pt>
                <c:pt idx="752">
                  <c:v>12/25/2015 8:00 AM</c:v>
                </c:pt>
                <c:pt idx="753">
                  <c:v>12/25/2015 9:00 AM</c:v>
                </c:pt>
                <c:pt idx="754">
                  <c:v>12/25/2015 10:00 AM</c:v>
                </c:pt>
                <c:pt idx="755">
                  <c:v>12/25/2015 11:00 AM</c:v>
                </c:pt>
                <c:pt idx="756">
                  <c:v>12/25/2015 12:00 PM</c:v>
                </c:pt>
                <c:pt idx="757">
                  <c:v>12/25/2015 1:00 PM</c:v>
                </c:pt>
                <c:pt idx="758">
                  <c:v>12/25/2015 2:00 PM</c:v>
                </c:pt>
                <c:pt idx="759">
                  <c:v>12/25/2015 3:00 PM</c:v>
                </c:pt>
                <c:pt idx="760">
                  <c:v>12/25/2015 4:00 PM</c:v>
                </c:pt>
                <c:pt idx="761">
                  <c:v>12/25/2015 5:00 PM</c:v>
                </c:pt>
                <c:pt idx="762">
                  <c:v>12/25/2015 6:00 PM</c:v>
                </c:pt>
                <c:pt idx="763">
                  <c:v>12/25/2015 7:00 PM</c:v>
                </c:pt>
                <c:pt idx="764">
                  <c:v>12/25/2015 8:00 PM</c:v>
                </c:pt>
                <c:pt idx="765">
                  <c:v>12/25/2015 9:00 PM</c:v>
                </c:pt>
                <c:pt idx="766">
                  <c:v>12/25/2015 10:00 PM</c:v>
                </c:pt>
                <c:pt idx="767">
                  <c:v>12/25/2015 11:00 PM</c:v>
                </c:pt>
                <c:pt idx="768">
                  <c:v>12/26/2015 12:00 AM</c:v>
                </c:pt>
                <c:pt idx="769">
                  <c:v>12/26/2015 1:00 AM</c:v>
                </c:pt>
                <c:pt idx="770">
                  <c:v>12/26/2015 2:00 AM</c:v>
                </c:pt>
                <c:pt idx="771">
                  <c:v>12/26/2015 3:00 AM</c:v>
                </c:pt>
                <c:pt idx="772">
                  <c:v>12/26/2015 4:00 AM</c:v>
                </c:pt>
                <c:pt idx="773">
                  <c:v>12/26/2015 5:00 AM</c:v>
                </c:pt>
                <c:pt idx="774">
                  <c:v>12/26/2015 6:00 AM</c:v>
                </c:pt>
                <c:pt idx="775">
                  <c:v>12/26/2015 7:00 AM</c:v>
                </c:pt>
                <c:pt idx="776">
                  <c:v>12/26/2015 8:00 AM</c:v>
                </c:pt>
                <c:pt idx="777">
                  <c:v>12/26/2015 9:00 AM</c:v>
                </c:pt>
                <c:pt idx="778">
                  <c:v>12/26/2015 10:00 AM</c:v>
                </c:pt>
                <c:pt idx="779">
                  <c:v>12/26/2015 11:00 AM</c:v>
                </c:pt>
                <c:pt idx="780">
                  <c:v>12/26/2015 12:00 PM</c:v>
                </c:pt>
                <c:pt idx="781">
                  <c:v>12/26/2015 1:00 PM</c:v>
                </c:pt>
                <c:pt idx="782">
                  <c:v>12/26/2015 2:00 PM</c:v>
                </c:pt>
                <c:pt idx="783">
                  <c:v>12/26/2015 3:00 PM</c:v>
                </c:pt>
                <c:pt idx="784">
                  <c:v>12/26/2015 4:00 PM</c:v>
                </c:pt>
                <c:pt idx="785">
                  <c:v>12/26/2015 5:00 PM</c:v>
                </c:pt>
                <c:pt idx="786">
                  <c:v>12/26/2015 6:00 PM</c:v>
                </c:pt>
                <c:pt idx="787">
                  <c:v>12/26/2015 7:00 PM</c:v>
                </c:pt>
                <c:pt idx="788">
                  <c:v>12/26/2015 8:00 PM</c:v>
                </c:pt>
                <c:pt idx="789">
                  <c:v>12/26/2015 9:00 PM</c:v>
                </c:pt>
                <c:pt idx="790">
                  <c:v>12/26/2015 10:00 PM</c:v>
                </c:pt>
                <c:pt idx="791">
                  <c:v>12/26/2015 11:00 PM</c:v>
                </c:pt>
                <c:pt idx="792">
                  <c:v>12/27/2015 12:00 AM</c:v>
                </c:pt>
                <c:pt idx="793">
                  <c:v>12/27/2015 1:00 AM</c:v>
                </c:pt>
                <c:pt idx="794">
                  <c:v>12/27/2015 2:00 AM</c:v>
                </c:pt>
                <c:pt idx="795">
                  <c:v>12/27/2015 3:00 AM</c:v>
                </c:pt>
                <c:pt idx="796">
                  <c:v>12/27/2015 4:00 AM</c:v>
                </c:pt>
                <c:pt idx="797">
                  <c:v>12/27/2015 5:00 AM</c:v>
                </c:pt>
                <c:pt idx="798">
                  <c:v>12/27/2015 6:00 AM</c:v>
                </c:pt>
                <c:pt idx="799">
                  <c:v>12/27/2015 7:00 AM</c:v>
                </c:pt>
                <c:pt idx="800">
                  <c:v>12/27/2015 8:00 AM</c:v>
                </c:pt>
                <c:pt idx="801">
                  <c:v>12/27/2015 9:00 AM</c:v>
                </c:pt>
                <c:pt idx="802">
                  <c:v>12/27/2015 10:00 AM</c:v>
                </c:pt>
                <c:pt idx="803">
                  <c:v>12/27/2015 11:00 AM</c:v>
                </c:pt>
                <c:pt idx="804">
                  <c:v>12/27/2015 12:00 PM</c:v>
                </c:pt>
                <c:pt idx="805">
                  <c:v>12/27/2015 1:00 PM</c:v>
                </c:pt>
                <c:pt idx="806">
                  <c:v>12/27/2015 2:00 PM</c:v>
                </c:pt>
                <c:pt idx="807">
                  <c:v>12/27/2015 3:00 PM</c:v>
                </c:pt>
                <c:pt idx="808">
                  <c:v>12/27/2015 4:00 PM</c:v>
                </c:pt>
                <c:pt idx="809">
                  <c:v>12/27/2015 5:00 PM</c:v>
                </c:pt>
                <c:pt idx="810">
                  <c:v>12/27/2015 6:00 PM</c:v>
                </c:pt>
                <c:pt idx="811">
                  <c:v>12/27/2015 7:00 PM</c:v>
                </c:pt>
                <c:pt idx="812">
                  <c:v>12/27/2015 8:00 PM</c:v>
                </c:pt>
                <c:pt idx="813">
                  <c:v>12/27/2015 9:00 PM</c:v>
                </c:pt>
                <c:pt idx="814">
                  <c:v>12/27/2015 10:00 PM</c:v>
                </c:pt>
                <c:pt idx="815">
                  <c:v>12/27/2015 11:00 PM</c:v>
                </c:pt>
                <c:pt idx="816">
                  <c:v>12/28/2015 12:00 AM</c:v>
                </c:pt>
                <c:pt idx="817">
                  <c:v>12/28/2015 1:00 AM</c:v>
                </c:pt>
                <c:pt idx="818">
                  <c:v>12/28/2015 2:00 AM</c:v>
                </c:pt>
                <c:pt idx="819">
                  <c:v>12/28/2015 3:00 AM</c:v>
                </c:pt>
                <c:pt idx="820">
                  <c:v>12/28/2015 4:00 AM</c:v>
                </c:pt>
                <c:pt idx="821">
                  <c:v>12/28/2015 5:00 AM</c:v>
                </c:pt>
                <c:pt idx="822">
                  <c:v>12/28/2015 6:00 AM</c:v>
                </c:pt>
                <c:pt idx="823">
                  <c:v>12/28/2015 7:00 AM</c:v>
                </c:pt>
                <c:pt idx="824">
                  <c:v>12/28/2015 8:00 AM</c:v>
                </c:pt>
                <c:pt idx="825">
                  <c:v>12/28/2015 9:00 AM</c:v>
                </c:pt>
                <c:pt idx="826">
                  <c:v>12/28/2015 10:00 AM</c:v>
                </c:pt>
                <c:pt idx="827">
                  <c:v>12/28/2015 11:00 AM</c:v>
                </c:pt>
                <c:pt idx="828">
                  <c:v>12/28/2015 12:00 PM</c:v>
                </c:pt>
                <c:pt idx="829">
                  <c:v>12/28/2015 1:00 PM</c:v>
                </c:pt>
                <c:pt idx="830">
                  <c:v>12/28/2015 2:00 PM</c:v>
                </c:pt>
                <c:pt idx="831">
                  <c:v>12/28/2015 3:00 PM</c:v>
                </c:pt>
                <c:pt idx="832">
                  <c:v>12/28/2015 4:00 PM</c:v>
                </c:pt>
                <c:pt idx="833">
                  <c:v>12/28/2015 5:00 PM</c:v>
                </c:pt>
                <c:pt idx="834">
                  <c:v>12/28/2015 6:00 PM</c:v>
                </c:pt>
                <c:pt idx="835">
                  <c:v>12/28/2015 7:00 PM</c:v>
                </c:pt>
                <c:pt idx="836">
                  <c:v>12/28/2015 8:00 PM</c:v>
                </c:pt>
                <c:pt idx="837">
                  <c:v>12/28/2015 9:00 PM</c:v>
                </c:pt>
                <c:pt idx="838">
                  <c:v>12/28/2015 10:00 PM</c:v>
                </c:pt>
                <c:pt idx="839">
                  <c:v>12/28/2015 11:00 PM</c:v>
                </c:pt>
                <c:pt idx="840">
                  <c:v>12/29/2015 12:00 AM</c:v>
                </c:pt>
                <c:pt idx="841">
                  <c:v>12/29/2015 1:00 AM</c:v>
                </c:pt>
                <c:pt idx="842">
                  <c:v>12/29/2015 2:00 AM</c:v>
                </c:pt>
                <c:pt idx="843">
                  <c:v>12/29/2015 3:00 AM</c:v>
                </c:pt>
                <c:pt idx="844">
                  <c:v>12/29/2015 4:00 AM</c:v>
                </c:pt>
                <c:pt idx="845">
                  <c:v>12/29/2015 5:00 AM</c:v>
                </c:pt>
                <c:pt idx="846">
                  <c:v>12/29/2015 6:00 AM</c:v>
                </c:pt>
                <c:pt idx="847">
                  <c:v>12/29/2015 7:00 AM</c:v>
                </c:pt>
                <c:pt idx="848">
                  <c:v>12/29/2015 8:00 AM</c:v>
                </c:pt>
                <c:pt idx="849">
                  <c:v>12/29/2015 9:00 AM</c:v>
                </c:pt>
                <c:pt idx="850">
                  <c:v>12/29/2015 10:00 AM</c:v>
                </c:pt>
                <c:pt idx="851">
                  <c:v>12/29/2015 11:00 AM</c:v>
                </c:pt>
                <c:pt idx="852">
                  <c:v>12/29/2015 12:00 PM</c:v>
                </c:pt>
                <c:pt idx="853">
                  <c:v>12/29/2015 1:00 PM</c:v>
                </c:pt>
                <c:pt idx="854">
                  <c:v>12/29/2015 2:00 PM</c:v>
                </c:pt>
                <c:pt idx="855">
                  <c:v>12/29/2015 3:00 PM</c:v>
                </c:pt>
                <c:pt idx="856">
                  <c:v>12/29/2015 4:00 PM</c:v>
                </c:pt>
                <c:pt idx="857">
                  <c:v>12/29/2015 5:00 PM</c:v>
                </c:pt>
                <c:pt idx="858">
                  <c:v>12/29/2015 6:00 PM</c:v>
                </c:pt>
                <c:pt idx="859">
                  <c:v>12/29/2015 7:00 PM</c:v>
                </c:pt>
                <c:pt idx="860">
                  <c:v>12/29/2015 8:00 PM</c:v>
                </c:pt>
                <c:pt idx="861">
                  <c:v>12/29/2015 9:00 PM</c:v>
                </c:pt>
                <c:pt idx="862">
                  <c:v>12/29/2015 10:00 PM</c:v>
                </c:pt>
                <c:pt idx="863">
                  <c:v>12/29/2015 11:00 PM</c:v>
                </c:pt>
                <c:pt idx="864">
                  <c:v>12/30/2015 12:00 AM</c:v>
                </c:pt>
                <c:pt idx="865">
                  <c:v>12/30/2015 1:00 AM</c:v>
                </c:pt>
                <c:pt idx="866">
                  <c:v>12/30/2015 2:00 AM</c:v>
                </c:pt>
                <c:pt idx="867">
                  <c:v>12/30/2015 3:00 AM</c:v>
                </c:pt>
                <c:pt idx="868">
                  <c:v>12/30/2015 4:00 AM</c:v>
                </c:pt>
                <c:pt idx="869">
                  <c:v>12/30/2015 5:00 AM</c:v>
                </c:pt>
                <c:pt idx="870">
                  <c:v>12/30/2015 6:00 AM</c:v>
                </c:pt>
                <c:pt idx="871">
                  <c:v>12/30/2015 7:00 AM</c:v>
                </c:pt>
                <c:pt idx="872">
                  <c:v>12/30/2015 8:00 AM</c:v>
                </c:pt>
                <c:pt idx="873">
                  <c:v>12/30/2015 9:00 AM</c:v>
                </c:pt>
                <c:pt idx="874">
                  <c:v>12/30/2015 10:00 AM</c:v>
                </c:pt>
                <c:pt idx="875">
                  <c:v>12/30/2015 11:00 AM</c:v>
                </c:pt>
                <c:pt idx="876">
                  <c:v>12/30/2015 12:00 PM</c:v>
                </c:pt>
                <c:pt idx="877">
                  <c:v>12/30/2015 1:00 PM</c:v>
                </c:pt>
                <c:pt idx="878">
                  <c:v>12/30/2015 2:00 PM</c:v>
                </c:pt>
                <c:pt idx="879">
                  <c:v>12/30/2015 3:00 PM</c:v>
                </c:pt>
                <c:pt idx="880">
                  <c:v>12/30/2015 4:00 PM</c:v>
                </c:pt>
                <c:pt idx="881">
                  <c:v>12/30/2015 5:00 PM</c:v>
                </c:pt>
                <c:pt idx="882">
                  <c:v>12/30/2015 6:00 PM</c:v>
                </c:pt>
                <c:pt idx="883">
                  <c:v>12/30/2015 7:00 PM</c:v>
                </c:pt>
                <c:pt idx="884">
                  <c:v>12/30/2015 8:00 PM</c:v>
                </c:pt>
                <c:pt idx="885">
                  <c:v>12/30/2015 9:00 PM</c:v>
                </c:pt>
                <c:pt idx="886">
                  <c:v>12/30/2015 10:00 PM</c:v>
                </c:pt>
                <c:pt idx="887">
                  <c:v>12/30/2015 11:00 PM</c:v>
                </c:pt>
                <c:pt idx="888">
                  <c:v>12/31/2015 12:00 AM</c:v>
                </c:pt>
                <c:pt idx="889">
                  <c:v>12/31/2015 1:00 AM</c:v>
                </c:pt>
                <c:pt idx="890">
                  <c:v>12/31/2015 2:00 AM</c:v>
                </c:pt>
                <c:pt idx="891">
                  <c:v>12/31/2015 3:00 AM</c:v>
                </c:pt>
                <c:pt idx="892">
                  <c:v>12/31/2015 4:00 AM</c:v>
                </c:pt>
                <c:pt idx="893">
                  <c:v>12/31/2015 5:00 AM</c:v>
                </c:pt>
                <c:pt idx="894">
                  <c:v>12/31/2015 6:00 AM</c:v>
                </c:pt>
                <c:pt idx="895">
                  <c:v>12/31/2015 7:00 AM</c:v>
                </c:pt>
                <c:pt idx="896">
                  <c:v>12/31/2015 8:00 AM</c:v>
                </c:pt>
                <c:pt idx="897">
                  <c:v>12/31/2015 9:00 AM</c:v>
                </c:pt>
                <c:pt idx="898">
                  <c:v>12/31/2015 10:00 AM</c:v>
                </c:pt>
                <c:pt idx="899">
                  <c:v>12/31/2015 11:00 AM</c:v>
                </c:pt>
                <c:pt idx="900">
                  <c:v>12/31/2015 12:00 PM</c:v>
                </c:pt>
                <c:pt idx="901">
                  <c:v>12/31/2015 1:00 PM</c:v>
                </c:pt>
                <c:pt idx="902">
                  <c:v>12/31/2015 2:00 PM</c:v>
                </c:pt>
                <c:pt idx="903">
                  <c:v>12/31/2015 3:00 PM</c:v>
                </c:pt>
                <c:pt idx="904">
                  <c:v>12/31/2015 4:00 PM</c:v>
                </c:pt>
                <c:pt idx="905">
                  <c:v>12/31/2015 5:00 PM</c:v>
                </c:pt>
                <c:pt idx="906">
                  <c:v>12/31/2015 6:00 PM</c:v>
                </c:pt>
                <c:pt idx="907">
                  <c:v>12/31/2015 7:00 PM</c:v>
                </c:pt>
                <c:pt idx="908">
                  <c:v>12/31/2015 8:00 PM</c:v>
                </c:pt>
                <c:pt idx="909">
                  <c:v>12/31/2015 9:00 PM</c:v>
                </c:pt>
                <c:pt idx="910">
                  <c:v>12/31/2015 10:00 PM</c:v>
                </c:pt>
                <c:pt idx="911">
                  <c:v>12/31/2015 11:00 PM</c:v>
                </c:pt>
                <c:pt idx="912">
                  <c:v>1/1/2016 12:00 AM</c:v>
                </c:pt>
                <c:pt idx="913">
                  <c:v>1/1/2016 1:00 AM</c:v>
                </c:pt>
                <c:pt idx="914">
                  <c:v>1/1/2016 2:00 AM</c:v>
                </c:pt>
                <c:pt idx="915">
                  <c:v>1/1/2016 3:00 AM</c:v>
                </c:pt>
                <c:pt idx="916">
                  <c:v>1/1/2016 4:00 AM</c:v>
                </c:pt>
                <c:pt idx="917">
                  <c:v>1/1/2016 5:00 AM</c:v>
                </c:pt>
                <c:pt idx="918">
                  <c:v>1/1/2016 6:00 AM</c:v>
                </c:pt>
                <c:pt idx="919">
                  <c:v>1/1/2016 7:00 AM</c:v>
                </c:pt>
                <c:pt idx="920">
                  <c:v>1/1/2016 8:00 AM</c:v>
                </c:pt>
                <c:pt idx="921">
                  <c:v>1/1/2016 9:00 AM</c:v>
                </c:pt>
                <c:pt idx="922">
                  <c:v>1/1/2016 10:00 AM</c:v>
                </c:pt>
                <c:pt idx="923">
                  <c:v>1/1/2016 11:00 AM</c:v>
                </c:pt>
                <c:pt idx="924">
                  <c:v>1/1/2016 12:00 PM</c:v>
                </c:pt>
                <c:pt idx="925">
                  <c:v>1/1/2016 1:00 PM</c:v>
                </c:pt>
                <c:pt idx="926">
                  <c:v>1/1/2016 2:00 PM</c:v>
                </c:pt>
                <c:pt idx="927">
                  <c:v>1/1/2016 3:00 PM</c:v>
                </c:pt>
                <c:pt idx="928">
                  <c:v>1/1/2016 4:00 PM</c:v>
                </c:pt>
                <c:pt idx="929">
                  <c:v>1/1/2016 5:00 PM</c:v>
                </c:pt>
                <c:pt idx="930">
                  <c:v>1/1/2016 6:00 PM</c:v>
                </c:pt>
                <c:pt idx="931">
                  <c:v>1/1/2016 7:00 PM</c:v>
                </c:pt>
                <c:pt idx="932">
                  <c:v>1/1/2016 8:00 PM</c:v>
                </c:pt>
                <c:pt idx="933">
                  <c:v>1/1/2016 9:00 PM</c:v>
                </c:pt>
                <c:pt idx="934">
                  <c:v>1/1/2016 10:00 PM</c:v>
                </c:pt>
                <c:pt idx="935">
                  <c:v>1/1/2016 11:00 PM</c:v>
                </c:pt>
                <c:pt idx="936">
                  <c:v>1/2/2016 12:00 AM</c:v>
                </c:pt>
                <c:pt idx="937">
                  <c:v>1/2/2016 1:00 AM</c:v>
                </c:pt>
                <c:pt idx="938">
                  <c:v>1/2/2016 2:00 AM</c:v>
                </c:pt>
                <c:pt idx="939">
                  <c:v>1/2/2016 3:00 AM</c:v>
                </c:pt>
                <c:pt idx="940">
                  <c:v>1/2/2016 4:00 AM</c:v>
                </c:pt>
                <c:pt idx="941">
                  <c:v>1/2/2016 5:00 AM</c:v>
                </c:pt>
                <c:pt idx="942">
                  <c:v>1/2/2016 6:00 AM</c:v>
                </c:pt>
                <c:pt idx="943">
                  <c:v>1/2/2016 7:00 AM</c:v>
                </c:pt>
                <c:pt idx="944">
                  <c:v>1/2/2016 8:00 AM</c:v>
                </c:pt>
                <c:pt idx="945">
                  <c:v>1/2/2016 9:00 AM</c:v>
                </c:pt>
                <c:pt idx="946">
                  <c:v>1/2/2016 10:00 AM</c:v>
                </c:pt>
                <c:pt idx="947">
                  <c:v>1/2/2016 11:00 AM</c:v>
                </c:pt>
                <c:pt idx="948">
                  <c:v>1/2/2016 12:00 PM</c:v>
                </c:pt>
                <c:pt idx="949">
                  <c:v>1/2/2016 1:00 PM</c:v>
                </c:pt>
                <c:pt idx="950">
                  <c:v>1/2/2016 2:00 PM</c:v>
                </c:pt>
                <c:pt idx="951">
                  <c:v>1/2/2016 3:00 PM</c:v>
                </c:pt>
                <c:pt idx="952">
                  <c:v>1/2/2016 4:00 PM</c:v>
                </c:pt>
                <c:pt idx="953">
                  <c:v>1/2/2016 5:00 PM</c:v>
                </c:pt>
                <c:pt idx="954">
                  <c:v>1/2/2016 6:00 PM</c:v>
                </c:pt>
                <c:pt idx="955">
                  <c:v>1/2/2016 7:00 PM</c:v>
                </c:pt>
                <c:pt idx="956">
                  <c:v>1/2/2016 8:00 PM</c:v>
                </c:pt>
                <c:pt idx="957">
                  <c:v>1/2/2016 9:00 PM</c:v>
                </c:pt>
                <c:pt idx="958">
                  <c:v>1/2/2016 10:00 PM</c:v>
                </c:pt>
                <c:pt idx="959">
                  <c:v>1/2/2016 11:00 PM</c:v>
                </c:pt>
                <c:pt idx="960">
                  <c:v>1/3/2016 12:00 AM</c:v>
                </c:pt>
                <c:pt idx="961">
                  <c:v>1/3/2016 1:00 AM</c:v>
                </c:pt>
                <c:pt idx="962">
                  <c:v>1/3/2016 2:00 AM</c:v>
                </c:pt>
                <c:pt idx="963">
                  <c:v>1/3/2016 3:00 AM</c:v>
                </c:pt>
                <c:pt idx="964">
                  <c:v>1/3/2016 4:00 AM</c:v>
                </c:pt>
                <c:pt idx="965">
                  <c:v>1/3/2016 5:00 AM</c:v>
                </c:pt>
                <c:pt idx="966">
                  <c:v>1/3/2016 6:00 AM</c:v>
                </c:pt>
                <c:pt idx="967">
                  <c:v>1/3/2016 7:00 AM</c:v>
                </c:pt>
                <c:pt idx="968">
                  <c:v>1/3/2016 8:00 AM</c:v>
                </c:pt>
                <c:pt idx="969">
                  <c:v>1/3/2016 9:00 AM</c:v>
                </c:pt>
                <c:pt idx="970">
                  <c:v>1/3/2016 10:00 AM</c:v>
                </c:pt>
                <c:pt idx="971">
                  <c:v>1/3/2016 11:00 AM</c:v>
                </c:pt>
                <c:pt idx="972">
                  <c:v>1/3/2016 12:00 PM</c:v>
                </c:pt>
                <c:pt idx="973">
                  <c:v>1/3/2016 1:00 PM</c:v>
                </c:pt>
                <c:pt idx="974">
                  <c:v>1/3/2016 2:00 PM</c:v>
                </c:pt>
                <c:pt idx="975">
                  <c:v>1/3/2016 3:00 PM</c:v>
                </c:pt>
                <c:pt idx="976">
                  <c:v>1/3/2016 4:00 PM</c:v>
                </c:pt>
                <c:pt idx="977">
                  <c:v>1/3/2016 5:00 PM</c:v>
                </c:pt>
                <c:pt idx="978">
                  <c:v>1/3/2016 6:00 PM</c:v>
                </c:pt>
                <c:pt idx="979">
                  <c:v>1/3/2016 7:00 PM</c:v>
                </c:pt>
                <c:pt idx="980">
                  <c:v>1/3/2016 8:00 PM</c:v>
                </c:pt>
                <c:pt idx="981">
                  <c:v>1/3/2016 9:00 PM</c:v>
                </c:pt>
                <c:pt idx="982">
                  <c:v>1/3/2016 10:00 PM</c:v>
                </c:pt>
                <c:pt idx="983">
                  <c:v>1/3/2016 11:00 PM</c:v>
                </c:pt>
                <c:pt idx="984">
                  <c:v>1/4/2016 12:00 AM</c:v>
                </c:pt>
                <c:pt idx="985">
                  <c:v>1/4/2016 1:00 AM</c:v>
                </c:pt>
                <c:pt idx="986">
                  <c:v>1/4/2016 2:00 AM</c:v>
                </c:pt>
                <c:pt idx="987">
                  <c:v>1/4/2016 3:00 AM</c:v>
                </c:pt>
                <c:pt idx="988">
                  <c:v>1/4/2016 4:00 AM</c:v>
                </c:pt>
                <c:pt idx="989">
                  <c:v>1/4/2016 5:00 AM</c:v>
                </c:pt>
                <c:pt idx="990">
                  <c:v>1/4/2016 6:00 AM</c:v>
                </c:pt>
                <c:pt idx="991">
                  <c:v>1/4/2016 7:00 AM</c:v>
                </c:pt>
                <c:pt idx="992">
                  <c:v>1/4/2016 8:00 AM</c:v>
                </c:pt>
                <c:pt idx="993">
                  <c:v>1/4/2016 9:00 AM</c:v>
                </c:pt>
                <c:pt idx="994">
                  <c:v>1/4/2016 10:00 AM</c:v>
                </c:pt>
                <c:pt idx="995">
                  <c:v>1/4/2016 11:00 AM</c:v>
                </c:pt>
                <c:pt idx="996">
                  <c:v>1/4/2016 12:00 PM</c:v>
                </c:pt>
                <c:pt idx="997">
                  <c:v>1/4/2016 1:00 PM</c:v>
                </c:pt>
                <c:pt idx="998">
                  <c:v>1/4/2016 2:00 PM</c:v>
                </c:pt>
                <c:pt idx="999">
                  <c:v>1/4/2016 3:00 PM</c:v>
                </c:pt>
                <c:pt idx="1000">
                  <c:v>1/4/2016 4:00 PM</c:v>
                </c:pt>
                <c:pt idx="1001">
                  <c:v>1/4/2016 5:00 PM</c:v>
                </c:pt>
                <c:pt idx="1002">
                  <c:v>1/4/2016 6:00 PM</c:v>
                </c:pt>
                <c:pt idx="1003">
                  <c:v>1/4/2016 7:00 PM</c:v>
                </c:pt>
                <c:pt idx="1004">
                  <c:v>1/4/2016 8:00 PM</c:v>
                </c:pt>
                <c:pt idx="1005">
                  <c:v>1/4/2016 9:00 PM</c:v>
                </c:pt>
                <c:pt idx="1006">
                  <c:v>1/4/2016 10:00 PM</c:v>
                </c:pt>
                <c:pt idx="1007">
                  <c:v>1/4/2016 11:00 PM</c:v>
                </c:pt>
                <c:pt idx="1008">
                  <c:v>1/5/2016 12:00 AM</c:v>
                </c:pt>
                <c:pt idx="1009">
                  <c:v>1/5/2016 1:00 AM</c:v>
                </c:pt>
                <c:pt idx="1010">
                  <c:v>1/5/2016 2:00 AM</c:v>
                </c:pt>
                <c:pt idx="1011">
                  <c:v>1/5/2016 3:00 AM</c:v>
                </c:pt>
                <c:pt idx="1012">
                  <c:v>1/5/2016 4:00 AM</c:v>
                </c:pt>
                <c:pt idx="1013">
                  <c:v>1/5/2016 5:00 AM</c:v>
                </c:pt>
                <c:pt idx="1014">
                  <c:v>1/5/2016 6:00 AM</c:v>
                </c:pt>
                <c:pt idx="1015">
                  <c:v>1/5/2016 7:00 AM</c:v>
                </c:pt>
                <c:pt idx="1016">
                  <c:v>1/5/2016 8:00 AM</c:v>
                </c:pt>
                <c:pt idx="1017">
                  <c:v>1/5/2016 9:00 AM</c:v>
                </c:pt>
                <c:pt idx="1018">
                  <c:v>1/5/2016 10:00 AM</c:v>
                </c:pt>
                <c:pt idx="1019">
                  <c:v>1/5/2016 11:00 AM</c:v>
                </c:pt>
                <c:pt idx="1020">
                  <c:v>1/5/2016 12:00 PM</c:v>
                </c:pt>
                <c:pt idx="1021">
                  <c:v>1/5/2016 1:00 PM</c:v>
                </c:pt>
                <c:pt idx="1022">
                  <c:v>1/5/2016 2:00 PM</c:v>
                </c:pt>
                <c:pt idx="1023">
                  <c:v>1/5/2016 3:00 PM</c:v>
                </c:pt>
                <c:pt idx="1024">
                  <c:v>1/5/2016 4:00 PM</c:v>
                </c:pt>
                <c:pt idx="1025">
                  <c:v>1/5/2016 5:00 PM</c:v>
                </c:pt>
                <c:pt idx="1026">
                  <c:v>1/5/2016 6:00 PM</c:v>
                </c:pt>
                <c:pt idx="1027">
                  <c:v>1/5/2016 7:00 PM</c:v>
                </c:pt>
                <c:pt idx="1028">
                  <c:v>1/5/2016 8:00 PM</c:v>
                </c:pt>
                <c:pt idx="1029">
                  <c:v>1/5/2016 9:00 PM</c:v>
                </c:pt>
                <c:pt idx="1030">
                  <c:v>1/5/2016 10:00 PM</c:v>
                </c:pt>
                <c:pt idx="1031">
                  <c:v>1/5/2016 11:00 PM</c:v>
                </c:pt>
                <c:pt idx="1032">
                  <c:v>1/6/2016 12:00 AM</c:v>
                </c:pt>
                <c:pt idx="1033">
                  <c:v>1/6/2016 1:00 AM</c:v>
                </c:pt>
                <c:pt idx="1034">
                  <c:v>1/6/2016 2:00 AM</c:v>
                </c:pt>
                <c:pt idx="1035">
                  <c:v>1/6/2016 3:00 AM</c:v>
                </c:pt>
                <c:pt idx="1036">
                  <c:v>1/6/2016 4:00 AM</c:v>
                </c:pt>
                <c:pt idx="1037">
                  <c:v>1/6/2016 5:00 AM</c:v>
                </c:pt>
                <c:pt idx="1038">
                  <c:v>1/6/2016 6:00 AM</c:v>
                </c:pt>
                <c:pt idx="1039">
                  <c:v>1/6/2016 7:00 AM</c:v>
                </c:pt>
                <c:pt idx="1040">
                  <c:v>1/6/2016 8:00 AM</c:v>
                </c:pt>
                <c:pt idx="1041">
                  <c:v>1/6/2016 9:00 AM</c:v>
                </c:pt>
                <c:pt idx="1042">
                  <c:v>1/6/2016 10:00 AM</c:v>
                </c:pt>
                <c:pt idx="1043">
                  <c:v>1/6/2016 11:00 AM</c:v>
                </c:pt>
                <c:pt idx="1044">
                  <c:v>1/6/2016 12:00 PM</c:v>
                </c:pt>
                <c:pt idx="1045">
                  <c:v>1/6/2016 1:00 PM</c:v>
                </c:pt>
                <c:pt idx="1046">
                  <c:v>1/6/2016 2:00 PM</c:v>
                </c:pt>
                <c:pt idx="1047">
                  <c:v>1/6/2016 3:00 PM</c:v>
                </c:pt>
                <c:pt idx="1048">
                  <c:v>1/6/2016 4:00 PM</c:v>
                </c:pt>
                <c:pt idx="1049">
                  <c:v>1/6/2016 5:00 PM</c:v>
                </c:pt>
                <c:pt idx="1050">
                  <c:v>1/6/2016 6:00 PM</c:v>
                </c:pt>
                <c:pt idx="1051">
                  <c:v>1/6/2016 7:00 PM</c:v>
                </c:pt>
                <c:pt idx="1052">
                  <c:v>1/6/2016 8:00 PM</c:v>
                </c:pt>
                <c:pt idx="1053">
                  <c:v>1/6/2016 9:00 PM</c:v>
                </c:pt>
                <c:pt idx="1054">
                  <c:v>1/6/2016 10:00 PM</c:v>
                </c:pt>
                <c:pt idx="1055">
                  <c:v>1/6/2016 11:00 PM</c:v>
                </c:pt>
                <c:pt idx="1056">
                  <c:v>1/7/2016 12:00 AM</c:v>
                </c:pt>
                <c:pt idx="1057">
                  <c:v>1/7/2016 1:00 AM</c:v>
                </c:pt>
                <c:pt idx="1058">
                  <c:v>1/7/2016 2:00 AM</c:v>
                </c:pt>
                <c:pt idx="1059">
                  <c:v>1/7/2016 3:00 AM</c:v>
                </c:pt>
                <c:pt idx="1060">
                  <c:v>1/7/2016 4:00 AM</c:v>
                </c:pt>
                <c:pt idx="1061">
                  <c:v>1/7/2016 5:00 AM</c:v>
                </c:pt>
                <c:pt idx="1062">
                  <c:v>1/7/2016 6:00 AM</c:v>
                </c:pt>
                <c:pt idx="1063">
                  <c:v>1/7/2016 7:00 AM</c:v>
                </c:pt>
                <c:pt idx="1064">
                  <c:v>1/7/2016 8:00 AM</c:v>
                </c:pt>
                <c:pt idx="1065">
                  <c:v>1/7/2016 9:00 AM</c:v>
                </c:pt>
                <c:pt idx="1066">
                  <c:v>1/7/2016 10:00 AM</c:v>
                </c:pt>
                <c:pt idx="1067">
                  <c:v>1/7/2016 11:00 AM</c:v>
                </c:pt>
                <c:pt idx="1068">
                  <c:v>1/7/2016 12:00 PM</c:v>
                </c:pt>
                <c:pt idx="1069">
                  <c:v>1/7/2016 1:00 PM</c:v>
                </c:pt>
                <c:pt idx="1070">
                  <c:v>1/7/2016 2:00 PM</c:v>
                </c:pt>
                <c:pt idx="1071">
                  <c:v>1/7/2016 3:00 PM</c:v>
                </c:pt>
                <c:pt idx="1072">
                  <c:v>1/7/2016 4:00 PM</c:v>
                </c:pt>
                <c:pt idx="1073">
                  <c:v>1/7/2016 5:00 PM</c:v>
                </c:pt>
                <c:pt idx="1074">
                  <c:v>1/7/2016 6:00 PM</c:v>
                </c:pt>
                <c:pt idx="1075">
                  <c:v>1/7/2016 7:00 PM</c:v>
                </c:pt>
                <c:pt idx="1076">
                  <c:v>1/7/2016 8:00 PM</c:v>
                </c:pt>
                <c:pt idx="1077">
                  <c:v>1/7/2016 9:00 PM</c:v>
                </c:pt>
                <c:pt idx="1078">
                  <c:v>1/7/2016 10:00 PM</c:v>
                </c:pt>
                <c:pt idx="1079">
                  <c:v>1/7/2016 11:00 PM</c:v>
                </c:pt>
                <c:pt idx="1080">
                  <c:v>1/8/2016 12:00 AM</c:v>
                </c:pt>
                <c:pt idx="1081">
                  <c:v>1/8/2016 1:00 AM</c:v>
                </c:pt>
                <c:pt idx="1082">
                  <c:v>1/8/2016 2:00 AM</c:v>
                </c:pt>
                <c:pt idx="1083">
                  <c:v>1/8/2016 3:00 AM</c:v>
                </c:pt>
                <c:pt idx="1084">
                  <c:v>1/8/2016 4:00 AM</c:v>
                </c:pt>
                <c:pt idx="1085">
                  <c:v>1/8/2016 5:00 AM</c:v>
                </c:pt>
                <c:pt idx="1086">
                  <c:v>1/8/2016 6:00 AM</c:v>
                </c:pt>
                <c:pt idx="1087">
                  <c:v>1/8/2016 7:00 AM</c:v>
                </c:pt>
                <c:pt idx="1088">
                  <c:v>1/8/2016 8:00 AM</c:v>
                </c:pt>
                <c:pt idx="1089">
                  <c:v>1/8/2016 9:00 AM</c:v>
                </c:pt>
                <c:pt idx="1090">
                  <c:v>1/8/2016 10:00 AM</c:v>
                </c:pt>
                <c:pt idx="1091">
                  <c:v>1/8/2016 11:00 AM</c:v>
                </c:pt>
                <c:pt idx="1092">
                  <c:v>1/8/2016 12:00 PM</c:v>
                </c:pt>
                <c:pt idx="1093">
                  <c:v>1/8/2016 1:00 PM</c:v>
                </c:pt>
                <c:pt idx="1094">
                  <c:v>1/8/2016 2:00 PM</c:v>
                </c:pt>
                <c:pt idx="1095">
                  <c:v>1/8/2016 3:00 PM</c:v>
                </c:pt>
                <c:pt idx="1096">
                  <c:v>1/8/2016 4:00 PM</c:v>
                </c:pt>
                <c:pt idx="1097">
                  <c:v>1/8/2016 5:00 PM</c:v>
                </c:pt>
                <c:pt idx="1098">
                  <c:v>1/8/2016 6:00 PM</c:v>
                </c:pt>
                <c:pt idx="1099">
                  <c:v>1/8/2016 7:00 PM</c:v>
                </c:pt>
                <c:pt idx="1100">
                  <c:v>1/8/2016 8:00 PM</c:v>
                </c:pt>
                <c:pt idx="1101">
                  <c:v>1/8/2016 9:00 PM</c:v>
                </c:pt>
                <c:pt idx="1102">
                  <c:v>1/8/2016 10:00 PM</c:v>
                </c:pt>
                <c:pt idx="1103">
                  <c:v>1/8/2016 11:00 PM</c:v>
                </c:pt>
                <c:pt idx="1104">
                  <c:v>1/9/2016 12:00 AM</c:v>
                </c:pt>
                <c:pt idx="1105">
                  <c:v>1/9/2016 1:00 AM</c:v>
                </c:pt>
                <c:pt idx="1106">
                  <c:v>1/9/2016 2:00 AM</c:v>
                </c:pt>
                <c:pt idx="1107">
                  <c:v>1/9/2016 3:00 AM</c:v>
                </c:pt>
                <c:pt idx="1108">
                  <c:v>1/9/2016 4:00 AM</c:v>
                </c:pt>
                <c:pt idx="1109">
                  <c:v>1/9/2016 5:00 AM</c:v>
                </c:pt>
                <c:pt idx="1110">
                  <c:v>1/9/2016 6:00 AM</c:v>
                </c:pt>
                <c:pt idx="1111">
                  <c:v>1/9/2016 7:00 AM</c:v>
                </c:pt>
                <c:pt idx="1112">
                  <c:v>1/9/2016 8:00 AM</c:v>
                </c:pt>
                <c:pt idx="1113">
                  <c:v>1/9/2016 9:00 AM</c:v>
                </c:pt>
                <c:pt idx="1114">
                  <c:v>1/9/2016 10:00 AM</c:v>
                </c:pt>
                <c:pt idx="1115">
                  <c:v>1/9/2016 11:00 AM</c:v>
                </c:pt>
                <c:pt idx="1116">
                  <c:v>1/9/2016 12:00 PM</c:v>
                </c:pt>
                <c:pt idx="1117">
                  <c:v>1/9/2016 1:00 PM</c:v>
                </c:pt>
                <c:pt idx="1118">
                  <c:v>1/9/2016 2:00 PM</c:v>
                </c:pt>
                <c:pt idx="1119">
                  <c:v>1/9/2016 3:00 PM</c:v>
                </c:pt>
                <c:pt idx="1120">
                  <c:v>1/9/2016 4:00 PM</c:v>
                </c:pt>
                <c:pt idx="1121">
                  <c:v>1/9/2016 5:00 PM</c:v>
                </c:pt>
                <c:pt idx="1122">
                  <c:v>1/9/2016 6:00 PM</c:v>
                </c:pt>
                <c:pt idx="1123">
                  <c:v>1/9/2016 7:00 PM</c:v>
                </c:pt>
                <c:pt idx="1124">
                  <c:v>1/9/2016 8:00 PM</c:v>
                </c:pt>
                <c:pt idx="1125">
                  <c:v>1/9/2016 9:00 PM</c:v>
                </c:pt>
                <c:pt idx="1126">
                  <c:v>1/9/2016 10:00 PM</c:v>
                </c:pt>
                <c:pt idx="1127">
                  <c:v>1/9/2016 11:00 PM</c:v>
                </c:pt>
                <c:pt idx="1128">
                  <c:v>1/10/2016 12:00 AM</c:v>
                </c:pt>
                <c:pt idx="1129">
                  <c:v>1/10/2016 1:00 AM</c:v>
                </c:pt>
                <c:pt idx="1130">
                  <c:v>1/10/2016 2:00 AM</c:v>
                </c:pt>
                <c:pt idx="1131">
                  <c:v>1/10/2016 3:00 AM</c:v>
                </c:pt>
                <c:pt idx="1132">
                  <c:v>1/10/2016 4:00 AM</c:v>
                </c:pt>
                <c:pt idx="1133">
                  <c:v>1/10/2016 5:00 AM</c:v>
                </c:pt>
                <c:pt idx="1134">
                  <c:v>1/10/2016 6:00 AM</c:v>
                </c:pt>
                <c:pt idx="1135">
                  <c:v>1/10/2016 7:00 AM</c:v>
                </c:pt>
                <c:pt idx="1136">
                  <c:v>1/10/2016 8:00 AM</c:v>
                </c:pt>
                <c:pt idx="1137">
                  <c:v>1/10/2016 9:00 AM</c:v>
                </c:pt>
                <c:pt idx="1138">
                  <c:v>1/10/2016 10:00 AM</c:v>
                </c:pt>
                <c:pt idx="1139">
                  <c:v>1/10/2016 11:00 AM</c:v>
                </c:pt>
                <c:pt idx="1140">
                  <c:v>1/10/2016 12:00 PM</c:v>
                </c:pt>
                <c:pt idx="1141">
                  <c:v>1/10/2016 1:00 PM</c:v>
                </c:pt>
                <c:pt idx="1142">
                  <c:v>1/10/2016 2:00 PM</c:v>
                </c:pt>
                <c:pt idx="1143">
                  <c:v>1/10/2016 3:00 PM</c:v>
                </c:pt>
                <c:pt idx="1144">
                  <c:v>1/10/2016 4:00 PM</c:v>
                </c:pt>
                <c:pt idx="1145">
                  <c:v>1/10/2016 5:00 PM</c:v>
                </c:pt>
                <c:pt idx="1146">
                  <c:v>1/10/2016 6:00 PM</c:v>
                </c:pt>
                <c:pt idx="1147">
                  <c:v>1/10/2016 7:00 PM</c:v>
                </c:pt>
                <c:pt idx="1148">
                  <c:v>1/10/2016 8:00 PM</c:v>
                </c:pt>
                <c:pt idx="1149">
                  <c:v>1/10/2016 9:00 PM</c:v>
                </c:pt>
                <c:pt idx="1150">
                  <c:v>1/10/2016 10:00 PM</c:v>
                </c:pt>
                <c:pt idx="1151">
                  <c:v>1/10/2016 11:00 PM</c:v>
                </c:pt>
                <c:pt idx="1152">
                  <c:v>1/11/2016 12:00 AM</c:v>
                </c:pt>
                <c:pt idx="1153">
                  <c:v>1/11/2016 1:00 AM</c:v>
                </c:pt>
                <c:pt idx="1154">
                  <c:v>1/11/2016 2:00 AM</c:v>
                </c:pt>
                <c:pt idx="1155">
                  <c:v>1/11/2016 3:00 AM</c:v>
                </c:pt>
                <c:pt idx="1156">
                  <c:v>1/11/2016 4:00 AM</c:v>
                </c:pt>
                <c:pt idx="1157">
                  <c:v>1/11/2016 5:00 AM</c:v>
                </c:pt>
                <c:pt idx="1158">
                  <c:v>1/11/2016 6:00 AM</c:v>
                </c:pt>
                <c:pt idx="1159">
                  <c:v>1/11/2016 7:00 AM</c:v>
                </c:pt>
                <c:pt idx="1160">
                  <c:v>1/11/2016 8:00 AM</c:v>
                </c:pt>
                <c:pt idx="1161">
                  <c:v>1/11/2016 9:00 AM</c:v>
                </c:pt>
                <c:pt idx="1162">
                  <c:v>1/11/2016 10:00 AM</c:v>
                </c:pt>
                <c:pt idx="1163">
                  <c:v>1/11/2016 11:00 AM</c:v>
                </c:pt>
                <c:pt idx="1164">
                  <c:v>1/11/2016 12:00 PM</c:v>
                </c:pt>
                <c:pt idx="1165">
                  <c:v>1/11/2016 1:00 PM</c:v>
                </c:pt>
                <c:pt idx="1166">
                  <c:v>1/11/2016 2:00 PM</c:v>
                </c:pt>
                <c:pt idx="1167">
                  <c:v>1/11/2016 3:00 PM</c:v>
                </c:pt>
                <c:pt idx="1168">
                  <c:v>1/11/2016 4:00 PM</c:v>
                </c:pt>
                <c:pt idx="1169">
                  <c:v>1/11/2016 5:00 PM</c:v>
                </c:pt>
                <c:pt idx="1170">
                  <c:v>1/11/2016 6:00 PM</c:v>
                </c:pt>
                <c:pt idx="1171">
                  <c:v>1/11/2016 7:00 PM</c:v>
                </c:pt>
                <c:pt idx="1172">
                  <c:v>1/11/2016 8:00 PM</c:v>
                </c:pt>
                <c:pt idx="1173">
                  <c:v>1/11/2016 9:00 PM</c:v>
                </c:pt>
                <c:pt idx="1174">
                  <c:v>1/11/2016 10:00 PM</c:v>
                </c:pt>
                <c:pt idx="1175">
                  <c:v>1/11/2016 11:00 PM</c:v>
                </c:pt>
                <c:pt idx="1176">
                  <c:v>1/12/2016 12:00 AM</c:v>
                </c:pt>
                <c:pt idx="1177">
                  <c:v>1/12/2016 1:00 AM</c:v>
                </c:pt>
                <c:pt idx="1178">
                  <c:v>1/12/2016 2:00 AM</c:v>
                </c:pt>
                <c:pt idx="1179">
                  <c:v>1/12/2016 3:00 AM</c:v>
                </c:pt>
                <c:pt idx="1180">
                  <c:v>1/12/2016 4:00 AM</c:v>
                </c:pt>
                <c:pt idx="1181">
                  <c:v>1/12/2016 5:00 AM</c:v>
                </c:pt>
                <c:pt idx="1182">
                  <c:v>1/12/2016 6:00 AM</c:v>
                </c:pt>
                <c:pt idx="1183">
                  <c:v>1/12/2016 7:00 AM</c:v>
                </c:pt>
                <c:pt idx="1184">
                  <c:v>1/12/2016 8:00 AM</c:v>
                </c:pt>
                <c:pt idx="1185">
                  <c:v>1/12/2016 9:00 AM</c:v>
                </c:pt>
                <c:pt idx="1186">
                  <c:v>1/12/2016 10:00 AM</c:v>
                </c:pt>
                <c:pt idx="1187">
                  <c:v>1/12/2016 11:00 AM</c:v>
                </c:pt>
                <c:pt idx="1188">
                  <c:v>1/12/2016 12:00 PM</c:v>
                </c:pt>
                <c:pt idx="1189">
                  <c:v>1/12/2016 1:00 PM</c:v>
                </c:pt>
                <c:pt idx="1190">
                  <c:v>1/12/2016 2:00 PM</c:v>
                </c:pt>
                <c:pt idx="1191">
                  <c:v>1/12/2016 3:00 PM</c:v>
                </c:pt>
                <c:pt idx="1192">
                  <c:v>1/12/2016 4:00 PM</c:v>
                </c:pt>
                <c:pt idx="1193">
                  <c:v>1/12/2016 5:00 PM</c:v>
                </c:pt>
                <c:pt idx="1194">
                  <c:v>1/12/2016 6:00 PM</c:v>
                </c:pt>
                <c:pt idx="1195">
                  <c:v>1/12/2016 7:00 PM</c:v>
                </c:pt>
                <c:pt idx="1196">
                  <c:v>1/12/2016 8:00 PM</c:v>
                </c:pt>
                <c:pt idx="1197">
                  <c:v>1/12/2016 9:00 PM</c:v>
                </c:pt>
                <c:pt idx="1198">
                  <c:v>1/12/2016 10:00 PM</c:v>
                </c:pt>
                <c:pt idx="1199">
                  <c:v>1/12/2016 11:00 PM</c:v>
                </c:pt>
                <c:pt idx="1200">
                  <c:v>1/13/2016 12:00 AM</c:v>
                </c:pt>
                <c:pt idx="1201">
                  <c:v>1/13/2016 1:00 AM</c:v>
                </c:pt>
                <c:pt idx="1202">
                  <c:v>1/13/2016 2:00 AM</c:v>
                </c:pt>
                <c:pt idx="1203">
                  <c:v>1/13/2016 3:00 AM</c:v>
                </c:pt>
                <c:pt idx="1204">
                  <c:v>1/13/2016 4:00 AM</c:v>
                </c:pt>
                <c:pt idx="1205">
                  <c:v>1/13/2016 5:00 AM</c:v>
                </c:pt>
                <c:pt idx="1206">
                  <c:v>1/13/2016 6:00 AM</c:v>
                </c:pt>
                <c:pt idx="1207">
                  <c:v>1/13/2016 7:00 AM</c:v>
                </c:pt>
                <c:pt idx="1208">
                  <c:v>1/13/2016 8:00 AM</c:v>
                </c:pt>
                <c:pt idx="1209">
                  <c:v>1/13/2016 9:00 AM</c:v>
                </c:pt>
                <c:pt idx="1210">
                  <c:v>1/13/2016 10:00 AM</c:v>
                </c:pt>
                <c:pt idx="1211">
                  <c:v>1/13/2016 11:00 AM</c:v>
                </c:pt>
                <c:pt idx="1212">
                  <c:v>1/13/2016 12:00 PM</c:v>
                </c:pt>
                <c:pt idx="1213">
                  <c:v>1/13/2016 1:00 PM</c:v>
                </c:pt>
                <c:pt idx="1214">
                  <c:v>1/13/2016 2:00 PM</c:v>
                </c:pt>
                <c:pt idx="1215">
                  <c:v>1/13/2016 3:00 PM</c:v>
                </c:pt>
                <c:pt idx="1216">
                  <c:v>1/13/2016 4:00 PM</c:v>
                </c:pt>
                <c:pt idx="1217">
                  <c:v>1/13/2016 5:00 PM</c:v>
                </c:pt>
                <c:pt idx="1218">
                  <c:v>1/13/2016 6:00 PM</c:v>
                </c:pt>
                <c:pt idx="1219">
                  <c:v>1/13/2016 7:00 PM</c:v>
                </c:pt>
                <c:pt idx="1220">
                  <c:v>1/13/2016 8:00 PM</c:v>
                </c:pt>
                <c:pt idx="1221">
                  <c:v>1/13/2016 9:00 PM</c:v>
                </c:pt>
                <c:pt idx="1222">
                  <c:v>1/13/2016 10:00 PM</c:v>
                </c:pt>
                <c:pt idx="1223">
                  <c:v>1/13/2016 11:00 PM</c:v>
                </c:pt>
                <c:pt idx="1224">
                  <c:v>1/14/2016 12:00 AM</c:v>
                </c:pt>
                <c:pt idx="1225">
                  <c:v>1/14/2016 1:00 AM</c:v>
                </c:pt>
                <c:pt idx="1226">
                  <c:v>1/14/2016 2:00 AM</c:v>
                </c:pt>
                <c:pt idx="1227">
                  <c:v>1/14/2016 3:00 AM</c:v>
                </c:pt>
                <c:pt idx="1228">
                  <c:v>1/14/2016 4:00 AM</c:v>
                </c:pt>
                <c:pt idx="1229">
                  <c:v>1/14/2016 5:00 AM</c:v>
                </c:pt>
                <c:pt idx="1230">
                  <c:v>1/14/2016 6:00 AM</c:v>
                </c:pt>
                <c:pt idx="1231">
                  <c:v>1/14/2016 7:00 AM</c:v>
                </c:pt>
                <c:pt idx="1232">
                  <c:v>1/14/2016 8:00 AM</c:v>
                </c:pt>
                <c:pt idx="1233">
                  <c:v>1/14/2016 9:00 AM</c:v>
                </c:pt>
                <c:pt idx="1234">
                  <c:v>1/14/2016 10:00 AM</c:v>
                </c:pt>
                <c:pt idx="1235">
                  <c:v>1/14/2016 11:00 AM</c:v>
                </c:pt>
                <c:pt idx="1236">
                  <c:v>1/14/2016 12:00 PM</c:v>
                </c:pt>
                <c:pt idx="1237">
                  <c:v>1/14/2016 1:00 PM</c:v>
                </c:pt>
                <c:pt idx="1238">
                  <c:v>1/14/2016 2:00 PM</c:v>
                </c:pt>
                <c:pt idx="1239">
                  <c:v>1/14/2016 3:00 PM</c:v>
                </c:pt>
                <c:pt idx="1240">
                  <c:v>1/14/2016 4:00 PM</c:v>
                </c:pt>
                <c:pt idx="1241">
                  <c:v>1/14/2016 5:00 PM</c:v>
                </c:pt>
                <c:pt idx="1242">
                  <c:v>1/14/2016 6:00 PM</c:v>
                </c:pt>
                <c:pt idx="1243">
                  <c:v>1/14/2016 7:00 PM</c:v>
                </c:pt>
                <c:pt idx="1244">
                  <c:v>1/14/2016 8:00 PM</c:v>
                </c:pt>
                <c:pt idx="1245">
                  <c:v>1/14/2016 9:00 PM</c:v>
                </c:pt>
                <c:pt idx="1246">
                  <c:v>1/14/2016 10:00 PM</c:v>
                </c:pt>
                <c:pt idx="1247">
                  <c:v>1/14/2016 11:00 PM</c:v>
                </c:pt>
                <c:pt idx="1248">
                  <c:v>1/15/2016 12:00 AM</c:v>
                </c:pt>
                <c:pt idx="1249">
                  <c:v>1/15/2016 1:00 AM</c:v>
                </c:pt>
                <c:pt idx="1250">
                  <c:v>1/15/2016 2:00 AM</c:v>
                </c:pt>
                <c:pt idx="1251">
                  <c:v>1/15/2016 3:00 AM</c:v>
                </c:pt>
                <c:pt idx="1252">
                  <c:v>1/15/2016 4:00 AM</c:v>
                </c:pt>
                <c:pt idx="1253">
                  <c:v>1/15/2016 5:00 AM</c:v>
                </c:pt>
                <c:pt idx="1254">
                  <c:v>1/15/2016 6:00 AM</c:v>
                </c:pt>
                <c:pt idx="1255">
                  <c:v>1/15/2016 7:00 AM</c:v>
                </c:pt>
                <c:pt idx="1256">
                  <c:v>1/15/2016 8:00 AM</c:v>
                </c:pt>
                <c:pt idx="1257">
                  <c:v>1/15/2016 9:00 AM</c:v>
                </c:pt>
                <c:pt idx="1258">
                  <c:v>1/15/2016 10:00 AM</c:v>
                </c:pt>
                <c:pt idx="1259">
                  <c:v>1/15/2016 11:00 AM</c:v>
                </c:pt>
                <c:pt idx="1260">
                  <c:v>1/15/2016 12:00 PM</c:v>
                </c:pt>
                <c:pt idx="1261">
                  <c:v>1/15/2016 1:00 PM</c:v>
                </c:pt>
                <c:pt idx="1262">
                  <c:v>1/15/2016 2:00 PM</c:v>
                </c:pt>
                <c:pt idx="1263">
                  <c:v>1/15/2016 3:00 PM</c:v>
                </c:pt>
                <c:pt idx="1264">
                  <c:v>1/15/2016 4:00 PM</c:v>
                </c:pt>
                <c:pt idx="1265">
                  <c:v>1/15/2016 5:00 PM</c:v>
                </c:pt>
                <c:pt idx="1266">
                  <c:v>1/15/2016 6:00 PM</c:v>
                </c:pt>
                <c:pt idx="1267">
                  <c:v>1/15/2016 7:00 PM</c:v>
                </c:pt>
                <c:pt idx="1268">
                  <c:v>1/15/2016 8:00 PM</c:v>
                </c:pt>
                <c:pt idx="1269">
                  <c:v>1/15/2016 9:00 PM</c:v>
                </c:pt>
                <c:pt idx="1270">
                  <c:v>1/15/2016 10:00 PM</c:v>
                </c:pt>
                <c:pt idx="1271">
                  <c:v>1/15/2016 11:00 PM</c:v>
                </c:pt>
                <c:pt idx="1272">
                  <c:v>1/16/2016 12:00 AM</c:v>
                </c:pt>
                <c:pt idx="1273">
                  <c:v>1/16/2016 1:00 AM</c:v>
                </c:pt>
                <c:pt idx="1274">
                  <c:v>1/16/2016 2:00 AM</c:v>
                </c:pt>
                <c:pt idx="1275">
                  <c:v>1/16/2016 3:00 AM</c:v>
                </c:pt>
                <c:pt idx="1276">
                  <c:v>1/16/2016 4:00 AM</c:v>
                </c:pt>
                <c:pt idx="1277">
                  <c:v>1/16/2016 5:00 AM</c:v>
                </c:pt>
                <c:pt idx="1278">
                  <c:v>1/16/2016 6:00 AM</c:v>
                </c:pt>
                <c:pt idx="1279">
                  <c:v>1/16/2016 7:00 AM</c:v>
                </c:pt>
                <c:pt idx="1280">
                  <c:v>1/16/2016 8:00 AM</c:v>
                </c:pt>
                <c:pt idx="1281">
                  <c:v>1/16/2016 9:00 AM</c:v>
                </c:pt>
                <c:pt idx="1282">
                  <c:v>1/16/2016 10:00 AM</c:v>
                </c:pt>
                <c:pt idx="1283">
                  <c:v>1/16/2016 11:00 AM</c:v>
                </c:pt>
                <c:pt idx="1284">
                  <c:v>1/16/2016 12:00 PM</c:v>
                </c:pt>
                <c:pt idx="1285">
                  <c:v>1/16/2016 1:00 PM</c:v>
                </c:pt>
                <c:pt idx="1286">
                  <c:v>1/16/2016 2:00 PM</c:v>
                </c:pt>
                <c:pt idx="1287">
                  <c:v>1/16/2016 3:00 PM</c:v>
                </c:pt>
                <c:pt idx="1288">
                  <c:v>1/16/2016 4:00 PM</c:v>
                </c:pt>
                <c:pt idx="1289">
                  <c:v>1/16/2016 5:00 PM</c:v>
                </c:pt>
                <c:pt idx="1290">
                  <c:v>1/16/2016 6:00 PM</c:v>
                </c:pt>
                <c:pt idx="1291">
                  <c:v>1/16/2016 7:00 PM</c:v>
                </c:pt>
                <c:pt idx="1292">
                  <c:v>1/16/2016 8:00 PM</c:v>
                </c:pt>
                <c:pt idx="1293">
                  <c:v>1/16/2016 9:00 PM</c:v>
                </c:pt>
                <c:pt idx="1294">
                  <c:v>1/16/2016 10:00 PM</c:v>
                </c:pt>
                <c:pt idx="1295">
                  <c:v>1/16/2016 11:00 PM</c:v>
                </c:pt>
                <c:pt idx="1296">
                  <c:v>1/17/2016 12:00 AM</c:v>
                </c:pt>
                <c:pt idx="1297">
                  <c:v>1/17/2016 1:00 AM</c:v>
                </c:pt>
                <c:pt idx="1298">
                  <c:v>1/17/2016 2:00 AM</c:v>
                </c:pt>
                <c:pt idx="1299">
                  <c:v>1/17/2016 3:00 AM</c:v>
                </c:pt>
                <c:pt idx="1300">
                  <c:v>1/17/2016 4:00 AM</c:v>
                </c:pt>
                <c:pt idx="1301">
                  <c:v>1/17/2016 5:00 AM</c:v>
                </c:pt>
                <c:pt idx="1302">
                  <c:v>1/17/2016 6:00 AM</c:v>
                </c:pt>
                <c:pt idx="1303">
                  <c:v>1/17/2016 7:00 AM</c:v>
                </c:pt>
                <c:pt idx="1304">
                  <c:v>1/17/2016 8:00 AM</c:v>
                </c:pt>
                <c:pt idx="1305">
                  <c:v>1/17/2016 9:00 AM</c:v>
                </c:pt>
                <c:pt idx="1306">
                  <c:v>1/17/2016 10:00 AM</c:v>
                </c:pt>
                <c:pt idx="1307">
                  <c:v>1/17/2016 11:00 AM</c:v>
                </c:pt>
                <c:pt idx="1308">
                  <c:v>1/17/2016 12:00 PM</c:v>
                </c:pt>
                <c:pt idx="1309">
                  <c:v>1/17/2016 1:00 PM</c:v>
                </c:pt>
                <c:pt idx="1310">
                  <c:v>1/17/2016 2:00 PM</c:v>
                </c:pt>
                <c:pt idx="1311">
                  <c:v>1/17/2016 3:00 PM</c:v>
                </c:pt>
                <c:pt idx="1312">
                  <c:v>1/17/2016 4:00 PM</c:v>
                </c:pt>
                <c:pt idx="1313">
                  <c:v>1/17/2016 5:00 PM</c:v>
                </c:pt>
                <c:pt idx="1314">
                  <c:v>1/17/2016 6:00 PM</c:v>
                </c:pt>
                <c:pt idx="1315">
                  <c:v>1/17/2016 7:00 PM</c:v>
                </c:pt>
                <c:pt idx="1316">
                  <c:v>1/17/2016 8:00 PM</c:v>
                </c:pt>
                <c:pt idx="1317">
                  <c:v>1/17/2016 9:00 PM</c:v>
                </c:pt>
                <c:pt idx="1318">
                  <c:v>1/17/2016 10:00 PM</c:v>
                </c:pt>
                <c:pt idx="1319">
                  <c:v>1/17/2016 11:00 PM</c:v>
                </c:pt>
                <c:pt idx="1320">
                  <c:v>1/18/2016 12:00 AM</c:v>
                </c:pt>
                <c:pt idx="1321">
                  <c:v>1/18/2016 1:00 AM</c:v>
                </c:pt>
                <c:pt idx="1322">
                  <c:v>1/18/2016 2:00 AM</c:v>
                </c:pt>
                <c:pt idx="1323">
                  <c:v>1/18/2016 3:00 AM</c:v>
                </c:pt>
                <c:pt idx="1324">
                  <c:v>1/18/2016 4:00 AM</c:v>
                </c:pt>
                <c:pt idx="1325">
                  <c:v>1/18/2016 5:00 AM</c:v>
                </c:pt>
                <c:pt idx="1326">
                  <c:v>1/18/2016 6:00 AM</c:v>
                </c:pt>
                <c:pt idx="1327">
                  <c:v>1/18/2016 7:00 AM</c:v>
                </c:pt>
                <c:pt idx="1328">
                  <c:v>1/18/2016 8:00 AM</c:v>
                </c:pt>
                <c:pt idx="1329">
                  <c:v>1/18/2016 9:00 AM</c:v>
                </c:pt>
                <c:pt idx="1330">
                  <c:v>1/18/2016 10:00 AM</c:v>
                </c:pt>
                <c:pt idx="1331">
                  <c:v>1/18/2016 11:00 AM</c:v>
                </c:pt>
                <c:pt idx="1332">
                  <c:v>1/18/2016 12:00 PM</c:v>
                </c:pt>
                <c:pt idx="1333">
                  <c:v>1/18/2016 1:00 PM</c:v>
                </c:pt>
                <c:pt idx="1334">
                  <c:v>1/18/2016 2:00 PM</c:v>
                </c:pt>
                <c:pt idx="1335">
                  <c:v>1/18/2016 3:00 PM</c:v>
                </c:pt>
                <c:pt idx="1336">
                  <c:v>1/18/2016 4:00 PM</c:v>
                </c:pt>
                <c:pt idx="1337">
                  <c:v>1/18/2016 5:00 PM</c:v>
                </c:pt>
                <c:pt idx="1338">
                  <c:v>1/18/2016 6:00 PM</c:v>
                </c:pt>
                <c:pt idx="1339">
                  <c:v>1/18/2016 7:00 PM</c:v>
                </c:pt>
                <c:pt idx="1340">
                  <c:v>1/18/2016 8:00 PM</c:v>
                </c:pt>
                <c:pt idx="1341">
                  <c:v>1/18/2016 9:00 PM</c:v>
                </c:pt>
                <c:pt idx="1342">
                  <c:v>1/18/2016 10:00 PM</c:v>
                </c:pt>
                <c:pt idx="1343">
                  <c:v>1/18/2016 11:00 PM</c:v>
                </c:pt>
                <c:pt idx="1344">
                  <c:v>1/19/2016 12:00 AM</c:v>
                </c:pt>
                <c:pt idx="1345">
                  <c:v>1/19/2016 1:00 AM</c:v>
                </c:pt>
                <c:pt idx="1346">
                  <c:v>1/19/2016 2:00 AM</c:v>
                </c:pt>
                <c:pt idx="1347">
                  <c:v>1/19/2016 3:00 AM</c:v>
                </c:pt>
                <c:pt idx="1348">
                  <c:v>1/19/2016 4:00 AM</c:v>
                </c:pt>
                <c:pt idx="1349">
                  <c:v>1/19/2016 5:00 AM</c:v>
                </c:pt>
                <c:pt idx="1350">
                  <c:v>1/19/2016 6:00 AM</c:v>
                </c:pt>
                <c:pt idx="1351">
                  <c:v>1/19/2016 7:00 AM</c:v>
                </c:pt>
                <c:pt idx="1352">
                  <c:v>1/19/2016 8:00 AM</c:v>
                </c:pt>
                <c:pt idx="1353">
                  <c:v>1/19/2016 9:00 AM</c:v>
                </c:pt>
                <c:pt idx="1354">
                  <c:v>1/19/2016 10:00 AM</c:v>
                </c:pt>
                <c:pt idx="1355">
                  <c:v>1/19/2016 11:00 AM</c:v>
                </c:pt>
                <c:pt idx="1356">
                  <c:v>1/19/2016 12:00 PM</c:v>
                </c:pt>
                <c:pt idx="1357">
                  <c:v>1/19/2016 1:00 PM</c:v>
                </c:pt>
                <c:pt idx="1358">
                  <c:v>1/19/2016 2:00 PM</c:v>
                </c:pt>
                <c:pt idx="1359">
                  <c:v>1/19/2016 3:00 PM</c:v>
                </c:pt>
                <c:pt idx="1360">
                  <c:v>1/19/2016 4:00 PM</c:v>
                </c:pt>
                <c:pt idx="1361">
                  <c:v>1/19/2016 5:00 PM</c:v>
                </c:pt>
                <c:pt idx="1362">
                  <c:v>1/19/2016 6:00 PM</c:v>
                </c:pt>
                <c:pt idx="1363">
                  <c:v>1/19/2016 7:00 PM</c:v>
                </c:pt>
                <c:pt idx="1364">
                  <c:v>1/19/2016 8:00 PM</c:v>
                </c:pt>
                <c:pt idx="1365">
                  <c:v>1/19/2016 9:00 PM</c:v>
                </c:pt>
                <c:pt idx="1366">
                  <c:v>1/19/2016 10:00 PM</c:v>
                </c:pt>
                <c:pt idx="1367">
                  <c:v>1/19/2016 11:00 PM</c:v>
                </c:pt>
                <c:pt idx="1368">
                  <c:v>1/20/2016 12:00 AM</c:v>
                </c:pt>
                <c:pt idx="1369">
                  <c:v>1/20/2016 1:00 AM</c:v>
                </c:pt>
                <c:pt idx="1370">
                  <c:v>1/20/2016 2:00 AM</c:v>
                </c:pt>
                <c:pt idx="1371">
                  <c:v>1/20/2016 3:00 AM</c:v>
                </c:pt>
                <c:pt idx="1372">
                  <c:v>1/20/2016 4:00 AM</c:v>
                </c:pt>
                <c:pt idx="1373">
                  <c:v>1/20/2016 5:00 AM</c:v>
                </c:pt>
                <c:pt idx="1374">
                  <c:v>1/20/2016 6:00 AM</c:v>
                </c:pt>
                <c:pt idx="1375">
                  <c:v>1/20/2016 7:00 AM</c:v>
                </c:pt>
                <c:pt idx="1376">
                  <c:v>1/20/2016 8:00 AM</c:v>
                </c:pt>
                <c:pt idx="1377">
                  <c:v>1/20/2016 9:00 AM</c:v>
                </c:pt>
                <c:pt idx="1378">
                  <c:v>1/20/2016 10:00 AM</c:v>
                </c:pt>
                <c:pt idx="1379">
                  <c:v>1/20/2016 11:00 AM</c:v>
                </c:pt>
                <c:pt idx="1380">
                  <c:v>1/20/2016 12:00 PM</c:v>
                </c:pt>
                <c:pt idx="1381">
                  <c:v>1/20/2016 1:00 PM</c:v>
                </c:pt>
                <c:pt idx="1382">
                  <c:v>1/20/2016 2:00 PM</c:v>
                </c:pt>
                <c:pt idx="1383">
                  <c:v>1/20/2016 3:00 PM</c:v>
                </c:pt>
                <c:pt idx="1384">
                  <c:v>1/20/2016 4:00 PM</c:v>
                </c:pt>
                <c:pt idx="1385">
                  <c:v>1/20/2016 5:00 PM</c:v>
                </c:pt>
                <c:pt idx="1386">
                  <c:v>1/20/2016 6:00 PM</c:v>
                </c:pt>
                <c:pt idx="1387">
                  <c:v>1/20/2016 7:00 PM</c:v>
                </c:pt>
                <c:pt idx="1388">
                  <c:v>1/20/2016 8:00 PM</c:v>
                </c:pt>
                <c:pt idx="1389">
                  <c:v>1/20/2016 9:00 PM</c:v>
                </c:pt>
                <c:pt idx="1390">
                  <c:v>1/20/2016 10:00 PM</c:v>
                </c:pt>
                <c:pt idx="1391">
                  <c:v>1/20/2016 11:00 PM</c:v>
                </c:pt>
                <c:pt idx="1392">
                  <c:v>1/21/2016 12:00 AM</c:v>
                </c:pt>
                <c:pt idx="1393">
                  <c:v>1/21/2016 1:00 AM</c:v>
                </c:pt>
                <c:pt idx="1394">
                  <c:v>1/21/2016 2:00 AM</c:v>
                </c:pt>
                <c:pt idx="1395">
                  <c:v>1/21/2016 3:00 AM</c:v>
                </c:pt>
                <c:pt idx="1396">
                  <c:v>1/21/2016 4:00 AM</c:v>
                </c:pt>
                <c:pt idx="1397">
                  <c:v>1/21/2016 5:00 AM</c:v>
                </c:pt>
                <c:pt idx="1398">
                  <c:v>1/21/2016 6:00 AM</c:v>
                </c:pt>
                <c:pt idx="1399">
                  <c:v>1/21/2016 7:00 AM</c:v>
                </c:pt>
                <c:pt idx="1400">
                  <c:v>1/21/2016 8:00 AM</c:v>
                </c:pt>
                <c:pt idx="1401">
                  <c:v>1/21/2016 9:00 AM</c:v>
                </c:pt>
                <c:pt idx="1402">
                  <c:v>1/21/2016 10:00 AM</c:v>
                </c:pt>
                <c:pt idx="1403">
                  <c:v>1/21/2016 11:00 AM</c:v>
                </c:pt>
                <c:pt idx="1404">
                  <c:v>1/21/2016 12:00 PM</c:v>
                </c:pt>
                <c:pt idx="1405">
                  <c:v>1/21/2016 1:00 PM</c:v>
                </c:pt>
                <c:pt idx="1406">
                  <c:v>1/21/2016 2:00 PM</c:v>
                </c:pt>
                <c:pt idx="1407">
                  <c:v>1/21/2016 3:00 PM</c:v>
                </c:pt>
                <c:pt idx="1408">
                  <c:v>1/21/2016 4:00 PM</c:v>
                </c:pt>
                <c:pt idx="1409">
                  <c:v>1/21/2016 5:00 PM</c:v>
                </c:pt>
                <c:pt idx="1410">
                  <c:v>1/21/2016 6:00 PM</c:v>
                </c:pt>
                <c:pt idx="1411">
                  <c:v>1/21/2016 7:00 PM</c:v>
                </c:pt>
                <c:pt idx="1412">
                  <c:v>1/21/2016 8:00 PM</c:v>
                </c:pt>
                <c:pt idx="1413">
                  <c:v>1/21/2016 9:00 PM</c:v>
                </c:pt>
                <c:pt idx="1414">
                  <c:v>1/21/2016 10:00 PM</c:v>
                </c:pt>
                <c:pt idx="1415">
                  <c:v>1/21/2016 11:00 PM</c:v>
                </c:pt>
                <c:pt idx="1416">
                  <c:v>1/22/2016 12:00 AM</c:v>
                </c:pt>
                <c:pt idx="1417">
                  <c:v>1/22/2016 1:00 AM</c:v>
                </c:pt>
                <c:pt idx="1418">
                  <c:v>1/22/2016 2:00 AM</c:v>
                </c:pt>
                <c:pt idx="1419">
                  <c:v>1/22/2016 3:00 AM</c:v>
                </c:pt>
                <c:pt idx="1420">
                  <c:v>1/22/2016 4:00 AM</c:v>
                </c:pt>
                <c:pt idx="1421">
                  <c:v>1/22/2016 5:00 AM</c:v>
                </c:pt>
                <c:pt idx="1422">
                  <c:v>1/22/2016 6:00 AM</c:v>
                </c:pt>
                <c:pt idx="1423">
                  <c:v>1/22/2016 7:00 AM</c:v>
                </c:pt>
                <c:pt idx="1424">
                  <c:v>1/22/2016 8:00 AM</c:v>
                </c:pt>
                <c:pt idx="1425">
                  <c:v>1/22/2016 9:00 AM</c:v>
                </c:pt>
                <c:pt idx="1426">
                  <c:v>1/22/2016 10:00 AM</c:v>
                </c:pt>
                <c:pt idx="1427">
                  <c:v>1/22/2016 11:00 AM</c:v>
                </c:pt>
                <c:pt idx="1428">
                  <c:v>1/22/2016 12:00 PM</c:v>
                </c:pt>
                <c:pt idx="1429">
                  <c:v>1/22/2016 1:00 PM</c:v>
                </c:pt>
                <c:pt idx="1430">
                  <c:v>1/22/2016 2:00 PM</c:v>
                </c:pt>
                <c:pt idx="1431">
                  <c:v>1/22/2016 3:00 PM</c:v>
                </c:pt>
                <c:pt idx="1432">
                  <c:v>1/22/2016 4:00 PM</c:v>
                </c:pt>
                <c:pt idx="1433">
                  <c:v>1/22/2016 5:00 PM</c:v>
                </c:pt>
                <c:pt idx="1434">
                  <c:v>1/22/2016 6:00 PM</c:v>
                </c:pt>
                <c:pt idx="1435">
                  <c:v>1/22/2016 7:00 PM</c:v>
                </c:pt>
                <c:pt idx="1436">
                  <c:v>1/22/2016 8:00 PM</c:v>
                </c:pt>
                <c:pt idx="1437">
                  <c:v>1/22/2016 9:00 PM</c:v>
                </c:pt>
                <c:pt idx="1438">
                  <c:v>1/22/2016 10:00 PM</c:v>
                </c:pt>
                <c:pt idx="1439">
                  <c:v>1/22/2016 11:00 PM</c:v>
                </c:pt>
                <c:pt idx="1440">
                  <c:v>1/23/2016 12:00 AM</c:v>
                </c:pt>
                <c:pt idx="1441">
                  <c:v>1/23/2016 1:00 AM</c:v>
                </c:pt>
                <c:pt idx="1442">
                  <c:v>1/23/2016 2:00 AM</c:v>
                </c:pt>
                <c:pt idx="1443">
                  <c:v>1/23/2016 3:00 AM</c:v>
                </c:pt>
                <c:pt idx="1444">
                  <c:v>1/23/2016 4:00 AM</c:v>
                </c:pt>
                <c:pt idx="1445">
                  <c:v>1/23/2016 5:00 AM</c:v>
                </c:pt>
                <c:pt idx="1446">
                  <c:v>1/23/2016 6:00 AM</c:v>
                </c:pt>
                <c:pt idx="1447">
                  <c:v>1/23/2016 7:00 AM</c:v>
                </c:pt>
                <c:pt idx="1448">
                  <c:v>1/23/2016 8:00 AM</c:v>
                </c:pt>
                <c:pt idx="1449">
                  <c:v>1/23/2016 9:00 AM</c:v>
                </c:pt>
                <c:pt idx="1450">
                  <c:v>1/23/2016 10:00 AM</c:v>
                </c:pt>
                <c:pt idx="1451">
                  <c:v>1/23/2016 11:00 AM</c:v>
                </c:pt>
                <c:pt idx="1452">
                  <c:v>1/23/2016 12:00 PM</c:v>
                </c:pt>
                <c:pt idx="1453">
                  <c:v>1/23/2016 1:00 PM</c:v>
                </c:pt>
                <c:pt idx="1454">
                  <c:v>1/23/2016 2:00 PM</c:v>
                </c:pt>
                <c:pt idx="1455">
                  <c:v>1/23/2016 3:00 PM</c:v>
                </c:pt>
                <c:pt idx="1456">
                  <c:v>1/23/2016 4:00 PM</c:v>
                </c:pt>
                <c:pt idx="1457">
                  <c:v>1/23/2016 5:00 PM</c:v>
                </c:pt>
                <c:pt idx="1458">
                  <c:v>1/23/2016 6:00 PM</c:v>
                </c:pt>
                <c:pt idx="1459">
                  <c:v>1/23/2016 7:00 PM</c:v>
                </c:pt>
                <c:pt idx="1460">
                  <c:v>1/23/2016 8:00 PM</c:v>
                </c:pt>
                <c:pt idx="1461">
                  <c:v>1/23/2016 9:00 PM</c:v>
                </c:pt>
                <c:pt idx="1462">
                  <c:v>1/23/2016 10:00 PM</c:v>
                </c:pt>
                <c:pt idx="1463">
                  <c:v>1/23/2016 11:00 PM</c:v>
                </c:pt>
                <c:pt idx="1464">
                  <c:v>1/24/2016 12:00 AM</c:v>
                </c:pt>
                <c:pt idx="1465">
                  <c:v>1/24/2016 1:00 AM</c:v>
                </c:pt>
                <c:pt idx="1466">
                  <c:v>1/24/2016 2:00 AM</c:v>
                </c:pt>
                <c:pt idx="1467">
                  <c:v>1/24/2016 3:00 AM</c:v>
                </c:pt>
                <c:pt idx="1468">
                  <c:v>1/24/2016 4:00 AM</c:v>
                </c:pt>
                <c:pt idx="1469">
                  <c:v>1/24/2016 5:00 AM</c:v>
                </c:pt>
                <c:pt idx="1470">
                  <c:v>1/24/2016 6:00 AM</c:v>
                </c:pt>
                <c:pt idx="1471">
                  <c:v>1/24/2016 7:00 AM</c:v>
                </c:pt>
                <c:pt idx="1472">
                  <c:v>1/24/2016 8:00 AM</c:v>
                </c:pt>
                <c:pt idx="1473">
                  <c:v>1/24/2016 9:00 AM</c:v>
                </c:pt>
                <c:pt idx="1474">
                  <c:v>1/24/2016 10:00 AM</c:v>
                </c:pt>
                <c:pt idx="1475">
                  <c:v>1/24/2016 11:00 AM</c:v>
                </c:pt>
                <c:pt idx="1476">
                  <c:v>1/24/2016 12:00 PM</c:v>
                </c:pt>
                <c:pt idx="1477">
                  <c:v>1/24/2016 1:00 PM</c:v>
                </c:pt>
                <c:pt idx="1478">
                  <c:v>1/24/2016 2:00 PM</c:v>
                </c:pt>
                <c:pt idx="1479">
                  <c:v>1/24/2016 3:00 PM</c:v>
                </c:pt>
                <c:pt idx="1480">
                  <c:v>1/24/2016 4:00 PM</c:v>
                </c:pt>
                <c:pt idx="1481">
                  <c:v>1/24/2016 5:00 PM</c:v>
                </c:pt>
                <c:pt idx="1482">
                  <c:v>1/24/2016 6:00 PM</c:v>
                </c:pt>
                <c:pt idx="1483">
                  <c:v>1/24/2016 7:00 PM</c:v>
                </c:pt>
                <c:pt idx="1484">
                  <c:v>1/24/2016 8:00 PM</c:v>
                </c:pt>
                <c:pt idx="1485">
                  <c:v>1/24/2016 9:00 PM</c:v>
                </c:pt>
                <c:pt idx="1486">
                  <c:v>1/24/2016 10:00 PM</c:v>
                </c:pt>
                <c:pt idx="1487">
                  <c:v>1/24/2016 11:00 PM</c:v>
                </c:pt>
                <c:pt idx="1488">
                  <c:v>1/25/2016 12:00 AM</c:v>
                </c:pt>
                <c:pt idx="1489">
                  <c:v>1/25/2016 1:00 AM</c:v>
                </c:pt>
                <c:pt idx="1490">
                  <c:v>1/25/2016 2:00 AM</c:v>
                </c:pt>
                <c:pt idx="1491">
                  <c:v>1/25/2016 3:00 AM</c:v>
                </c:pt>
                <c:pt idx="1492">
                  <c:v>1/25/2016 4:00 AM</c:v>
                </c:pt>
                <c:pt idx="1493">
                  <c:v>1/25/2016 5:00 AM</c:v>
                </c:pt>
                <c:pt idx="1494">
                  <c:v>1/25/2016 6:00 AM</c:v>
                </c:pt>
                <c:pt idx="1495">
                  <c:v>1/25/2016 7:00 AM</c:v>
                </c:pt>
                <c:pt idx="1496">
                  <c:v>1/25/2016 8:00 AM</c:v>
                </c:pt>
                <c:pt idx="1497">
                  <c:v>1/25/2016 9:00 AM</c:v>
                </c:pt>
                <c:pt idx="1498">
                  <c:v>1/25/2016 10:00 AM</c:v>
                </c:pt>
                <c:pt idx="1499">
                  <c:v>1/25/2016 11:00 AM</c:v>
                </c:pt>
                <c:pt idx="1500">
                  <c:v>1/25/2016 12:00 PM</c:v>
                </c:pt>
                <c:pt idx="1501">
                  <c:v>1/25/2016 1:00 PM</c:v>
                </c:pt>
                <c:pt idx="1502">
                  <c:v>1/25/2016 2:00 PM</c:v>
                </c:pt>
                <c:pt idx="1503">
                  <c:v>1/25/2016 3:00 PM</c:v>
                </c:pt>
                <c:pt idx="1504">
                  <c:v>1/25/2016 4:00 PM</c:v>
                </c:pt>
                <c:pt idx="1505">
                  <c:v>1/25/2016 5:00 PM</c:v>
                </c:pt>
                <c:pt idx="1506">
                  <c:v>1/25/2016 6:00 PM</c:v>
                </c:pt>
                <c:pt idx="1507">
                  <c:v>1/25/2016 7:00 PM</c:v>
                </c:pt>
                <c:pt idx="1508">
                  <c:v>1/25/2016 8:00 PM</c:v>
                </c:pt>
                <c:pt idx="1509">
                  <c:v>1/25/2016 9:00 PM</c:v>
                </c:pt>
                <c:pt idx="1510">
                  <c:v>1/25/2016 10:00 PM</c:v>
                </c:pt>
                <c:pt idx="1511">
                  <c:v>1/25/2016 11:00 PM</c:v>
                </c:pt>
                <c:pt idx="1512">
                  <c:v>1/26/2016 12:00 AM</c:v>
                </c:pt>
                <c:pt idx="1513">
                  <c:v>1/26/2016 1:00 AM</c:v>
                </c:pt>
                <c:pt idx="1514">
                  <c:v>1/26/2016 2:00 AM</c:v>
                </c:pt>
                <c:pt idx="1515">
                  <c:v>1/26/2016 3:00 AM</c:v>
                </c:pt>
                <c:pt idx="1516">
                  <c:v>1/26/2016 4:00 AM</c:v>
                </c:pt>
                <c:pt idx="1517">
                  <c:v>1/26/2016 5:00 AM</c:v>
                </c:pt>
                <c:pt idx="1518">
                  <c:v>1/26/2016 6:00 AM</c:v>
                </c:pt>
                <c:pt idx="1519">
                  <c:v>1/26/2016 7:00 AM</c:v>
                </c:pt>
                <c:pt idx="1520">
                  <c:v>1/26/2016 8:00 AM</c:v>
                </c:pt>
                <c:pt idx="1521">
                  <c:v>1/26/2016 9:00 AM</c:v>
                </c:pt>
                <c:pt idx="1522">
                  <c:v>1/26/2016 10:00 AM</c:v>
                </c:pt>
                <c:pt idx="1523">
                  <c:v>1/26/2016 11:00 AM</c:v>
                </c:pt>
                <c:pt idx="1524">
                  <c:v>1/26/2016 12:00 PM</c:v>
                </c:pt>
                <c:pt idx="1525">
                  <c:v>1/26/2016 1:00 PM</c:v>
                </c:pt>
                <c:pt idx="1526">
                  <c:v>1/26/2016 2:00 PM</c:v>
                </c:pt>
                <c:pt idx="1527">
                  <c:v>1/26/2016 3:00 PM</c:v>
                </c:pt>
                <c:pt idx="1528">
                  <c:v>1/26/2016 4:00 PM</c:v>
                </c:pt>
                <c:pt idx="1529">
                  <c:v>1/26/2016 5:00 PM</c:v>
                </c:pt>
                <c:pt idx="1530">
                  <c:v>1/26/2016 6:00 PM</c:v>
                </c:pt>
                <c:pt idx="1531">
                  <c:v>1/26/2016 7:00 PM</c:v>
                </c:pt>
                <c:pt idx="1532">
                  <c:v>1/26/2016 8:00 PM</c:v>
                </c:pt>
                <c:pt idx="1533">
                  <c:v>1/26/2016 9:00 PM</c:v>
                </c:pt>
                <c:pt idx="1534">
                  <c:v>1/26/2016 10:00 PM</c:v>
                </c:pt>
                <c:pt idx="1535">
                  <c:v>1/26/2016 11:00 PM</c:v>
                </c:pt>
                <c:pt idx="1536">
                  <c:v>1/27/2016 12:00 AM</c:v>
                </c:pt>
                <c:pt idx="1537">
                  <c:v>1/27/2016 1:00 AM</c:v>
                </c:pt>
                <c:pt idx="1538">
                  <c:v>1/27/2016 2:00 AM</c:v>
                </c:pt>
                <c:pt idx="1539">
                  <c:v>1/27/2016 3:00 AM</c:v>
                </c:pt>
                <c:pt idx="1540">
                  <c:v>1/27/2016 4:00 AM</c:v>
                </c:pt>
                <c:pt idx="1541">
                  <c:v>1/27/2016 5:00 AM</c:v>
                </c:pt>
                <c:pt idx="1542">
                  <c:v>1/27/2016 6:00 AM</c:v>
                </c:pt>
                <c:pt idx="1543">
                  <c:v>1/27/2016 7:00 AM</c:v>
                </c:pt>
                <c:pt idx="1544">
                  <c:v>1/27/2016 8:00 AM</c:v>
                </c:pt>
                <c:pt idx="1545">
                  <c:v>1/27/2016 9:00 AM</c:v>
                </c:pt>
                <c:pt idx="1546">
                  <c:v>1/27/2016 10:00 AM</c:v>
                </c:pt>
                <c:pt idx="1547">
                  <c:v>1/27/2016 11:00 AM</c:v>
                </c:pt>
                <c:pt idx="1548">
                  <c:v>1/27/2016 12:00 PM</c:v>
                </c:pt>
                <c:pt idx="1549">
                  <c:v>1/27/2016 1:00 PM</c:v>
                </c:pt>
                <c:pt idx="1550">
                  <c:v>1/27/2016 2:00 PM</c:v>
                </c:pt>
                <c:pt idx="1551">
                  <c:v>1/27/2016 3:00 PM</c:v>
                </c:pt>
                <c:pt idx="1552">
                  <c:v>1/27/2016 4:00 PM</c:v>
                </c:pt>
                <c:pt idx="1553">
                  <c:v>1/27/2016 5:00 PM</c:v>
                </c:pt>
                <c:pt idx="1554">
                  <c:v>1/27/2016 6:00 PM</c:v>
                </c:pt>
                <c:pt idx="1555">
                  <c:v>1/27/2016 7:00 PM</c:v>
                </c:pt>
                <c:pt idx="1556">
                  <c:v>1/27/2016 8:00 PM</c:v>
                </c:pt>
                <c:pt idx="1557">
                  <c:v>1/27/2016 9:00 PM</c:v>
                </c:pt>
                <c:pt idx="1558">
                  <c:v>1/27/2016 10:00 PM</c:v>
                </c:pt>
                <c:pt idx="1559">
                  <c:v>1/27/2016 11:00 PM</c:v>
                </c:pt>
                <c:pt idx="1560">
                  <c:v>1/28/2016 12:00 AM</c:v>
                </c:pt>
                <c:pt idx="1561">
                  <c:v>1/28/2016 1:00 AM</c:v>
                </c:pt>
                <c:pt idx="1562">
                  <c:v>1/28/2016 2:00 AM</c:v>
                </c:pt>
                <c:pt idx="1563">
                  <c:v>1/28/2016 3:00 AM</c:v>
                </c:pt>
                <c:pt idx="1564">
                  <c:v>1/28/2016 4:00 AM</c:v>
                </c:pt>
                <c:pt idx="1565">
                  <c:v>1/28/2016 5:00 AM</c:v>
                </c:pt>
                <c:pt idx="1566">
                  <c:v>1/28/2016 6:00 AM</c:v>
                </c:pt>
                <c:pt idx="1567">
                  <c:v>1/28/2016 7:00 AM</c:v>
                </c:pt>
                <c:pt idx="1568">
                  <c:v>1/28/2016 8:00 AM</c:v>
                </c:pt>
                <c:pt idx="1569">
                  <c:v>1/28/2016 9:00 AM</c:v>
                </c:pt>
                <c:pt idx="1570">
                  <c:v>1/28/2016 10:00 AM</c:v>
                </c:pt>
                <c:pt idx="1571">
                  <c:v>1/28/2016 11:00 AM</c:v>
                </c:pt>
                <c:pt idx="1572">
                  <c:v>1/28/2016 12:00 PM</c:v>
                </c:pt>
                <c:pt idx="1573">
                  <c:v>1/28/2016 1:00 PM</c:v>
                </c:pt>
                <c:pt idx="1574">
                  <c:v>1/28/2016 2:00 PM</c:v>
                </c:pt>
                <c:pt idx="1575">
                  <c:v>1/28/2016 3:00 PM</c:v>
                </c:pt>
                <c:pt idx="1576">
                  <c:v>1/28/2016 4:00 PM</c:v>
                </c:pt>
                <c:pt idx="1577">
                  <c:v>1/28/2016 5:00 PM</c:v>
                </c:pt>
                <c:pt idx="1578">
                  <c:v>1/28/2016 6:00 PM</c:v>
                </c:pt>
                <c:pt idx="1579">
                  <c:v>1/28/2016 7:00 PM</c:v>
                </c:pt>
                <c:pt idx="1580">
                  <c:v>1/28/2016 8:00 PM</c:v>
                </c:pt>
                <c:pt idx="1581">
                  <c:v>1/28/2016 9:00 PM</c:v>
                </c:pt>
                <c:pt idx="1582">
                  <c:v>1/28/2016 10:00 PM</c:v>
                </c:pt>
                <c:pt idx="1583">
                  <c:v>1/28/2016 11:00 PM</c:v>
                </c:pt>
                <c:pt idx="1584">
                  <c:v>1/29/2016 12:00 AM</c:v>
                </c:pt>
                <c:pt idx="1585">
                  <c:v>1/29/2016 1:00 AM</c:v>
                </c:pt>
                <c:pt idx="1586">
                  <c:v>1/29/2016 2:00 AM</c:v>
                </c:pt>
                <c:pt idx="1587">
                  <c:v>1/29/2016 3:00 AM</c:v>
                </c:pt>
                <c:pt idx="1588">
                  <c:v>1/29/2016 4:00 AM</c:v>
                </c:pt>
                <c:pt idx="1589">
                  <c:v>1/29/2016 5:00 AM</c:v>
                </c:pt>
                <c:pt idx="1590">
                  <c:v>1/29/2016 6:00 AM</c:v>
                </c:pt>
                <c:pt idx="1591">
                  <c:v>1/29/2016 7:00 AM</c:v>
                </c:pt>
                <c:pt idx="1592">
                  <c:v>1/29/2016 8:00 AM</c:v>
                </c:pt>
                <c:pt idx="1593">
                  <c:v>1/29/2016 9:00 AM</c:v>
                </c:pt>
                <c:pt idx="1594">
                  <c:v>1/29/2016 10:00 AM</c:v>
                </c:pt>
                <c:pt idx="1595">
                  <c:v>1/29/2016 11:00 AM</c:v>
                </c:pt>
                <c:pt idx="1596">
                  <c:v>1/29/2016 12:00 PM</c:v>
                </c:pt>
                <c:pt idx="1597">
                  <c:v>1/29/2016 1:00 PM</c:v>
                </c:pt>
                <c:pt idx="1598">
                  <c:v>1/29/2016 2:00 PM</c:v>
                </c:pt>
                <c:pt idx="1599">
                  <c:v>1/29/2016 3:00 PM</c:v>
                </c:pt>
                <c:pt idx="1600">
                  <c:v>1/29/2016 4:00 PM</c:v>
                </c:pt>
                <c:pt idx="1601">
                  <c:v>1/29/2016 5:00 PM</c:v>
                </c:pt>
                <c:pt idx="1602">
                  <c:v>1/29/2016 6:00 PM</c:v>
                </c:pt>
                <c:pt idx="1603">
                  <c:v>1/29/2016 7:00 PM</c:v>
                </c:pt>
                <c:pt idx="1604">
                  <c:v>1/29/2016 8:00 PM</c:v>
                </c:pt>
                <c:pt idx="1605">
                  <c:v>1/29/2016 9:00 PM</c:v>
                </c:pt>
                <c:pt idx="1606">
                  <c:v>1/29/2016 10:00 PM</c:v>
                </c:pt>
                <c:pt idx="1607">
                  <c:v>1/29/2016 11:00 PM</c:v>
                </c:pt>
                <c:pt idx="1608">
                  <c:v>1/30/2016 12:00 AM</c:v>
                </c:pt>
                <c:pt idx="1609">
                  <c:v>1/30/2016 1:00 AM</c:v>
                </c:pt>
                <c:pt idx="1610">
                  <c:v>1/30/2016 2:00 AM</c:v>
                </c:pt>
                <c:pt idx="1611">
                  <c:v>1/30/2016 3:00 AM</c:v>
                </c:pt>
                <c:pt idx="1612">
                  <c:v>1/30/2016 4:00 AM</c:v>
                </c:pt>
                <c:pt idx="1613">
                  <c:v>1/30/2016 5:00 AM</c:v>
                </c:pt>
                <c:pt idx="1614">
                  <c:v>1/30/2016 6:00 AM</c:v>
                </c:pt>
                <c:pt idx="1615">
                  <c:v>1/30/2016 7:00 AM</c:v>
                </c:pt>
                <c:pt idx="1616">
                  <c:v>1/30/2016 8:00 AM</c:v>
                </c:pt>
                <c:pt idx="1617">
                  <c:v>1/30/2016 9:00 AM</c:v>
                </c:pt>
                <c:pt idx="1618">
                  <c:v>1/30/2016 10:00 AM</c:v>
                </c:pt>
                <c:pt idx="1619">
                  <c:v>1/30/2016 11:00 AM</c:v>
                </c:pt>
                <c:pt idx="1620">
                  <c:v>1/30/2016 12:00 PM</c:v>
                </c:pt>
                <c:pt idx="1621">
                  <c:v>1/30/2016 1:00 PM</c:v>
                </c:pt>
                <c:pt idx="1622">
                  <c:v>1/30/2016 2:00 PM</c:v>
                </c:pt>
                <c:pt idx="1623">
                  <c:v>1/30/2016 3:00 PM</c:v>
                </c:pt>
                <c:pt idx="1624">
                  <c:v>1/30/2016 4:00 PM</c:v>
                </c:pt>
                <c:pt idx="1625">
                  <c:v>1/30/2016 5:00 PM</c:v>
                </c:pt>
                <c:pt idx="1626">
                  <c:v>1/30/2016 6:00 PM</c:v>
                </c:pt>
                <c:pt idx="1627">
                  <c:v>1/30/2016 7:00 PM</c:v>
                </c:pt>
                <c:pt idx="1628">
                  <c:v>1/30/2016 8:00 PM</c:v>
                </c:pt>
                <c:pt idx="1629">
                  <c:v>1/30/2016 9:00 PM</c:v>
                </c:pt>
                <c:pt idx="1630">
                  <c:v>1/30/2016 10:00 PM</c:v>
                </c:pt>
                <c:pt idx="1631">
                  <c:v>1/30/2016 11:00 PM</c:v>
                </c:pt>
                <c:pt idx="1632">
                  <c:v>1/31/2016 12:00 AM</c:v>
                </c:pt>
                <c:pt idx="1633">
                  <c:v>1/31/2016 1:00 AM</c:v>
                </c:pt>
                <c:pt idx="1634">
                  <c:v>1/31/2016 2:00 AM</c:v>
                </c:pt>
                <c:pt idx="1635">
                  <c:v>1/31/2016 3:00 AM</c:v>
                </c:pt>
                <c:pt idx="1636">
                  <c:v>1/31/2016 4:00 AM</c:v>
                </c:pt>
                <c:pt idx="1637">
                  <c:v>1/31/2016 5:00 AM</c:v>
                </c:pt>
                <c:pt idx="1638">
                  <c:v>1/31/2016 6:00 AM</c:v>
                </c:pt>
                <c:pt idx="1639">
                  <c:v>1/31/2016 7:00 AM</c:v>
                </c:pt>
                <c:pt idx="1640">
                  <c:v>1/31/2016 8:00 AM</c:v>
                </c:pt>
                <c:pt idx="1641">
                  <c:v>1/31/2016 9:00 AM</c:v>
                </c:pt>
                <c:pt idx="1642">
                  <c:v>1/31/2016 10:00 AM</c:v>
                </c:pt>
                <c:pt idx="1643">
                  <c:v>1/31/2016 11:00 AM</c:v>
                </c:pt>
                <c:pt idx="1644">
                  <c:v>1/31/2016 12:00 PM</c:v>
                </c:pt>
                <c:pt idx="1645">
                  <c:v>1/31/2016 1:00 PM</c:v>
                </c:pt>
                <c:pt idx="1646">
                  <c:v>1/31/2016 2:00 PM</c:v>
                </c:pt>
                <c:pt idx="1647">
                  <c:v>1/31/2016 3:00 PM</c:v>
                </c:pt>
                <c:pt idx="1648">
                  <c:v>1/31/2016 4:00 PM</c:v>
                </c:pt>
                <c:pt idx="1649">
                  <c:v>1/31/2016 5:00 PM</c:v>
                </c:pt>
                <c:pt idx="1650">
                  <c:v>1/31/2016 6:00 PM</c:v>
                </c:pt>
                <c:pt idx="1651">
                  <c:v>1/31/2016 7:00 PM</c:v>
                </c:pt>
                <c:pt idx="1652">
                  <c:v>1/31/2016 8:00 PM</c:v>
                </c:pt>
                <c:pt idx="1653">
                  <c:v>1/31/2016 9:00 PM</c:v>
                </c:pt>
                <c:pt idx="1654">
                  <c:v>1/31/2016 10:00 PM</c:v>
                </c:pt>
                <c:pt idx="1655">
                  <c:v>1/31/2016 11:00 PM</c:v>
                </c:pt>
                <c:pt idx="1656">
                  <c:v>2/1/2016 12:00 AM</c:v>
                </c:pt>
                <c:pt idx="1657">
                  <c:v>2/1/2016 1:00 AM</c:v>
                </c:pt>
                <c:pt idx="1658">
                  <c:v>2/1/2016 2:00 AM</c:v>
                </c:pt>
                <c:pt idx="1659">
                  <c:v>2/1/2016 3:00 AM</c:v>
                </c:pt>
                <c:pt idx="1660">
                  <c:v>2/1/2016 4:00 AM</c:v>
                </c:pt>
                <c:pt idx="1661">
                  <c:v>2/1/2016 5:00 AM</c:v>
                </c:pt>
                <c:pt idx="1662">
                  <c:v>2/1/2016 6:00 AM</c:v>
                </c:pt>
                <c:pt idx="1663">
                  <c:v>2/1/2016 7:00 AM</c:v>
                </c:pt>
                <c:pt idx="1664">
                  <c:v>2/1/2016 8:00 AM</c:v>
                </c:pt>
                <c:pt idx="1665">
                  <c:v>2/1/2016 9:00 AM</c:v>
                </c:pt>
                <c:pt idx="1666">
                  <c:v>2/1/2016 10:00 AM</c:v>
                </c:pt>
                <c:pt idx="1667">
                  <c:v>2/1/2016 11:00 AM</c:v>
                </c:pt>
                <c:pt idx="1668">
                  <c:v>2/1/2016 12:00 PM</c:v>
                </c:pt>
                <c:pt idx="1669">
                  <c:v>2/1/2016 1:00 PM</c:v>
                </c:pt>
                <c:pt idx="1670">
                  <c:v>2/1/2016 2:00 PM</c:v>
                </c:pt>
                <c:pt idx="1671">
                  <c:v>2/1/2016 3:00 PM</c:v>
                </c:pt>
                <c:pt idx="1672">
                  <c:v>2/1/2016 4:00 PM</c:v>
                </c:pt>
                <c:pt idx="1673">
                  <c:v>2/1/2016 5:00 PM</c:v>
                </c:pt>
                <c:pt idx="1674">
                  <c:v>2/1/2016 6:00 PM</c:v>
                </c:pt>
                <c:pt idx="1675">
                  <c:v>2/1/2016 7:00 PM</c:v>
                </c:pt>
                <c:pt idx="1676">
                  <c:v>2/1/2016 8:00 PM</c:v>
                </c:pt>
                <c:pt idx="1677">
                  <c:v>2/1/2016 9:00 PM</c:v>
                </c:pt>
                <c:pt idx="1678">
                  <c:v>2/1/2016 10:00 PM</c:v>
                </c:pt>
                <c:pt idx="1679">
                  <c:v>2/1/2016 11:00 PM</c:v>
                </c:pt>
                <c:pt idx="1680">
                  <c:v>2/2/2016 12:00 AM</c:v>
                </c:pt>
                <c:pt idx="1681">
                  <c:v>2/2/2016 1:00 AM</c:v>
                </c:pt>
                <c:pt idx="1682">
                  <c:v>2/2/2016 2:00 AM</c:v>
                </c:pt>
                <c:pt idx="1683">
                  <c:v>2/2/2016 3:00 AM</c:v>
                </c:pt>
                <c:pt idx="1684">
                  <c:v>2/2/2016 4:00 AM</c:v>
                </c:pt>
                <c:pt idx="1685">
                  <c:v>2/2/2016 5:00 AM</c:v>
                </c:pt>
                <c:pt idx="1686">
                  <c:v>2/2/2016 6:00 AM</c:v>
                </c:pt>
                <c:pt idx="1687">
                  <c:v>2/2/2016 7:00 AM</c:v>
                </c:pt>
                <c:pt idx="1688">
                  <c:v>2/2/2016 8:00 AM</c:v>
                </c:pt>
                <c:pt idx="1689">
                  <c:v>2/2/2016 9:00 AM</c:v>
                </c:pt>
                <c:pt idx="1690">
                  <c:v>2/2/2016 10:00 AM</c:v>
                </c:pt>
                <c:pt idx="1691">
                  <c:v>2/2/2016 11:00 AM</c:v>
                </c:pt>
                <c:pt idx="1692">
                  <c:v>2/2/2016 12:00 PM</c:v>
                </c:pt>
                <c:pt idx="1693">
                  <c:v>2/2/2016 1:00 PM</c:v>
                </c:pt>
                <c:pt idx="1694">
                  <c:v>2/2/2016 2:00 PM</c:v>
                </c:pt>
                <c:pt idx="1695">
                  <c:v>2/2/2016 3:00 PM</c:v>
                </c:pt>
                <c:pt idx="1696">
                  <c:v>2/2/2016 4:00 PM</c:v>
                </c:pt>
                <c:pt idx="1697">
                  <c:v>2/2/2016 5:00 PM</c:v>
                </c:pt>
                <c:pt idx="1698">
                  <c:v>2/2/2016 6:00 PM</c:v>
                </c:pt>
                <c:pt idx="1699">
                  <c:v>2/2/2016 7:00 PM</c:v>
                </c:pt>
                <c:pt idx="1700">
                  <c:v>2/2/2016 8:00 PM</c:v>
                </c:pt>
                <c:pt idx="1701">
                  <c:v>2/2/2016 9:00 PM</c:v>
                </c:pt>
                <c:pt idx="1702">
                  <c:v>2/2/2016 10:00 PM</c:v>
                </c:pt>
                <c:pt idx="1703">
                  <c:v>2/2/2016 11:00 PM</c:v>
                </c:pt>
                <c:pt idx="1704">
                  <c:v>2/3/2016 12:00 AM</c:v>
                </c:pt>
                <c:pt idx="1705">
                  <c:v>2/3/2016 1:00 AM</c:v>
                </c:pt>
                <c:pt idx="1706">
                  <c:v>2/3/2016 2:00 AM</c:v>
                </c:pt>
                <c:pt idx="1707">
                  <c:v>2/3/2016 3:00 AM</c:v>
                </c:pt>
                <c:pt idx="1708">
                  <c:v>2/3/2016 4:00 AM</c:v>
                </c:pt>
                <c:pt idx="1709">
                  <c:v>2/3/2016 5:00 AM</c:v>
                </c:pt>
                <c:pt idx="1710">
                  <c:v>2/3/2016 6:00 AM</c:v>
                </c:pt>
                <c:pt idx="1711">
                  <c:v>2/3/2016 7:00 AM</c:v>
                </c:pt>
                <c:pt idx="1712">
                  <c:v>2/3/2016 8:00 AM</c:v>
                </c:pt>
                <c:pt idx="1713">
                  <c:v>2/3/2016 9:00 AM</c:v>
                </c:pt>
                <c:pt idx="1714">
                  <c:v>2/3/2016 10:00 AM</c:v>
                </c:pt>
                <c:pt idx="1715">
                  <c:v>2/3/2016 11:00 AM</c:v>
                </c:pt>
                <c:pt idx="1716">
                  <c:v>2/3/2016 12:00 PM</c:v>
                </c:pt>
                <c:pt idx="1717">
                  <c:v>2/3/2016 1:00 PM</c:v>
                </c:pt>
                <c:pt idx="1718">
                  <c:v>2/3/2016 2:00 PM</c:v>
                </c:pt>
                <c:pt idx="1719">
                  <c:v>2/3/2016 3:00 PM</c:v>
                </c:pt>
                <c:pt idx="1720">
                  <c:v>2/3/2016 4:00 PM</c:v>
                </c:pt>
                <c:pt idx="1721">
                  <c:v>2/3/2016 5:00 PM</c:v>
                </c:pt>
                <c:pt idx="1722">
                  <c:v>2/3/2016 6:00 PM</c:v>
                </c:pt>
                <c:pt idx="1723">
                  <c:v>2/3/2016 7:00 PM</c:v>
                </c:pt>
                <c:pt idx="1724">
                  <c:v>2/3/2016 8:00 PM</c:v>
                </c:pt>
                <c:pt idx="1725">
                  <c:v>2/3/2016 9:00 PM</c:v>
                </c:pt>
                <c:pt idx="1726">
                  <c:v>2/3/2016 10:00 PM</c:v>
                </c:pt>
                <c:pt idx="1727">
                  <c:v>2/3/2016 11:00 PM</c:v>
                </c:pt>
                <c:pt idx="1728">
                  <c:v>2/4/2016 12:00 AM</c:v>
                </c:pt>
                <c:pt idx="1729">
                  <c:v>2/4/2016 1:00 AM</c:v>
                </c:pt>
                <c:pt idx="1730">
                  <c:v>2/4/2016 2:00 AM</c:v>
                </c:pt>
                <c:pt idx="1731">
                  <c:v>2/4/2016 3:00 AM</c:v>
                </c:pt>
                <c:pt idx="1732">
                  <c:v>2/4/2016 4:00 AM</c:v>
                </c:pt>
                <c:pt idx="1733">
                  <c:v>2/4/2016 5:00 AM</c:v>
                </c:pt>
                <c:pt idx="1734">
                  <c:v>2/4/2016 6:00 AM</c:v>
                </c:pt>
                <c:pt idx="1735">
                  <c:v>2/4/2016 7:00 AM</c:v>
                </c:pt>
                <c:pt idx="1736">
                  <c:v>2/4/2016 8:00 AM</c:v>
                </c:pt>
                <c:pt idx="1737">
                  <c:v>2/4/2016 9:00 AM</c:v>
                </c:pt>
                <c:pt idx="1738">
                  <c:v>2/4/2016 10:00 AM</c:v>
                </c:pt>
                <c:pt idx="1739">
                  <c:v>2/4/2016 11:00 AM</c:v>
                </c:pt>
                <c:pt idx="1740">
                  <c:v>2/4/2016 12:00 PM</c:v>
                </c:pt>
                <c:pt idx="1741">
                  <c:v>2/4/2016 1:00 PM</c:v>
                </c:pt>
                <c:pt idx="1742">
                  <c:v>2/4/2016 2:00 PM</c:v>
                </c:pt>
                <c:pt idx="1743">
                  <c:v>2/4/2016 3:00 PM</c:v>
                </c:pt>
                <c:pt idx="1744">
                  <c:v>2/4/2016 4:00 PM</c:v>
                </c:pt>
                <c:pt idx="1745">
                  <c:v>2/4/2016 5:00 PM</c:v>
                </c:pt>
                <c:pt idx="1746">
                  <c:v>2/4/2016 6:00 PM</c:v>
                </c:pt>
                <c:pt idx="1747">
                  <c:v>2/4/2016 7:00 PM</c:v>
                </c:pt>
                <c:pt idx="1748">
                  <c:v>2/4/2016 8:00 PM</c:v>
                </c:pt>
                <c:pt idx="1749">
                  <c:v>2/4/2016 9:00 PM</c:v>
                </c:pt>
                <c:pt idx="1750">
                  <c:v>2/4/2016 10:00 PM</c:v>
                </c:pt>
                <c:pt idx="1751">
                  <c:v>2/4/2016 11:00 PM</c:v>
                </c:pt>
                <c:pt idx="1752">
                  <c:v>2/5/2016 12:00 AM</c:v>
                </c:pt>
                <c:pt idx="1753">
                  <c:v>2/5/2016 1:00 AM</c:v>
                </c:pt>
                <c:pt idx="1754">
                  <c:v>2/5/2016 2:00 AM</c:v>
                </c:pt>
                <c:pt idx="1755">
                  <c:v>2/5/2016 3:00 AM</c:v>
                </c:pt>
                <c:pt idx="1756">
                  <c:v>2/5/2016 4:00 AM</c:v>
                </c:pt>
                <c:pt idx="1757">
                  <c:v>2/5/2016 5:00 AM</c:v>
                </c:pt>
                <c:pt idx="1758">
                  <c:v>2/5/2016 6:00 AM</c:v>
                </c:pt>
                <c:pt idx="1759">
                  <c:v>2/5/2016 7:00 AM</c:v>
                </c:pt>
                <c:pt idx="1760">
                  <c:v>2/5/2016 8:00 AM</c:v>
                </c:pt>
                <c:pt idx="1761">
                  <c:v>2/5/2016 9:00 AM</c:v>
                </c:pt>
                <c:pt idx="1762">
                  <c:v>2/5/2016 10:00 AM</c:v>
                </c:pt>
                <c:pt idx="1763">
                  <c:v>2/5/2016 11:00 AM</c:v>
                </c:pt>
                <c:pt idx="1764">
                  <c:v>2/5/2016 12:00 PM</c:v>
                </c:pt>
                <c:pt idx="1765">
                  <c:v>2/5/2016 1:00 PM</c:v>
                </c:pt>
                <c:pt idx="1766">
                  <c:v>2/5/2016 2:00 PM</c:v>
                </c:pt>
                <c:pt idx="1767">
                  <c:v>2/5/2016 3:00 PM</c:v>
                </c:pt>
                <c:pt idx="1768">
                  <c:v>2/5/2016 4:00 PM</c:v>
                </c:pt>
                <c:pt idx="1769">
                  <c:v>2/5/2016 5:00 PM</c:v>
                </c:pt>
                <c:pt idx="1770">
                  <c:v>2/5/2016 6:00 PM</c:v>
                </c:pt>
                <c:pt idx="1771">
                  <c:v>2/5/2016 7:00 PM</c:v>
                </c:pt>
                <c:pt idx="1772">
                  <c:v>2/5/2016 8:00 PM</c:v>
                </c:pt>
                <c:pt idx="1773">
                  <c:v>2/5/2016 9:00 PM</c:v>
                </c:pt>
                <c:pt idx="1774">
                  <c:v>2/5/2016 10:00 PM</c:v>
                </c:pt>
                <c:pt idx="1775">
                  <c:v>2/5/2016 11:00 PM</c:v>
                </c:pt>
                <c:pt idx="1776">
                  <c:v>2/6/2016 12:00 AM</c:v>
                </c:pt>
                <c:pt idx="1777">
                  <c:v>2/6/2016 1:00 AM</c:v>
                </c:pt>
                <c:pt idx="1778">
                  <c:v>2/6/2016 2:00 AM</c:v>
                </c:pt>
                <c:pt idx="1779">
                  <c:v>2/6/2016 3:00 AM</c:v>
                </c:pt>
                <c:pt idx="1780">
                  <c:v>2/6/2016 4:00 AM</c:v>
                </c:pt>
                <c:pt idx="1781">
                  <c:v>2/6/2016 5:00 AM</c:v>
                </c:pt>
                <c:pt idx="1782">
                  <c:v>2/6/2016 6:00 AM</c:v>
                </c:pt>
                <c:pt idx="1783">
                  <c:v>2/6/2016 7:00 AM</c:v>
                </c:pt>
                <c:pt idx="1784">
                  <c:v>2/6/2016 8:00 AM</c:v>
                </c:pt>
                <c:pt idx="1785">
                  <c:v>2/6/2016 9:00 AM</c:v>
                </c:pt>
                <c:pt idx="1786">
                  <c:v>2/6/2016 10:00 AM</c:v>
                </c:pt>
                <c:pt idx="1787">
                  <c:v>2/6/2016 11:00 AM</c:v>
                </c:pt>
                <c:pt idx="1788">
                  <c:v>2/6/2016 12:00 PM</c:v>
                </c:pt>
                <c:pt idx="1789">
                  <c:v>2/6/2016 1:00 PM</c:v>
                </c:pt>
                <c:pt idx="1790">
                  <c:v>2/6/2016 2:00 PM</c:v>
                </c:pt>
                <c:pt idx="1791">
                  <c:v>2/6/2016 3:00 PM</c:v>
                </c:pt>
                <c:pt idx="1792">
                  <c:v>2/6/2016 4:00 PM</c:v>
                </c:pt>
                <c:pt idx="1793">
                  <c:v>2/6/2016 5:00 PM</c:v>
                </c:pt>
                <c:pt idx="1794">
                  <c:v>2/6/2016 6:00 PM</c:v>
                </c:pt>
                <c:pt idx="1795">
                  <c:v>2/6/2016 7:00 PM</c:v>
                </c:pt>
                <c:pt idx="1796">
                  <c:v>2/6/2016 8:00 PM</c:v>
                </c:pt>
                <c:pt idx="1797">
                  <c:v>2/6/2016 9:00 PM</c:v>
                </c:pt>
                <c:pt idx="1798">
                  <c:v>2/6/2016 10:00 PM</c:v>
                </c:pt>
                <c:pt idx="1799">
                  <c:v>2/6/2016 11:00 PM</c:v>
                </c:pt>
                <c:pt idx="1800">
                  <c:v>2/7/2016 12:00 AM</c:v>
                </c:pt>
                <c:pt idx="1801">
                  <c:v>2/7/2016 1:00 AM</c:v>
                </c:pt>
                <c:pt idx="1802">
                  <c:v>2/7/2016 2:00 AM</c:v>
                </c:pt>
                <c:pt idx="1803">
                  <c:v>2/7/2016 3:00 AM</c:v>
                </c:pt>
                <c:pt idx="1804">
                  <c:v>2/7/2016 4:00 AM</c:v>
                </c:pt>
                <c:pt idx="1805">
                  <c:v>2/7/2016 5:00 AM</c:v>
                </c:pt>
                <c:pt idx="1806">
                  <c:v>2/7/2016 6:00 AM</c:v>
                </c:pt>
                <c:pt idx="1807">
                  <c:v>2/7/2016 7:00 AM</c:v>
                </c:pt>
                <c:pt idx="1808">
                  <c:v>2/7/2016 8:00 AM</c:v>
                </c:pt>
                <c:pt idx="1809">
                  <c:v>2/7/2016 9:00 AM</c:v>
                </c:pt>
                <c:pt idx="1810">
                  <c:v>2/7/2016 10:00 AM</c:v>
                </c:pt>
                <c:pt idx="1811">
                  <c:v>2/7/2016 11:00 AM</c:v>
                </c:pt>
                <c:pt idx="1812">
                  <c:v>2/7/2016 12:00 PM</c:v>
                </c:pt>
                <c:pt idx="1813">
                  <c:v>2/7/2016 1:00 PM</c:v>
                </c:pt>
                <c:pt idx="1814">
                  <c:v>2/7/2016 2:00 PM</c:v>
                </c:pt>
                <c:pt idx="1815">
                  <c:v>2/7/2016 3:00 PM</c:v>
                </c:pt>
                <c:pt idx="1816">
                  <c:v>2/7/2016 4:00 PM</c:v>
                </c:pt>
                <c:pt idx="1817">
                  <c:v>2/7/2016 5:00 PM</c:v>
                </c:pt>
                <c:pt idx="1818">
                  <c:v>2/7/2016 6:00 PM</c:v>
                </c:pt>
                <c:pt idx="1819">
                  <c:v>2/7/2016 7:00 PM</c:v>
                </c:pt>
                <c:pt idx="1820">
                  <c:v>2/7/2016 8:00 PM</c:v>
                </c:pt>
                <c:pt idx="1821">
                  <c:v>2/7/2016 9:00 PM</c:v>
                </c:pt>
                <c:pt idx="1822">
                  <c:v>2/7/2016 10:00 PM</c:v>
                </c:pt>
                <c:pt idx="1823">
                  <c:v>2/7/2016 11:00 PM</c:v>
                </c:pt>
                <c:pt idx="1824">
                  <c:v>2/8/2016 12:00 AM</c:v>
                </c:pt>
                <c:pt idx="1825">
                  <c:v>2/8/2016 1:00 AM</c:v>
                </c:pt>
                <c:pt idx="1826">
                  <c:v>2/8/2016 2:00 AM</c:v>
                </c:pt>
                <c:pt idx="1827">
                  <c:v>2/8/2016 3:00 AM</c:v>
                </c:pt>
                <c:pt idx="1828">
                  <c:v>2/8/2016 4:00 AM</c:v>
                </c:pt>
                <c:pt idx="1829">
                  <c:v>2/8/2016 5:00 AM</c:v>
                </c:pt>
                <c:pt idx="1830">
                  <c:v>2/8/2016 6:00 AM</c:v>
                </c:pt>
                <c:pt idx="1831">
                  <c:v>2/8/2016 7:00 AM</c:v>
                </c:pt>
                <c:pt idx="1832">
                  <c:v>2/8/2016 8:00 AM</c:v>
                </c:pt>
                <c:pt idx="1833">
                  <c:v>2/8/2016 9:00 AM</c:v>
                </c:pt>
                <c:pt idx="1834">
                  <c:v>2/8/2016 10:00 AM</c:v>
                </c:pt>
                <c:pt idx="1835">
                  <c:v>2/8/2016 11:00 AM</c:v>
                </c:pt>
                <c:pt idx="1836">
                  <c:v>2/8/2016 12:00 PM</c:v>
                </c:pt>
                <c:pt idx="1837">
                  <c:v>2/8/2016 1:00 PM</c:v>
                </c:pt>
                <c:pt idx="1838">
                  <c:v>2/8/2016 2:00 PM</c:v>
                </c:pt>
                <c:pt idx="1839">
                  <c:v>2/8/2016 3:00 PM</c:v>
                </c:pt>
                <c:pt idx="1840">
                  <c:v>2/8/2016 4:00 PM</c:v>
                </c:pt>
                <c:pt idx="1841">
                  <c:v>2/8/2016 5:00 PM</c:v>
                </c:pt>
                <c:pt idx="1842">
                  <c:v>2/8/2016 6:00 PM</c:v>
                </c:pt>
                <c:pt idx="1843">
                  <c:v>2/8/2016 7:00 PM</c:v>
                </c:pt>
                <c:pt idx="1844">
                  <c:v>2/8/2016 8:00 PM</c:v>
                </c:pt>
                <c:pt idx="1845">
                  <c:v>2/8/2016 9:00 PM</c:v>
                </c:pt>
                <c:pt idx="1846">
                  <c:v>2/8/2016 10:00 PM</c:v>
                </c:pt>
                <c:pt idx="1847">
                  <c:v>2/8/2016 11:00 PM</c:v>
                </c:pt>
                <c:pt idx="1848">
                  <c:v>2/9/2016 12:00 AM</c:v>
                </c:pt>
                <c:pt idx="1849">
                  <c:v>2/9/2016 1:00 AM</c:v>
                </c:pt>
                <c:pt idx="1850">
                  <c:v>2/9/2016 2:00 AM</c:v>
                </c:pt>
                <c:pt idx="1851">
                  <c:v>2/9/2016 3:00 AM</c:v>
                </c:pt>
                <c:pt idx="1852">
                  <c:v>2/9/2016 4:00 AM</c:v>
                </c:pt>
                <c:pt idx="1853">
                  <c:v>2/9/2016 5:00 AM</c:v>
                </c:pt>
                <c:pt idx="1854">
                  <c:v>2/9/2016 6:00 AM</c:v>
                </c:pt>
                <c:pt idx="1855">
                  <c:v>2/9/2016 7:00 AM</c:v>
                </c:pt>
                <c:pt idx="1856">
                  <c:v>2/9/2016 8:00 AM</c:v>
                </c:pt>
                <c:pt idx="1857">
                  <c:v>2/9/2016 9:00 AM</c:v>
                </c:pt>
                <c:pt idx="1858">
                  <c:v>2/9/2016 10:00 AM</c:v>
                </c:pt>
                <c:pt idx="1859">
                  <c:v>2/9/2016 11:00 AM</c:v>
                </c:pt>
                <c:pt idx="1860">
                  <c:v>2/9/2016 12:00 PM</c:v>
                </c:pt>
                <c:pt idx="1861">
                  <c:v>2/9/2016 1:00 PM</c:v>
                </c:pt>
                <c:pt idx="1862">
                  <c:v>2/9/2016 2:00 PM</c:v>
                </c:pt>
                <c:pt idx="1863">
                  <c:v>2/9/2016 3:00 PM</c:v>
                </c:pt>
                <c:pt idx="1864">
                  <c:v>2/9/2016 4:00 PM</c:v>
                </c:pt>
                <c:pt idx="1865">
                  <c:v>2/9/2016 5:00 PM</c:v>
                </c:pt>
                <c:pt idx="1866">
                  <c:v>2/9/2016 6:00 PM</c:v>
                </c:pt>
                <c:pt idx="1867">
                  <c:v>2/9/2016 7:00 PM</c:v>
                </c:pt>
                <c:pt idx="1868">
                  <c:v>2/9/2016 8:00 PM</c:v>
                </c:pt>
                <c:pt idx="1869">
                  <c:v>2/9/2016 9:00 PM</c:v>
                </c:pt>
                <c:pt idx="1870">
                  <c:v>2/9/2016 10:00 PM</c:v>
                </c:pt>
                <c:pt idx="1871">
                  <c:v>2/9/2016 11:00 PM</c:v>
                </c:pt>
                <c:pt idx="1872">
                  <c:v>2/10/2016 12:00 AM</c:v>
                </c:pt>
                <c:pt idx="1873">
                  <c:v>2/10/2016 1:00 AM</c:v>
                </c:pt>
                <c:pt idx="1874">
                  <c:v>2/10/2016 2:00 AM</c:v>
                </c:pt>
                <c:pt idx="1875">
                  <c:v>2/10/2016 3:00 AM</c:v>
                </c:pt>
                <c:pt idx="1876">
                  <c:v>2/10/2016 4:00 AM</c:v>
                </c:pt>
                <c:pt idx="1877">
                  <c:v>2/10/2016 5:00 AM</c:v>
                </c:pt>
                <c:pt idx="1878">
                  <c:v>2/10/2016 6:00 AM</c:v>
                </c:pt>
                <c:pt idx="1879">
                  <c:v>2/10/2016 7:00 AM</c:v>
                </c:pt>
                <c:pt idx="1880">
                  <c:v>2/10/2016 8:00 AM</c:v>
                </c:pt>
                <c:pt idx="1881">
                  <c:v>2/10/2016 9:00 AM</c:v>
                </c:pt>
                <c:pt idx="1882">
                  <c:v>2/10/2016 10:00 AM</c:v>
                </c:pt>
                <c:pt idx="1883">
                  <c:v>2/10/2016 11:00 AM</c:v>
                </c:pt>
                <c:pt idx="1884">
                  <c:v>2/10/2016 12:00 PM</c:v>
                </c:pt>
                <c:pt idx="1885">
                  <c:v>2/10/2016 1:00 PM</c:v>
                </c:pt>
                <c:pt idx="1886">
                  <c:v>2/10/2016 2:00 PM</c:v>
                </c:pt>
                <c:pt idx="1887">
                  <c:v>2/10/2016 3:00 PM</c:v>
                </c:pt>
                <c:pt idx="1888">
                  <c:v>2/10/2016 4:00 PM</c:v>
                </c:pt>
                <c:pt idx="1889">
                  <c:v>2/10/2016 5:00 PM</c:v>
                </c:pt>
                <c:pt idx="1890">
                  <c:v>2/10/2016 6:00 PM</c:v>
                </c:pt>
                <c:pt idx="1891">
                  <c:v>2/10/2016 7:00 PM</c:v>
                </c:pt>
                <c:pt idx="1892">
                  <c:v>2/10/2016 8:00 PM</c:v>
                </c:pt>
                <c:pt idx="1893">
                  <c:v>2/10/2016 9:00 PM</c:v>
                </c:pt>
                <c:pt idx="1894">
                  <c:v>2/10/2016 10:00 PM</c:v>
                </c:pt>
                <c:pt idx="1895">
                  <c:v>2/10/2016 11:00 PM</c:v>
                </c:pt>
                <c:pt idx="1896">
                  <c:v>2/11/2016 12:00 AM</c:v>
                </c:pt>
                <c:pt idx="1897">
                  <c:v>2/11/2016 1:00 AM</c:v>
                </c:pt>
                <c:pt idx="1898">
                  <c:v>2/11/2016 2:00 AM</c:v>
                </c:pt>
                <c:pt idx="1899">
                  <c:v>2/11/2016 3:00 AM</c:v>
                </c:pt>
                <c:pt idx="1900">
                  <c:v>2/11/2016 4:00 AM</c:v>
                </c:pt>
                <c:pt idx="1901">
                  <c:v>2/11/2016 5:00 AM</c:v>
                </c:pt>
                <c:pt idx="1902">
                  <c:v>2/11/2016 6:00 AM</c:v>
                </c:pt>
                <c:pt idx="1903">
                  <c:v>2/11/2016 7:00 AM</c:v>
                </c:pt>
                <c:pt idx="1904">
                  <c:v>2/11/2016 8:00 AM</c:v>
                </c:pt>
                <c:pt idx="1905">
                  <c:v>2/11/2016 9:00 AM</c:v>
                </c:pt>
                <c:pt idx="1906">
                  <c:v>2/11/2016 10:00 AM</c:v>
                </c:pt>
                <c:pt idx="1907">
                  <c:v>2/11/2016 11:00 AM</c:v>
                </c:pt>
                <c:pt idx="1908">
                  <c:v>2/11/2016 12:00 PM</c:v>
                </c:pt>
                <c:pt idx="1909">
                  <c:v>2/11/2016 1:00 PM</c:v>
                </c:pt>
                <c:pt idx="1910">
                  <c:v>2/11/2016 2:00 PM</c:v>
                </c:pt>
                <c:pt idx="1911">
                  <c:v>2/11/2016 3:00 PM</c:v>
                </c:pt>
                <c:pt idx="1912">
                  <c:v>2/11/2016 4:00 PM</c:v>
                </c:pt>
                <c:pt idx="1913">
                  <c:v>2/11/2016 5:00 PM</c:v>
                </c:pt>
                <c:pt idx="1914">
                  <c:v>2/11/2016 6:00 PM</c:v>
                </c:pt>
                <c:pt idx="1915">
                  <c:v>2/11/2016 7:00 PM</c:v>
                </c:pt>
                <c:pt idx="1916">
                  <c:v>2/11/2016 8:00 PM</c:v>
                </c:pt>
                <c:pt idx="1917">
                  <c:v>2/11/2016 9:00 PM</c:v>
                </c:pt>
                <c:pt idx="1918">
                  <c:v>2/11/2016 10:00 PM</c:v>
                </c:pt>
                <c:pt idx="1919">
                  <c:v>2/11/2016 11:00 PM</c:v>
                </c:pt>
                <c:pt idx="1920">
                  <c:v>2/12/2016 12:00 AM</c:v>
                </c:pt>
                <c:pt idx="1921">
                  <c:v>2/12/2016 1:00 AM</c:v>
                </c:pt>
                <c:pt idx="1922">
                  <c:v>2/12/2016 2:00 AM</c:v>
                </c:pt>
                <c:pt idx="1923">
                  <c:v>2/12/2016 3:00 AM</c:v>
                </c:pt>
                <c:pt idx="1924">
                  <c:v>2/12/2016 4:00 AM</c:v>
                </c:pt>
                <c:pt idx="1925">
                  <c:v>2/12/2016 5:00 AM</c:v>
                </c:pt>
                <c:pt idx="1926">
                  <c:v>2/12/2016 6:00 AM</c:v>
                </c:pt>
                <c:pt idx="1927">
                  <c:v>2/12/2016 7:00 AM</c:v>
                </c:pt>
                <c:pt idx="1928">
                  <c:v>2/12/2016 8:00 AM</c:v>
                </c:pt>
                <c:pt idx="1929">
                  <c:v>2/12/2016 9:00 AM</c:v>
                </c:pt>
                <c:pt idx="1930">
                  <c:v>2/12/2016 10:00 AM</c:v>
                </c:pt>
                <c:pt idx="1931">
                  <c:v>2/12/2016 11:00 AM</c:v>
                </c:pt>
                <c:pt idx="1932">
                  <c:v>2/12/2016 12:00 PM</c:v>
                </c:pt>
                <c:pt idx="1933">
                  <c:v>2/12/2016 1:00 PM</c:v>
                </c:pt>
                <c:pt idx="1934">
                  <c:v>2/12/2016 2:00 PM</c:v>
                </c:pt>
                <c:pt idx="1935">
                  <c:v>2/12/2016 3:00 PM</c:v>
                </c:pt>
                <c:pt idx="1936">
                  <c:v>2/12/2016 4:00 PM</c:v>
                </c:pt>
                <c:pt idx="1937">
                  <c:v>2/12/2016 5:00 PM</c:v>
                </c:pt>
                <c:pt idx="1938">
                  <c:v>2/12/2016 6:00 PM</c:v>
                </c:pt>
                <c:pt idx="1939">
                  <c:v>2/12/2016 7:00 PM</c:v>
                </c:pt>
                <c:pt idx="1940">
                  <c:v>2/12/2016 8:00 PM</c:v>
                </c:pt>
                <c:pt idx="1941">
                  <c:v>2/12/2016 9:00 PM</c:v>
                </c:pt>
                <c:pt idx="1942">
                  <c:v>2/12/2016 10:00 PM</c:v>
                </c:pt>
                <c:pt idx="1943">
                  <c:v>2/12/2016 11:00 PM</c:v>
                </c:pt>
                <c:pt idx="1944">
                  <c:v>2/13/2016 12:00 AM</c:v>
                </c:pt>
                <c:pt idx="1945">
                  <c:v>2/13/2016 1:00 AM</c:v>
                </c:pt>
                <c:pt idx="1946">
                  <c:v>2/13/2016 2:00 AM</c:v>
                </c:pt>
                <c:pt idx="1947">
                  <c:v>2/13/2016 3:00 AM</c:v>
                </c:pt>
                <c:pt idx="1948">
                  <c:v>2/13/2016 4:00 AM</c:v>
                </c:pt>
                <c:pt idx="1949">
                  <c:v>2/13/2016 5:00 AM</c:v>
                </c:pt>
                <c:pt idx="1950">
                  <c:v>2/13/2016 6:00 AM</c:v>
                </c:pt>
                <c:pt idx="1951">
                  <c:v>2/13/2016 7:00 AM</c:v>
                </c:pt>
                <c:pt idx="1952">
                  <c:v>2/13/2016 8:00 AM</c:v>
                </c:pt>
                <c:pt idx="1953">
                  <c:v>2/13/2016 9:00 AM</c:v>
                </c:pt>
                <c:pt idx="1954">
                  <c:v>2/13/2016 10:00 AM</c:v>
                </c:pt>
                <c:pt idx="1955">
                  <c:v>2/13/2016 11:00 AM</c:v>
                </c:pt>
                <c:pt idx="1956">
                  <c:v>2/13/2016 12:00 PM</c:v>
                </c:pt>
                <c:pt idx="1957">
                  <c:v>2/13/2016 1:00 PM</c:v>
                </c:pt>
                <c:pt idx="1958">
                  <c:v>2/13/2016 2:00 PM</c:v>
                </c:pt>
                <c:pt idx="1959">
                  <c:v>2/13/2016 3:00 PM</c:v>
                </c:pt>
                <c:pt idx="1960">
                  <c:v>2/13/2016 4:00 PM</c:v>
                </c:pt>
                <c:pt idx="1961">
                  <c:v>2/13/2016 5:00 PM</c:v>
                </c:pt>
                <c:pt idx="1962">
                  <c:v>2/13/2016 6:00 PM</c:v>
                </c:pt>
                <c:pt idx="1963">
                  <c:v>2/13/2016 7:00 PM</c:v>
                </c:pt>
                <c:pt idx="1964">
                  <c:v>2/13/2016 8:00 PM</c:v>
                </c:pt>
                <c:pt idx="1965">
                  <c:v>2/13/2016 9:00 PM</c:v>
                </c:pt>
                <c:pt idx="1966">
                  <c:v>2/13/2016 10:00 PM</c:v>
                </c:pt>
                <c:pt idx="1967">
                  <c:v>2/13/2016 11:00 PM</c:v>
                </c:pt>
                <c:pt idx="1968">
                  <c:v>2/14/2016 12:00 AM</c:v>
                </c:pt>
                <c:pt idx="1969">
                  <c:v>2/14/2016 1:00 AM</c:v>
                </c:pt>
                <c:pt idx="1970">
                  <c:v>2/14/2016 2:00 AM</c:v>
                </c:pt>
                <c:pt idx="1971">
                  <c:v>2/14/2016 3:00 AM</c:v>
                </c:pt>
                <c:pt idx="1972">
                  <c:v>2/14/2016 4:00 AM</c:v>
                </c:pt>
                <c:pt idx="1973">
                  <c:v>2/14/2016 5:00 AM</c:v>
                </c:pt>
                <c:pt idx="1974">
                  <c:v>2/14/2016 6:00 AM</c:v>
                </c:pt>
                <c:pt idx="1975">
                  <c:v>2/14/2016 7:00 AM</c:v>
                </c:pt>
                <c:pt idx="1976">
                  <c:v>2/14/2016 8:00 AM</c:v>
                </c:pt>
                <c:pt idx="1977">
                  <c:v>2/14/2016 9:00 AM</c:v>
                </c:pt>
                <c:pt idx="1978">
                  <c:v>2/14/2016 10:00 AM</c:v>
                </c:pt>
                <c:pt idx="1979">
                  <c:v>2/14/2016 11:00 AM</c:v>
                </c:pt>
                <c:pt idx="1980">
                  <c:v>2/14/2016 12:00 PM</c:v>
                </c:pt>
                <c:pt idx="1981">
                  <c:v>2/14/2016 1:00 PM</c:v>
                </c:pt>
                <c:pt idx="1982">
                  <c:v>2/14/2016 2:00 PM</c:v>
                </c:pt>
                <c:pt idx="1983">
                  <c:v>2/14/2016 3:00 PM</c:v>
                </c:pt>
                <c:pt idx="1984">
                  <c:v>2/14/2016 4:00 PM</c:v>
                </c:pt>
                <c:pt idx="1985">
                  <c:v>2/14/2016 5:00 PM</c:v>
                </c:pt>
                <c:pt idx="1986">
                  <c:v>2/14/2016 6:00 PM</c:v>
                </c:pt>
                <c:pt idx="1987">
                  <c:v>2/14/2016 7:00 PM</c:v>
                </c:pt>
                <c:pt idx="1988">
                  <c:v>2/14/2016 8:00 PM</c:v>
                </c:pt>
                <c:pt idx="1989">
                  <c:v>2/14/2016 9:00 PM</c:v>
                </c:pt>
                <c:pt idx="1990">
                  <c:v>2/14/2016 10:00 PM</c:v>
                </c:pt>
                <c:pt idx="1991">
                  <c:v>2/14/2016 11:00 PM</c:v>
                </c:pt>
                <c:pt idx="1992">
                  <c:v>2/15/2016 12:00 AM</c:v>
                </c:pt>
                <c:pt idx="1993">
                  <c:v>2/15/2016 1:00 AM</c:v>
                </c:pt>
                <c:pt idx="1994">
                  <c:v>2/15/2016 2:00 AM</c:v>
                </c:pt>
                <c:pt idx="1995">
                  <c:v>2/15/2016 3:00 AM</c:v>
                </c:pt>
                <c:pt idx="1996">
                  <c:v>2/15/2016 4:00 AM</c:v>
                </c:pt>
                <c:pt idx="1997">
                  <c:v>2/15/2016 5:00 AM</c:v>
                </c:pt>
                <c:pt idx="1998">
                  <c:v>2/15/2016 6:00 AM</c:v>
                </c:pt>
                <c:pt idx="1999">
                  <c:v>2/15/2016 7:00 AM</c:v>
                </c:pt>
                <c:pt idx="2000">
                  <c:v>2/15/2016 8:00 AM</c:v>
                </c:pt>
                <c:pt idx="2001">
                  <c:v>2/15/2016 9:00 AM</c:v>
                </c:pt>
                <c:pt idx="2002">
                  <c:v>2/15/2016 10:00 AM</c:v>
                </c:pt>
                <c:pt idx="2003">
                  <c:v>2/15/2016 11:00 AM</c:v>
                </c:pt>
                <c:pt idx="2004">
                  <c:v>2/15/2016 12:00 PM</c:v>
                </c:pt>
                <c:pt idx="2005">
                  <c:v>2/15/2016 1:00 PM</c:v>
                </c:pt>
                <c:pt idx="2006">
                  <c:v>2/15/2016 2:00 PM</c:v>
                </c:pt>
                <c:pt idx="2007">
                  <c:v>2/15/2016 3:00 PM</c:v>
                </c:pt>
                <c:pt idx="2008">
                  <c:v>2/15/2016 4:00 PM</c:v>
                </c:pt>
                <c:pt idx="2009">
                  <c:v>2/15/2016 5:00 PM</c:v>
                </c:pt>
                <c:pt idx="2010">
                  <c:v>2/15/2016 6:00 PM</c:v>
                </c:pt>
                <c:pt idx="2011">
                  <c:v>2/15/2016 7:00 PM</c:v>
                </c:pt>
                <c:pt idx="2012">
                  <c:v>2/15/2016 8:00 PM</c:v>
                </c:pt>
                <c:pt idx="2013">
                  <c:v>2/15/2016 9:00 PM</c:v>
                </c:pt>
                <c:pt idx="2014">
                  <c:v>2/15/2016 10:00 PM</c:v>
                </c:pt>
                <c:pt idx="2015">
                  <c:v>2/15/2016 11:00 PM</c:v>
                </c:pt>
                <c:pt idx="2016">
                  <c:v>2/16/2016 12:00 AM</c:v>
                </c:pt>
                <c:pt idx="2017">
                  <c:v>2/16/2016 1:00 AM</c:v>
                </c:pt>
                <c:pt idx="2018">
                  <c:v>2/16/2016 2:00 AM</c:v>
                </c:pt>
                <c:pt idx="2019">
                  <c:v>2/16/2016 3:00 AM</c:v>
                </c:pt>
                <c:pt idx="2020">
                  <c:v>2/16/2016 4:00 AM</c:v>
                </c:pt>
                <c:pt idx="2021">
                  <c:v>2/16/2016 5:00 AM</c:v>
                </c:pt>
                <c:pt idx="2022">
                  <c:v>2/16/2016 6:00 AM</c:v>
                </c:pt>
                <c:pt idx="2023">
                  <c:v>2/16/2016 7:00 AM</c:v>
                </c:pt>
                <c:pt idx="2024">
                  <c:v>2/16/2016 8:00 AM</c:v>
                </c:pt>
                <c:pt idx="2025">
                  <c:v>2/16/2016 9:00 AM</c:v>
                </c:pt>
                <c:pt idx="2026">
                  <c:v>2/16/2016 10:00 AM</c:v>
                </c:pt>
                <c:pt idx="2027">
                  <c:v>2/16/2016 11:00 AM</c:v>
                </c:pt>
                <c:pt idx="2028">
                  <c:v>2/16/2016 12:00 PM</c:v>
                </c:pt>
                <c:pt idx="2029">
                  <c:v>2/16/2016 1:00 PM</c:v>
                </c:pt>
                <c:pt idx="2030">
                  <c:v>2/16/2016 2:00 PM</c:v>
                </c:pt>
                <c:pt idx="2031">
                  <c:v>2/16/2016 3:00 PM</c:v>
                </c:pt>
                <c:pt idx="2032">
                  <c:v>2/16/2016 4:00 PM</c:v>
                </c:pt>
                <c:pt idx="2033">
                  <c:v>2/16/2016 5:00 PM</c:v>
                </c:pt>
                <c:pt idx="2034">
                  <c:v>2/16/2016 6:00 PM</c:v>
                </c:pt>
                <c:pt idx="2035">
                  <c:v>2/16/2016 7:00 PM</c:v>
                </c:pt>
                <c:pt idx="2036">
                  <c:v>2/16/2016 8:00 PM</c:v>
                </c:pt>
                <c:pt idx="2037">
                  <c:v>2/16/2016 9:00 PM</c:v>
                </c:pt>
                <c:pt idx="2038">
                  <c:v>2/16/2016 10:00 PM</c:v>
                </c:pt>
                <c:pt idx="2039">
                  <c:v>2/16/2016 11:00 PM</c:v>
                </c:pt>
                <c:pt idx="2040">
                  <c:v>2/17/2016 12:00 AM</c:v>
                </c:pt>
                <c:pt idx="2041">
                  <c:v>2/17/2016 1:00 AM</c:v>
                </c:pt>
                <c:pt idx="2042">
                  <c:v>2/17/2016 2:00 AM</c:v>
                </c:pt>
                <c:pt idx="2043">
                  <c:v>2/17/2016 3:00 AM</c:v>
                </c:pt>
                <c:pt idx="2044">
                  <c:v>2/17/2016 4:00 AM</c:v>
                </c:pt>
                <c:pt idx="2045">
                  <c:v>2/17/2016 5:00 AM</c:v>
                </c:pt>
                <c:pt idx="2046">
                  <c:v>2/17/2016 6:00 AM</c:v>
                </c:pt>
                <c:pt idx="2047">
                  <c:v>2/17/2016 7:00 AM</c:v>
                </c:pt>
                <c:pt idx="2048">
                  <c:v>2/17/2016 8:00 AM</c:v>
                </c:pt>
                <c:pt idx="2049">
                  <c:v>2/17/2016 9:00 AM</c:v>
                </c:pt>
                <c:pt idx="2050">
                  <c:v>2/17/2016 10:00 AM</c:v>
                </c:pt>
                <c:pt idx="2051">
                  <c:v>2/17/2016 11:00 AM</c:v>
                </c:pt>
                <c:pt idx="2052">
                  <c:v>2/17/2016 12:00 PM</c:v>
                </c:pt>
                <c:pt idx="2053">
                  <c:v>2/17/2016 1:00 PM</c:v>
                </c:pt>
                <c:pt idx="2054">
                  <c:v>2/17/2016 2:00 PM</c:v>
                </c:pt>
                <c:pt idx="2055">
                  <c:v>2/17/2016 3:00 PM</c:v>
                </c:pt>
                <c:pt idx="2056">
                  <c:v>2/17/2016 4:00 PM</c:v>
                </c:pt>
                <c:pt idx="2057">
                  <c:v>2/17/2016 5:00 PM</c:v>
                </c:pt>
                <c:pt idx="2058">
                  <c:v>2/17/2016 6:00 PM</c:v>
                </c:pt>
                <c:pt idx="2059">
                  <c:v>2/17/2016 7:00 PM</c:v>
                </c:pt>
                <c:pt idx="2060">
                  <c:v>2/17/2016 8:00 PM</c:v>
                </c:pt>
                <c:pt idx="2061">
                  <c:v>2/17/2016 9:00 PM</c:v>
                </c:pt>
                <c:pt idx="2062">
                  <c:v>2/17/2016 10:00 PM</c:v>
                </c:pt>
                <c:pt idx="2063">
                  <c:v>2/17/2016 11:00 PM</c:v>
                </c:pt>
                <c:pt idx="2064">
                  <c:v>2/18/2016 12:00 AM</c:v>
                </c:pt>
                <c:pt idx="2065">
                  <c:v>2/18/2016 1:00 AM</c:v>
                </c:pt>
                <c:pt idx="2066">
                  <c:v>2/18/2016 2:00 AM</c:v>
                </c:pt>
                <c:pt idx="2067">
                  <c:v>2/18/2016 3:00 AM</c:v>
                </c:pt>
                <c:pt idx="2068">
                  <c:v>2/18/2016 4:00 AM</c:v>
                </c:pt>
                <c:pt idx="2069">
                  <c:v>2/18/2016 5:00 AM</c:v>
                </c:pt>
                <c:pt idx="2070">
                  <c:v>2/18/2016 6:00 AM</c:v>
                </c:pt>
                <c:pt idx="2071">
                  <c:v>2/18/2016 7:00 AM</c:v>
                </c:pt>
                <c:pt idx="2072">
                  <c:v>2/18/2016 8:00 AM</c:v>
                </c:pt>
                <c:pt idx="2073">
                  <c:v>2/18/2016 9:00 AM</c:v>
                </c:pt>
                <c:pt idx="2074">
                  <c:v>2/18/2016 10:00 AM</c:v>
                </c:pt>
                <c:pt idx="2075">
                  <c:v>2/18/2016 11:00 AM</c:v>
                </c:pt>
                <c:pt idx="2076">
                  <c:v>2/18/2016 12:00 PM</c:v>
                </c:pt>
                <c:pt idx="2077">
                  <c:v>2/18/2016 1:00 PM</c:v>
                </c:pt>
                <c:pt idx="2078">
                  <c:v>2/18/2016 2:00 PM</c:v>
                </c:pt>
                <c:pt idx="2079">
                  <c:v>2/18/2016 3:00 PM</c:v>
                </c:pt>
                <c:pt idx="2080">
                  <c:v>2/18/2016 4:00 PM</c:v>
                </c:pt>
                <c:pt idx="2081">
                  <c:v>2/18/2016 5:00 PM</c:v>
                </c:pt>
                <c:pt idx="2082">
                  <c:v>2/18/2016 6:00 PM</c:v>
                </c:pt>
                <c:pt idx="2083">
                  <c:v>2/18/2016 7:00 PM</c:v>
                </c:pt>
                <c:pt idx="2084">
                  <c:v>2/18/2016 8:00 PM</c:v>
                </c:pt>
                <c:pt idx="2085">
                  <c:v>2/18/2016 9:00 PM</c:v>
                </c:pt>
                <c:pt idx="2086">
                  <c:v>2/18/2016 10:00 PM</c:v>
                </c:pt>
                <c:pt idx="2087">
                  <c:v>2/18/2016 11:00 PM</c:v>
                </c:pt>
                <c:pt idx="2088">
                  <c:v>2/19/2016 12:00 AM</c:v>
                </c:pt>
                <c:pt idx="2089">
                  <c:v>2/19/2016 1:00 AM</c:v>
                </c:pt>
                <c:pt idx="2090">
                  <c:v>2/19/2016 2:00 AM</c:v>
                </c:pt>
                <c:pt idx="2091">
                  <c:v>2/19/2016 3:00 AM</c:v>
                </c:pt>
                <c:pt idx="2092">
                  <c:v>2/19/2016 4:00 AM</c:v>
                </c:pt>
                <c:pt idx="2093">
                  <c:v>2/19/2016 5:00 AM</c:v>
                </c:pt>
                <c:pt idx="2094">
                  <c:v>2/19/2016 6:00 AM</c:v>
                </c:pt>
                <c:pt idx="2095">
                  <c:v>2/19/2016 7:00 AM</c:v>
                </c:pt>
                <c:pt idx="2096">
                  <c:v>2/19/2016 8:00 AM</c:v>
                </c:pt>
                <c:pt idx="2097">
                  <c:v>2/19/2016 9:00 AM</c:v>
                </c:pt>
                <c:pt idx="2098">
                  <c:v>2/19/2016 10:00 AM</c:v>
                </c:pt>
                <c:pt idx="2099">
                  <c:v>2/19/2016 11:00 AM</c:v>
                </c:pt>
                <c:pt idx="2100">
                  <c:v>2/19/2016 12:00 PM</c:v>
                </c:pt>
                <c:pt idx="2101">
                  <c:v>2/19/2016 1:00 PM</c:v>
                </c:pt>
                <c:pt idx="2102">
                  <c:v>2/19/2016 2:00 PM</c:v>
                </c:pt>
                <c:pt idx="2103">
                  <c:v>2/19/2016 3:00 PM</c:v>
                </c:pt>
                <c:pt idx="2104">
                  <c:v>2/19/2016 4:00 PM</c:v>
                </c:pt>
                <c:pt idx="2105">
                  <c:v>2/19/2016 5:00 PM</c:v>
                </c:pt>
                <c:pt idx="2106">
                  <c:v>2/19/2016 6:00 PM</c:v>
                </c:pt>
                <c:pt idx="2107">
                  <c:v>2/19/2016 7:00 PM</c:v>
                </c:pt>
                <c:pt idx="2108">
                  <c:v>2/19/2016 8:00 PM</c:v>
                </c:pt>
                <c:pt idx="2109">
                  <c:v>2/19/2016 9:00 PM</c:v>
                </c:pt>
                <c:pt idx="2110">
                  <c:v>2/19/2016 10:00 PM</c:v>
                </c:pt>
                <c:pt idx="2111">
                  <c:v>2/19/2016 11:00 PM</c:v>
                </c:pt>
                <c:pt idx="2112">
                  <c:v>2/20/2016 12:00 AM</c:v>
                </c:pt>
                <c:pt idx="2113">
                  <c:v>2/20/2016 1:00 AM</c:v>
                </c:pt>
                <c:pt idx="2114">
                  <c:v>2/20/2016 2:00 AM</c:v>
                </c:pt>
                <c:pt idx="2115">
                  <c:v>2/20/2016 3:00 AM</c:v>
                </c:pt>
                <c:pt idx="2116">
                  <c:v>2/20/2016 4:00 AM</c:v>
                </c:pt>
                <c:pt idx="2117">
                  <c:v>2/20/2016 5:00 AM</c:v>
                </c:pt>
                <c:pt idx="2118">
                  <c:v>2/20/2016 6:00 AM</c:v>
                </c:pt>
                <c:pt idx="2119">
                  <c:v>2/20/2016 7:00 AM</c:v>
                </c:pt>
                <c:pt idx="2120">
                  <c:v>2/20/2016 8:00 AM</c:v>
                </c:pt>
                <c:pt idx="2121">
                  <c:v>2/20/2016 9:00 AM</c:v>
                </c:pt>
                <c:pt idx="2122">
                  <c:v>2/20/2016 10:00 AM</c:v>
                </c:pt>
                <c:pt idx="2123">
                  <c:v>2/20/2016 11:00 AM</c:v>
                </c:pt>
                <c:pt idx="2124">
                  <c:v>2/20/2016 12:00 PM</c:v>
                </c:pt>
                <c:pt idx="2125">
                  <c:v>2/20/2016 1:00 PM</c:v>
                </c:pt>
                <c:pt idx="2126">
                  <c:v>2/20/2016 2:00 PM</c:v>
                </c:pt>
                <c:pt idx="2127">
                  <c:v>2/20/2016 3:00 PM</c:v>
                </c:pt>
                <c:pt idx="2128">
                  <c:v>2/20/2016 4:00 PM</c:v>
                </c:pt>
                <c:pt idx="2129">
                  <c:v>2/20/2016 5:00 PM</c:v>
                </c:pt>
                <c:pt idx="2130">
                  <c:v>2/20/2016 6:00 PM</c:v>
                </c:pt>
                <c:pt idx="2131">
                  <c:v>2/20/2016 7:00 PM</c:v>
                </c:pt>
                <c:pt idx="2132">
                  <c:v>2/20/2016 8:00 PM</c:v>
                </c:pt>
                <c:pt idx="2133">
                  <c:v>2/20/2016 9:00 PM</c:v>
                </c:pt>
                <c:pt idx="2134">
                  <c:v>2/20/2016 10:00 PM</c:v>
                </c:pt>
                <c:pt idx="2135">
                  <c:v>2/20/2016 11:00 PM</c:v>
                </c:pt>
                <c:pt idx="2136">
                  <c:v>2/21/2016 12:00 AM</c:v>
                </c:pt>
                <c:pt idx="2137">
                  <c:v>2/21/2016 1:00 AM</c:v>
                </c:pt>
                <c:pt idx="2138">
                  <c:v>2/21/2016 2:00 AM</c:v>
                </c:pt>
                <c:pt idx="2139">
                  <c:v>2/21/2016 3:00 AM</c:v>
                </c:pt>
                <c:pt idx="2140">
                  <c:v>2/21/2016 4:00 AM</c:v>
                </c:pt>
                <c:pt idx="2141">
                  <c:v>2/21/2016 5:00 AM</c:v>
                </c:pt>
                <c:pt idx="2142">
                  <c:v>2/21/2016 6:00 AM</c:v>
                </c:pt>
                <c:pt idx="2143">
                  <c:v>2/21/2016 7:00 AM</c:v>
                </c:pt>
                <c:pt idx="2144">
                  <c:v>2/21/2016 8:00 AM</c:v>
                </c:pt>
                <c:pt idx="2145">
                  <c:v>2/21/2016 9:00 AM</c:v>
                </c:pt>
                <c:pt idx="2146">
                  <c:v>2/21/2016 10:00 AM</c:v>
                </c:pt>
                <c:pt idx="2147">
                  <c:v>2/21/2016 11:00 AM</c:v>
                </c:pt>
                <c:pt idx="2148">
                  <c:v>2/21/2016 12:00 PM</c:v>
                </c:pt>
                <c:pt idx="2149">
                  <c:v>2/21/2016 1:00 PM</c:v>
                </c:pt>
                <c:pt idx="2150">
                  <c:v>2/21/2016 2:00 PM</c:v>
                </c:pt>
                <c:pt idx="2151">
                  <c:v>2/21/2016 3:00 PM</c:v>
                </c:pt>
                <c:pt idx="2152">
                  <c:v>2/21/2016 4:00 PM</c:v>
                </c:pt>
                <c:pt idx="2153">
                  <c:v>2/21/2016 5:00 PM</c:v>
                </c:pt>
                <c:pt idx="2154">
                  <c:v>2/21/2016 6:00 PM</c:v>
                </c:pt>
                <c:pt idx="2155">
                  <c:v>2/21/2016 7:00 PM</c:v>
                </c:pt>
                <c:pt idx="2156">
                  <c:v>2/21/2016 8:00 PM</c:v>
                </c:pt>
                <c:pt idx="2157">
                  <c:v>2/21/2016 9:00 PM</c:v>
                </c:pt>
                <c:pt idx="2158">
                  <c:v>2/21/2016 10:00 PM</c:v>
                </c:pt>
                <c:pt idx="2159">
                  <c:v>2/21/2016 11:00 PM</c:v>
                </c:pt>
                <c:pt idx="2160">
                  <c:v>2/22/2016 12:00 AM</c:v>
                </c:pt>
                <c:pt idx="2161">
                  <c:v>2/22/2016 1:00 AM</c:v>
                </c:pt>
                <c:pt idx="2162">
                  <c:v>2/22/2016 2:00 AM</c:v>
                </c:pt>
                <c:pt idx="2163">
                  <c:v>2/22/2016 3:00 AM</c:v>
                </c:pt>
                <c:pt idx="2164">
                  <c:v>2/22/2016 4:00 AM</c:v>
                </c:pt>
                <c:pt idx="2165">
                  <c:v>2/22/2016 5:00 AM</c:v>
                </c:pt>
                <c:pt idx="2166">
                  <c:v>2/22/2016 6:00 AM</c:v>
                </c:pt>
                <c:pt idx="2167">
                  <c:v>2/22/2016 7:00 AM</c:v>
                </c:pt>
                <c:pt idx="2168">
                  <c:v>2/22/2016 8:00 AM</c:v>
                </c:pt>
                <c:pt idx="2169">
                  <c:v>2/22/2016 9:00 AM</c:v>
                </c:pt>
                <c:pt idx="2170">
                  <c:v>2/22/2016 10:00 AM</c:v>
                </c:pt>
                <c:pt idx="2171">
                  <c:v>2/22/2016 11:00 AM</c:v>
                </c:pt>
                <c:pt idx="2172">
                  <c:v>2/22/2016 12:00 PM</c:v>
                </c:pt>
                <c:pt idx="2173">
                  <c:v>2/22/2016 1:00 PM</c:v>
                </c:pt>
                <c:pt idx="2174">
                  <c:v>2/22/2016 2:00 PM</c:v>
                </c:pt>
                <c:pt idx="2175">
                  <c:v>2/22/2016 3:00 PM</c:v>
                </c:pt>
                <c:pt idx="2176">
                  <c:v>2/22/2016 4:00 PM</c:v>
                </c:pt>
                <c:pt idx="2177">
                  <c:v>2/22/2016 5:00 PM</c:v>
                </c:pt>
                <c:pt idx="2178">
                  <c:v>2/22/2016 6:00 PM</c:v>
                </c:pt>
                <c:pt idx="2179">
                  <c:v>2/22/2016 7:00 PM</c:v>
                </c:pt>
                <c:pt idx="2180">
                  <c:v>2/22/2016 8:00 PM</c:v>
                </c:pt>
                <c:pt idx="2181">
                  <c:v>2/22/2016 9:00 PM</c:v>
                </c:pt>
                <c:pt idx="2182">
                  <c:v>2/22/2016 10:00 PM</c:v>
                </c:pt>
                <c:pt idx="2183">
                  <c:v>2/22/2016 11:00 PM</c:v>
                </c:pt>
                <c:pt idx="2184">
                  <c:v>2/23/2016 12:00 AM</c:v>
                </c:pt>
                <c:pt idx="2185">
                  <c:v>2/23/2016 1:00 AM</c:v>
                </c:pt>
                <c:pt idx="2186">
                  <c:v>2/23/2016 2:00 AM</c:v>
                </c:pt>
                <c:pt idx="2187">
                  <c:v>2/23/2016 3:00 AM</c:v>
                </c:pt>
                <c:pt idx="2188">
                  <c:v>2/23/2016 4:00 AM</c:v>
                </c:pt>
                <c:pt idx="2189">
                  <c:v>2/23/2016 5:00 AM</c:v>
                </c:pt>
                <c:pt idx="2190">
                  <c:v>2/23/2016 6:00 AM</c:v>
                </c:pt>
                <c:pt idx="2191">
                  <c:v>2/23/2016 7:00 AM</c:v>
                </c:pt>
                <c:pt idx="2192">
                  <c:v>2/23/2016 8:00 AM</c:v>
                </c:pt>
                <c:pt idx="2193">
                  <c:v>2/23/2016 9:00 AM</c:v>
                </c:pt>
                <c:pt idx="2194">
                  <c:v>2/23/2016 10:00 AM</c:v>
                </c:pt>
                <c:pt idx="2195">
                  <c:v>2/23/2016 11:00 AM</c:v>
                </c:pt>
                <c:pt idx="2196">
                  <c:v>2/23/2016 12:00 PM</c:v>
                </c:pt>
                <c:pt idx="2197">
                  <c:v>2/23/2016 1:00 PM</c:v>
                </c:pt>
                <c:pt idx="2198">
                  <c:v>2/23/2016 2:00 PM</c:v>
                </c:pt>
                <c:pt idx="2199">
                  <c:v>2/23/2016 3:00 PM</c:v>
                </c:pt>
                <c:pt idx="2200">
                  <c:v>2/23/2016 4:00 PM</c:v>
                </c:pt>
                <c:pt idx="2201">
                  <c:v>2/23/2016 5:00 PM</c:v>
                </c:pt>
                <c:pt idx="2202">
                  <c:v>2/23/2016 6:00 PM</c:v>
                </c:pt>
                <c:pt idx="2203">
                  <c:v>2/23/2016 7:00 PM</c:v>
                </c:pt>
                <c:pt idx="2204">
                  <c:v>2/23/2016 8:00 PM</c:v>
                </c:pt>
                <c:pt idx="2205">
                  <c:v>2/23/2016 9:00 PM</c:v>
                </c:pt>
                <c:pt idx="2206">
                  <c:v>2/23/2016 10:00 PM</c:v>
                </c:pt>
                <c:pt idx="2207">
                  <c:v>2/23/2016 11:00 PM</c:v>
                </c:pt>
                <c:pt idx="2208">
                  <c:v>2/24/2016 12:00 AM</c:v>
                </c:pt>
                <c:pt idx="2209">
                  <c:v>2/24/2016 1:00 AM</c:v>
                </c:pt>
                <c:pt idx="2210">
                  <c:v>2/24/2016 2:00 AM</c:v>
                </c:pt>
                <c:pt idx="2211">
                  <c:v>2/24/2016 3:00 AM</c:v>
                </c:pt>
                <c:pt idx="2212">
                  <c:v>2/24/2016 4:00 AM</c:v>
                </c:pt>
                <c:pt idx="2213">
                  <c:v>2/24/2016 5:00 AM</c:v>
                </c:pt>
                <c:pt idx="2214">
                  <c:v>2/24/2016 6:00 AM</c:v>
                </c:pt>
                <c:pt idx="2215">
                  <c:v>2/24/2016 7:00 AM</c:v>
                </c:pt>
                <c:pt idx="2216">
                  <c:v>2/24/2016 8:00 AM</c:v>
                </c:pt>
                <c:pt idx="2217">
                  <c:v>2/24/2016 9:00 AM</c:v>
                </c:pt>
                <c:pt idx="2218">
                  <c:v>2/24/2016 10:00 AM</c:v>
                </c:pt>
                <c:pt idx="2219">
                  <c:v>2/24/2016 11:00 AM</c:v>
                </c:pt>
                <c:pt idx="2220">
                  <c:v>2/24/2016 12:00 PM</c:v>
                </c:pt>
                <c:pt idx="2221">
                  <c:v>2/24/2016 1:00 PM</c:v>
                </c:pt>
                <c:pt idx="2222">
                  <c:v>2/24/2016 2:00 PM</c:v>
                </c:pt>
                <c:pt idx="2223">
                  <c:v>2/24/2016 3:00 PM</c:v>
                </c:pt>
                <c:pt idx="2224">
                  <c:v>2/24/2016 4:00 PM</c:v>
                </c:pt>
                <c:pt idx="2225">
                  <c:v>2/24/2016 5:00 PM</c:v>
                </c:pt>
                <c:pt idx="2226">
                  <c:v>2/24/2016 6:00 PM</c:v>
                </c:pt>
                <c:pt idx="2227">
                  <c:v>2/24/2016 7:00 PM</c:v>
                </c:pt>
                <c:pt idx="2228">
                  <c:v>2/24/2016 8:00 PM</c:v>
                </c:pt>
                <c:pt idx="2229">
                  <c:v>2/24/2016 9:00 PM</c:v>
                </c:pt>
                <c:pt idx="2230">
                  <c:v>2/24/2016 10:00 PM</c:v>
                </c:pt>
                <c:pt idx="2231">
                  <c:v>2/24/2016 11:00 PM</c:v>
                </c:pt>
              </c:strCache>
            </c:strRef>
          </c:cat>
          <c:val>
            <c:numRef>
              <c:f>'Raw &amp; DA NOx'!$M$2:$M$2234</c:f>
              <c:numCache>
                <c:formatCode>0.0</c:formatCode>
                <c:ptCount val="2233"/>
                <c:pt idx="0">
                  <c:v>12.870934999999994</c:v>
                </c:pt>
                <c:pt idx="1">
                  <c:v>7.6529383333333314</c:v>
                </c:pt>
                <c:pt idx="2">
                  <c:v>14.78555833333334</c:v>
                </c:pt>
                <c:pt idx="3">
                  <c:v>18.557403333333337</c:v>
                </c:pt>
                <c:pt idx="5">
                  <c:v>34.816441379310348</c:v>
                </c:pt>
                <c:pt idx="6">
                  <c:v>44.406669999999998</c:v>
                </c:pt>
                <c:pt idx="7">
                  <c:v>43.303076666666676</c:v>
                </c:pt>
                <c:pt idx="8">
                  <c:v>37.93324333333333</c:v>
                </c:pt>
                <c:pt idx="9">
                  <c:v>29.552600000000002</c:v>
                </c:pt>
                <c:pt idx="10">
                  <c:v>29.885899999999996</c:v>
                </c:pt>
                <c:pt idx="11">
                  <c:v>27.506683018867918</c:v>
                </c:pt>
                <c:pt idx="12">
                  <c:v>22.186105084745765</c:v>
                </c:pt>
                <c:pt idx="13">
                  <c:v>19.527676666666665</c:v>
                </c:pt>
                <c:pt idx="14">
                  <c:v>22.799739999999996</c:v>
                </c:pt>
                <c:pt idx="32">
                  <c:v>26.579159999999995</c:v>
                </c:pt>
                <c:pt idx="33">
                  <c:v>25.481578571428567</c:v>
                </c:pt>
                <c:pt idx="34">
                  <c:v>20.854788135593225</c:v>
                </c:pt>
                <c:pt idx="35">
                  <c:v>20.653489999999998</c:v>
                </c:pt>
                <c:pt idx="36">
                  <c:v>20.871246000000006</c:v>
                </c:pt>
                <c:pt idx="37">
                  <c:v>31.40065365853658</c:v>
                </c:pt>
                <c:pt idx="38">
                  <c:v>33.374439999999986</c:v>
                </c:pt>
                <c:pt idx="39">
                  <c:v>31.802374999999991</c:v>
                </c:pt>
                <c:pt idx="40">
                  <c:v>36.724105000000009</c:v>
                </c:pt>
                <c:pt idx="41">
                  <c:v>35.963070000000002</c:v>
                </c:pt>
                <c:pt idx="42">
                  <c:v>40.771816949152552</c:v>
                </c:pt>
                <c:pt idx="43">
                  <c:v>41.212544999999999</c:v>
                </c:pt>
                <c:pt idx="44">
                  <c:v>39.768244999999993</c:v>
                </c:pt>
                <c:pt idx="45">
                  <c:v>39.06461166666665</c:v>
                </c:pt>
                <c:pt idx="46">
                  <c:v>35.631621666666668</c:v>
                </c:pt>
                <c:pt idx="47">
                  <c:v>34.066963333333341</c:v>
                </c:pt>
                <c:pt idx="48">
                  <c:v>31.414937288135583</c:v>
                </c:pt>
                <c:pt idx="49">
                  <c:v>30.95616333333334</c:v>
                </c:pt>
                <c:pt idx="50">
                  <c:v>29.895158333333328</c:v>
                </c:pt>
                <c:pt idx="51">
                  <c:v>31.900513333333329</c:v>
                </c:pt>
                <c:pt idx="53">
                  <c:v>28.133201724137926</c:v>
                </c:pt>
                <c:pt idx="54">
                  <c:v>22.973628333333338</c:v>
                </c:pt>
                <c:pt idx="55">
                  <c:v>21.999651666666669</c:v>
                </c:pt>
                <c:pt idx="56">
                  <c:v>19.333251666666666</c:v>
                </c:pt>
                <c:pt idx="57">
                  <c:v>25.669655000000013</c:v>
                </c:pt>
                <c:pt idx="58">
                  <c:v>28.674909999999993</c:v>
                </c:pt>
                <c:pt idx="59">
                  <c:v>23.042139999999993</c:v>
                </c:pt>
                <c:pt idx="60">
                  <c:v>19.348064999999995</c:v>
                </c:pt>
                <c:pt idx="61">
                  <c:v>22.1493</c:v>
                </c:pt>
                <c:pt idx="62">
                  <c:v>21.199731666666658</c:v>
                </c:pt>
                <c:pt idx="63">
                  <c:v>12.311731666666667</c:v>
                </c:pt>
                <c:pt idx="64">
                  <c:v>15.870207692307691</c:v>
                </c:pt>
                <c:pt idx="65">
                  <c:v>20.553500000000003</c:v>
                </c:pt>
                <c:pt idx="66">
                  <c:v>20.494246666666669</c:v>
                </c:pt>
                <c:pt idx="67">
                  <c:v>20.092435000000002</c:v>
                </c:pt>
                <c:pt idx="68">
                  <c:v>28.065711666666669</c:v>
                </c:pt>
                <c:pt idx="69">
                  <c:v>25.982586666666659</c:v>
                </c:pt>
                <c:pt idx="70">
                  <c:v>25.258584999999986</c:v>
                </c:pt>
                <c:pt idx="71">
                  <c:v>33.857724999999995</c:v>
                </c:pt>
                <c:pt idx="72">
                  <c:v>25.488191666666658</c:v>
                </c:pt>
                <c:pt idx="73">
                  <c:v>28.249026666666666</c:v>
                </c:pt>
                <c:pt idx="74">
                  <c:v>20.710891666666662</c:v>
                </c:pt>
                <c:pt idx="75">
                  <c:v>21.116406666666666</c:v>
                </c:pt>
                <c:pt idx="77">
                  <c:v>17.873691379310348</c:v>
                </c:pt>
                <c:pt idx="78">
                  <c:v>25.193413333333325</c:v>
                </c:pt>
                <c:pt idx="79">
                  <c:v>23.726986666666658</c:v>
                </c:pt>
                <c:pt idx="80">
                  <c:v>25.376293333333329</c:v>
                </c:pt>
                <c:pt idx="81">
                  <c:v>21.185293333333334</c:v>
                </c:pt>
                <c:pt idx="82">
                  <c:v>17.890066666666669</c:v>
                </c:pt>
                <c:pt idx="83">
                  <c:v>19.940693333333332</c:v>
                </c:pt>
                <c:pt idx="84">
                  <c:v>17.668240000000001</c:v>
                </c:pt>
                <c:pt idx="85">
                  <c:v>18.172545454545453</c:v>
                </c:pt>
                <c:pt idx="86">
                  <c:v>18.332026666666664</c:v>
                </c:pt>
                <c:pt idx="87">
                  <c:v>20.401280000000003</c:v>
                </c:pt>
                <c:pt idx="88">
                  <c:v>28.09917333333334</c:v>
                </c:pt>
                <c:pt idx="89">
                  <c:v>29.963533333333331</c:v>
                </c:pt>
                <c:pt idx="90">
                  <c:v>28.774813333333327</c:v>
                </c:pt>
                <c:pt idx="91">
                  <c:v>20.267506666666666</c:v>
                </c:pt>
                <c:pt idx="92">
                  <c:v>19.925453333333333</c:v>
                </c:pt>
                <c:pt idx="93">
                  <c:v>17.940866666666668</c:v>
                </c:pt>
                <c:pt idx="94">
                  <c:v>17.283853333333333</c:v>
                </c:pt>
                <c:pt idx="95">
                  <c:v>21.637413333333335</c:v>
                </c:pt>
                <c:pt idx="96">
                  <c:v>21.139573333333331</c:v>
                </c:pt>
                <c:pt idx="97">
                  <c:v>20.516426666666664</c:v>
                </c:pt>
                <c:pt idx="98">
                  <c:v>23.830280000000002</c:v>
                </c:pt>
                <c:pt idx="101">
                  <c:v>26.522855172413784</c:v>
                </c:pt>
                <c:pt idx="102">
                  <c:v>30.0228</c:v>
                </c:pt>
                <c:pt idx="103">
                  <c:v>29.594386666666669</c:v>
                </c:pt>
                <c:pt idx="104">
                  <c:v>28.107639999999989</c:v>
                </c:pt>
                <c:pt idx="105">
                  <c:v>15.649786666666669</c:v>
                </c:pt>
                <c:pt idx="106">
                  <c:v>5.3898799999999998</c:v>
                </c:pt>
                <c:pt idx="107">
                  <c:v>6.2771866666666662</c:v>
                </c:pt>
                <c:pt idx="108">
                  <c:v>6.8004266666666657</c:v>
                </c:pt>
                <c:pt idx="109">
                  <c:v>6.0082545454545455</c:v>
                </c:pt>
                <c:pt idx="110">
                  <c:v>6.8817066666666662</c:v>
                </c:pt>
                <c:pt idx="111">
                  <c:v>8.8526188679245301</c:v>
                </c:pt>
                <c:pt idx="112">
                  <c:v>9.4420266666666635</c:v>
                </c:pt>
                <c:pt idx="113">
                  <c:v>9.8179466666666695</c:v>
                </c:pt>
                <c:pt idx="114">
                  <c:v>9.970346666666666</c:v>
                </c:pt>
                <c:pt idx="115">
                  <c:v>9.6604666666666681</c:v>
                </c:pt>
                <c:pt idx="116">
                  <c:v>8.390466666666665</c:v>
                </c:pt>
                <c:pt idx="117">
                  <c:v>8.3345866666666684</c:v>
                </c:pt>
                <c:pt idx="118">
                  <c:v>5.3627866666666666</c:v>
                </c:pt>
                <c:pt idx="119">
                  <c:v>7.5962933333333327</c:v>
                </c:pt>
                <c:pt idx="120">
                  <c:v>6.6395600000000012</c:v>
                </c:pt>
                <c:pt idx="121">
                  <c:v>7.3202800000000003</c:v>
                </c:pt>
                <c:pt idx="122">
                  <c:v>7.572586666666667</c:v>
                </c:pt>
                <c:pt idx="123">
                  <c:v>7.9231066666666656</c:v>
                </c:pt>
                <c:pt idx="125">
                  <c:v>9.3337811320754707</c:v>
                </c:pt>
                <c:pt idx="126">
                  <c:v>3.9708666666666632</c:v>
                </c:pt>
                <c:pt idx="127">
                  <c:v>5.3373866666666636</c:v>
                </c:pt>
                <c:pt idx="128">
                  <c:v>4.627880000000002</c:v>
                </c:pt>
                <c:pt idx="129">
                  <c:v>-0.23537333333333313</c:v>
                </c:pt>
                <c:pt idx="130">
                  <c:v>-0.85682666666666751</c:v>
                </c:pt>
                <c:pt idx="131">
                  <c:v>-0.6180666666666681</c:v>
                </c:pt>
                <c:pt idx="132">
                  <c:v>-1.0329333333333328</c:v>
                </c:pt>
                <c:pt idx="133">
                  <c:v>0.75045454545454515</c:v>
                </c:pt>
                <c:pt idx="134">
                  <c:v>2.0861866666666651</c:v>
                </c:pt>
                <c:pt idx="135">
                  <c:v>3.8303200000000013</c:v>
                </c:pt>
                <c:pt idx="136">
                  <c:v>11.07101333333333</c:v>
                </c:pt>
                <c:pt idx="137">
                  <c:v>12.532360000000001</c:v>
                </c:pt>
                <c:pt idx="138">
                  <c:v>4.23672</c:v>
                </c:pt>
                <c:pt idx="139">
                  <c:v>4.2773600000000007</c:v>
                </c:pt>
                <c:pt idx="140">
                  <c:v>4.8683333333333332</c:v>
                </c:pt>
                <c:pt idx="141">
                  <c:v>8.0822800000000043</c:v>
                </c:pt>
                <c:pt idx="142">
                  <c:v>9.404773333333333</c:v>
                </c:pt>
                <c:pt idx="143">
                  <c:v>9.8755199999999999</c:v>
                </c:pt>
                <c:pt idx="144">
                  <c:v>8.4158666666666679</c:v>
                </c:pt>
                <c:pt idx="145">
                  <c:v>11.423226666666663</c:v>
                </c:pt>
                <c:pt idx="146">
                  <c:v>9.8670533333333346</c:v>
                </c:pt>
                <c:pt idx="147">
                  <c:v>6.173893333333333</c:v>
                </c:pt>
                <c:pt idx="149">
                  <c:v>11.964275862068968</c:v>
                </c:pt>
                <c:pt idx="150">
                  <c:v>14.879320000000002</c:v>
                </c:pt>
                <c:pt idx="151">
                  <c:v>15.646400000000002</c:v>
                </c:pt>
                <c:pt idx="152">
                  <c:v>13.087773333333335</c:v>
                </c:pt>
                <c:pt idx="153">
                  <c:v>12.991253333333338</c:v>
                </c:pt>
                <c:pt idx="154">
                  <c:v>10.645986666666667</c:v>
                </c:pt>
                <c:pt idx="155">
                  <c:v>10.784840000000006</c:v>
                </c:pt>
                <c:pt idx="156">
                  <c:v>12.286826666666665</c:v>
                </c:pt>
                <c:pt idx="157">
                  <c:v>10.795000000000002</c:v>
                </c:pt>
                <c:pt idx="158">
                  <c:v>11.7348</c:v>
                </c:pt>
                <c:pt idx="159">
                  <c:v>15.888546666666675</c:v>
                </c:pt>
                <c:pt idx="160">
                  <c:v>18.237199999999994</c:v>
                </c:pt>
                <c:pt idx="161">
                  <c:v>21.730546666666665</c:v>
                </c:pt>
                <c:pt idx="162">
                  <c:v>28.073773333333335</c:v>
                </c:pt>
                <c:pt idx="163">
                  <c:v>28.703693333333334</c:v>
                </c:pt>
                <c:pt idx="164">
                  <c:v>26.289000000000001</c:v>
                </c:pt>
                <c:pt idx="165">
                  <c:v>26.256826666666665</c:v>
                </c:pt>
                <c:pt idx="166">
                  <c:v>24.519466666666663</c:v>
                </c:pt>
                <c:pt idx="167">
                  <c:v>25.747133333333327</c:v>
                </c:pt>
                <c:pt idx="168">
                  <c:v>23.479759999999999</c:v>
                </c:pt>
                <c:pt idx="169">
                  <c:v>23.726986666666662</c:v>
                </c:pt>
                <c:pt idx="170">
                  <c:v>23.081826666666672</c:v>
                </c:pt>
                <c:pt idx="173">
                  <c:v>19.969655172413791</c:v>
                </c:pt>
                <c:pt idx="174">
                  <c:v>20.021973333333339</c:v>
                </c:pt>
                <c:pt idx="175">
                  <c:v>20.562146666666671</c:v>
                </c:pt>
                <c:pt idx="176">
                  <c:v>20.491026666666674</c:v>
                </c:pt>
                <c:pt idx="177">
                  <c:v>17.393920000000001</c:v>
                </c:pt>
                <c:pt idx="178">
                  <c:v>18.430240000000001</c:v>
                </c:pt>
                <c:pt idx="179">
                  <c:v>19.151600000000006</c:v>
                </c:pt>
                <c:pt idx="180">
                  <c:v>20.143893333333327</c:v>
                </c:pt>
                <c:pt idx="181">
                  <c:v>20.569381818181817</c:v>
                </c:pt>
                <c:pt idx="182">
                  <c:v>18.643600000000006</c:v>
                </c:pt>
                <c:pt idx="183">
                  <c:v>21.053213333333346</c:v>
                </c:pt>
                <c:pt idx="184">
                  <c:v>21.694986666666669</c:v>
                </c:pt>
                <c:pt idx="185">
                  <c:v>22.67881333333332</c:v>
                </c:pt>
                <c:pt idx="186">
                  <c:v>21.82876000000001</c:v>
                </c:pt>
                <c:pt idx="187">
                  <c:v>20.723013333333338</c:v>
                </c:pt>
                <c:pt idx="188">
                  <c:v>17.129760000000001</c:v>
                </c:pt>
                <c:pt idx="189">
                  <c:v>14.35946666666667</c:v>
                </c:pt>
                <c:pt idx="190">
                  <c:v>12.246186666666668</c:v>
                </c:pt>
                <c:pt idx="191">
                  <c:v>9.7806933333333284</c:v>
                </c:pt>
                <c:pt idx="192">
                  <c:v>7.7994933333333316</c:v>
                </c:pt>
                <c:pt idx="193">
                  <c:v>8.0670399999999987</c:v>
                </c:pt>
                <c:pt idx="194">
                  <c:v>8.8256533333333405</c:v>
                </c:pt>
                <c:pt idx="195">
                  <c:v>8.6563200000000009</c:v>
                </c:pt>
                <c:pt idx="197">
                  <c:v>9.7693655172413827</c:v>
                </c:pt>
                <c:pt idx="198">
                  <c:v>16.818186666666673</c:v>
                </c:pt>
                <c:pt idx="199">
                  <c:v>17.195800000000002</c:v>
                </c:pt>
                <c:pt idx="200">
                  <c:v>18.936546666666668</c:v>
                </c:pt>
                <c:pt idx="201">
                  <c:v>16.940106666666672</c:v>
                </c:pt>
                <c:pt idx="202">
                  <c:v>14.923008000000001</c:v>
                </c:pt>
                <c:pt idx="203">
                  <c:v>16.877453333333339</c:v>
                </c:pt>
                <c:pt idx="204">
                  <c:v>23.486533333333337</c:v>
                </c:pt>
                <c:pt idx="205">
                  <c:v>22.57598181818182</c:v>
                </c:pt>
                <c:pt idx="206">
                  <c:v>22.250400000000003</c:v>
                </c:pt>
                <c:pt idx="207">
                  <c:v>20.462240000000005</c:v>
                </c:pt>
                <c:pt idx="208">
                  <c:v>20.700999999999993</c:v>
                </c:pt>
                <c:pt idx="209">
                  <c:v>21.986240000000006</c:v>
                </c:pt>
                <c:pt idx="210">
                  <c:v>19.670110344827592</c:v>
                </c:pt>
                <c:pt idx="211">
                  <c:v>21.842306666666669</c:v>
                </c:pt>
                <c:pt idx="212">
                  <c:v>19.815386666666662</c:v>
                </c:pt>
                <c:pt idx="213">
                  <c:v>16.193346666666663</c:v>
                </c:pt>
                <c:pt idx="214">
                  <c:v>17.40577333333334</c:v>
                </c:pt>
                <c:pt idx="215">
                  <c:v>16.841893333333335</c:v>
                </c:pt>
                <c:pt idx="216">
                  <c:v>16.271240000000002</c:v>
                </c:pt>
                <c:pt idx="217">
                  <c:v>17.488746666666668</c:v>
                </c:pt>
                <c:pt idx="218">
                  <c:v>19.727333333333338</c:v>
                </c:pt>
                <c:pt idx="219">
                  <c:v>16.79448</c:v>
                </c:pt>
                <c:pt idx="221">
                  <c:v>3.682124137931035</c:v>
                </c:pt>
                <c:pt idx="222">
                  <c:v>9.3167200000000019</c:v>
                </c:pt>
                <c:pt idx="223">
                  <c:v>9.3184133333333339</c:v>
                </c:pt>
                <c:pt idx="224">
                  <c:v>9.9161599999999979</c:v>
                </c:pt>
                <c:pt idx="225">
                  <c:v>9.6333733333333331</c:v>
                </c:pt>
                <c:pt idx="226">
                  <c:v>7.4676</c:v>
                </c:pt>
                <c:pt idx="227">
                  <c:v>7.0679733333333337</c:v>
                </c:pt>
                <c:pt idx="228">
                  <c:v>6.2860296296296294</c:v>
                </c:pt>
                <c:pt idx="230">
                  <c:v>7.7910266666666663</c:v>
                </c:pt>
                <c:pt idx="231">
                  <c:v>7.5624266666666662</c:v>
                </c:pt>
                <c:pt idx="232">
                  <c:v>8.4768266666666676</c:v>
                </c:pt>
                <c:pt idx="233">
                  <c:v>8.9018533333333334</c:v>
                </c:pt>
                <c:pt idx="234">
                  <c:v>6.8986399999999994</c:v>
                </c:pt>
                <c:pt idx="235">
                  <c:v>7.3118133333333324</c:v>
                </c:pt>
                <c:pt idx="236">
                  <c:v>8.559800000000001</c:v>
                </c:pt>
                <c:pt idx="237">
                  <c:v>6.28904</c:v>
                </c:pt>
                <c:pt idx="238">
                  <c:v>6.6751199999999997</c:v>
                </c:pt>
                <c:pt idx="239">
                  <c:v>7.0408799999999996</c:v>
                </c:pt>
                <c:pt idx="240">
                  <c:v>6.5904533333333335</c:v>
                </c:pt>
                <c:pt idx="241">
                  <c:v>5.7962800000000003</c:v>
                </c:pt>
                <c:pt idx="242">
                  <c:v>6.1569600000000007</c:v>
                </c:pt>
                <c:pt idx="245">
                  <c:v>26.720799999999997</c:v>
                </c:pt>
                <c:pt idx="246">
                  <c:v>30.886399999999998</c:v>
                </c:pt>
                <c:pt idx="247">
                  <c:v>28.876413333333343</c:v>
                </c:pt>
                <c:pt idx="248">
                  <c:v>28.773120000000002</c:v>
                </c:pt>
                <c:pt idx="249">
                  <c:v>10.234506666666665</c:v>
                </c:pt>
                <c:pt idx="250">
                  <c:v>3.9285333333333328</c:v>
                </c:pt>
                <c:pt idx="251">
                  <c:v>2.0218400000000005</c:v>
                </c:pt>
                <c:pt idx="252">
                  <c:v>1.3817599999999997</c:v>
                </c:pt>
                <c:pt idx="253">
                  <c:v>1.4362545454545457</c:v>
                </c:pt>
                <c:pt idx="254">
                  <c:v>4.8801866666666669</c:v>
                </c:pt>
                <c:pt idx="255">
                  <c:v>8.3532133333333363</c:v>
                </c:pt>
                <c:pt idx="256">
                  <c:v>10.061786666666663</c:v>
                </c:pt>
                <c:pt idx="257">
                  <c:v>9.6249066666666661</c:v>
                </c:pt>
                <c:pt idx="258">
                  <c:v>7.1678800000000011</c:v>
                </c:pt>
                <c:pt idx="259">
                  <c:v>5.9605333333333341</c:v>
                </c:pt>
                <c:pt idx="260">
                  <c:v>7.0527333333333333</c:v>
                </c:pt>
                <c:pt idx="261">
                  <c:v>6.2416266666666624</c:v>
                </c:pt>
                <c:pt idx="262">
                  <c:v>5.5456666666666656</c:v>
                </c:pt>
                <c:pt idx="263">
                  <c:v>5.9247851851851845</c:v>
                </c:pt>
                <c:pt idx="264">
                  <c:v>19.048185714285715</c:v>
                </c:pt>
                <c:pt idx="265">
                  <c:v>25.821639999999999</c:v>
                </c:pt>
                <c:pt idx="266">
                  <c:v>25.130759999999999</c:v>
                </c:pt>
                <c:pt idx="267">
                  <c:v>24.062266666666666</c:v>
                </c:pt>
                <c:pt idx="269">
                  <c:v>24.334951724137934</c:v>
                </c:pt>
                <c:pt idx="270">
                  <c:v>25.733586666666664</c:v>
                </c:pt>
                <c:pt idx="271">
                  <c:v>25.987586666666658</c:v>
                </c:pt>
                <c:pt idx="272">
                  <c:v>26.602266666666676</c:v>
                </c:pt>
                <c:pt idx="273">
                  <c:v>20.279360000000004</c:v>
                </c:pt>
                <c:pt idx="274">
                  <c:v>3.8574133333333336</c:v>
                </c:pt>
                <c:pt idx="275">
                  <c:v>4.5059600000000009</c:v>
                </c:pt>
                <c:pt idx="276">
                  <c:v>10.546079999999998</c:v>
                </c:pt>
                <c:pt idx="277">
                  <c:v>10.125363636363637</c:v>
                </c:pt>
                <c:pt idx="278">
                  <c:v>16.440573333333333</c:v>
                </c:pt>
                <c:pt idx="279">
                  <c:v>22.263946666666673</c:v>
                </c:pt>
                <c:pt idx="280">
                  <c:v>23.005626666666672</c:v>
                </c:pt>
                <c:pt idx="281">
                  <c:v>29.045746666666663</c:v>
                </c:pt>
                <c:pt idx="282">
                  <c:v>29.643493333333335</c:v>
                </c:pt>
                <c:pt idx="283">
                  <c:v>28.458160000000003</c:v>
                </c:pt>
                <c:pt idx="284">
                  <c:v>26.971413333333334</c:v>
                </c:pt>
                <c:pt idx="285">
                  <c:v>24.917400000000001</c:v>
                </c:pt>
                <c:pt idx="286">
                  <c:v>24.397546666666678</c:v>
                </c:pt>
                <c:pt idx="287">
                  <c:v>24.538093333333332</c:v>
                </c:pt>
                <c:pt idx="288">
                  <c:v>21.529039999999995</c:v>
                </c:pt>
                <c:pt idx="289">
                  <c:v>19.820466666666661</c:v>
                </c:pt>
                <c:pt idx="290">
                  <c:v>18.613120000000002</c:v>
                </c:pt>
                <c:pt idx="291">
                  <c:v>18.199946666666673</c:v>
                </c:pt>
                <c:pt idx="293">
                  <c:v>13.941972413793104</c:v>
                </c:pt>
                <c:pt idx="294">
                  <c:v>15.522786666666669</c:v>
                </c:pt>
                <c:pt idx="295">
                  <c:v>15.453359999999996</c:v>
                </c:pt>
                <c:pt idx="296">
                  <c:v>15.145173333333336</c:v>
                </c:pt>
                <c:pt idx="297">
                  <c:v>18.230426666666666</c:v>
                </c:pt>
                <c:pt idx="298">
                  <c:v>19.686693333333331</c:v>
                </c:pt>
                <c:pt idx="299">
                  <c:v>17.077266666666659</c:v>
                </c:pt>
                <c:pt idx="300">
                  <c:v>14.256173333333328</c:v>
                </c:pt>
                <c:pt idx="301">
                  <c:v>15.041418181818184</c:v>
                </c:pt>
                <c:pt idx="302">
                  <c:v>18.704560000000001</c:v>
                </c:pt>
                <c:pt idx="303">
                  <c:v>17.900226666666665</c:v>
                </c:pt>
                <c:pt idx="304">
                  <c:v>24.93602666666667</c:v>
                </c:pt>
                <c:pt idx="305">
                  <c:v>26.30424</c:v>
                </c:pt>
                <c:pt idx="306">
                  <c:v>29.59607999999999</c:v>
                </c:pt>
                <c:pt idx="307">
                  <c:v>31.003240000000005</c:v>
                </c:pt>
                <c:pt idx="308">
                  <c:v>33.436560000000007</c:v>
                </c:pt>
                <c:pt idx="309">
                  <c:v>33.155466666666676</c:v>
                </c:pt>
                <c:pt idx="310">
                  <c:v>33.288224000000014</c:v>
                </c:pt>
                <c:pt idx="311">
                  <c:v>29.39118666666667</c:v>
                </c:pt>
                <c:pt idx="312">
                  <c:v>29.179519999999986</c:v>
                </c:pt>
                <c:pt idx="313">
                  <c:v>26.901986666666673</c:v>
                </c:pt>
                <c:pt idx="314">
                  <c:v>27.66398666666667</c:v>
                </c:pt>
                <c:pt idx="317">
                  <c:v>27.966275862068976</c:v>
                </c:pt>
                <c:pt idx="318">
                  <c:v>29.902573333333326</c:v>
                </c:pt>
                <c:pt idx="319">
                  <c:v>29.509720000000002</c:v>
                </c:pt>
                <c:pt idx="320">
                  <c:v>27.680919999999986</c:v>
                </c:pt>
                <c:pt idx="321">
                  <c:v>30.302199999999999</c:v>
                </c:pt>
                <c:pt idx="322">
                  <c:v>33.517839999999993</c:v>
                </c:pt>
                <c:pt idx="323">
                  <c:v>37.097546666666659</c:v>
                </c:pt>
                <c:pt idx="324">
                  <c:v>28.751106666666672</c:v>
                </c:pt>
                <c:pt idx="325">
                  <c:v>28.25634545454545</c:v>
                </c:pt>
                <c:pt idx="326">
                  <c:v>33.553399999999996</c:v>
                </c:pt>
                <c:pt idx="327">
                  <c:v>33.516146666666678</c:v>
                </c:pt>
                <c:pt idx="328">
                  <c:v>33.468733333333326</c:v>
                </c:pt>
                <c:pt idx="329">
                  <c:v>28.27020000000001</c:v>
                </c:pt>
                <c:pt idx="330">
                  <c:v>23.13770666666667</c:v>
                </c:pt>
                <c:pt idx="331">
                  <c:v>17.510760000000005</c:v>
                </c:pt>
                <c:pt idx="332">
                  <c:v>18.027226666666675</c:v>
                </c:pt>
                <c:pt idx="333">
                  <c:v>9.760373333333332</c:v>
                </c:pt>
                <c:pt idx="334">
                  <c:v>5.7065333333333337</c:v>
                </c:pt>
                <c:pt idx="335">
                  <c:v>4.572000000000001</c:v>
                </c:pt>
                <c:pt idx="336">
                  <c:v>4.1926933333333327</c:v>
                </c:pt>
                <c:pt idx="337">
                  <c:v>3.4154533333333332</c:v>
                </c:pt>
                <c:pt idx="338">
                  <c:v>4.3772666666666673</c:v>
                </c:pt>
                <c:pt idx="339">
                  <c:v>3.3968266666666671</c:v>
                </c:pt>
                <c:pt idx="341">
                  <c:v>5.0519724137931021</c:v>
                </c:pt>
                <c:pt idx="342">
                  <c:v>8.454813333333334</c:v>
                </c:pt>
                <c:pt idx="343">
                  <c:v>10.474960000000003</c:v>
                </c:pt>
                <c:pt idx="344">
                  <c:v>11.553613333333333</c:v>
                </c:pt>
                <c:pt idx="345">
                  <c:v>10.13968</c:v>
                </c:pt>
                <c:pt idx="346">
                  <c:v>9.3607466666666639</c:v>
                </c:pt>
                <c:pt idx="347">
                  <c:v>7.8909333333333347</c:v>
                </c:pt>
                <c:pt idx="348">
                  <c:v>7.621693333333333</c:v>
                </c:pt>
                <c:pt idx="349">
                  <c:v>6.1385302325581401</c:v>
                </c:pt>
                <c:pt idx="350">
                  <c:v>6.299199999999999</c:v>
                </c:pt>
                <c:pt idx="351">
                  <c:v>9.1216135593220322</c:v>
                </c:pt>
                <c:pt idx="352">
                  <c:v>16.592973333333333</c:v>
                </c:pt>
                <c:pt idx="353">
                  <c:v>19.576626666666666</c:v>
                </c:pt>
                <c:pt idx="354">
                  <c:v>23.723600000000001</c:v>
                </c:pt>
                <c:pt idx="355">
                  <c:v>14.003866666666672</c:v>
                </c:pt>
                <c:pt idx="356">
                  <c:v>15.336519999999998</c:v>
                </c:pt>
                <c:pt idx="357">
                  <c:v>16.816493333333334</c:v>
                </c:pt>
                <c:pt idx="358">
                  <c:v>18.636826666666664</c:v>
                </c:pt>
                <c:pt idx="359">
                  <c:v>13.575453333333336</c:v>
                </c:pt>
                <c:pt idx="360">
                  <c:v>16.994293333333335</c:v>
                </c:pt>
                <c:pt idx="361">
                  <c:v>12.823613333333336</c:v>
                </c:pt>
                <c:pt idx="362">
                  <c:v>12.495106666666661</c:v>
                </c:pt>
                <c:pt idx="363">
                  <c:v>18.975493333333333</c:v>
                </c:pt>
                <c:pt idx="364">
                  <c:v>20.682226086956522</c:v>
                </c:pt>
                <c:pt idx="365">
                  <c:v>22.855582608695656</c:v>
                </c:pt>
                <c:pt idx="366">
                  <c:v>18.062786666666664</c:v>
                </c:pt>
                <c:pt idx="367">
                  <c:v>21.405426666666681</c:v>
                </c:pt>
                <c:pt idx="368">
                  <c:v>17.942560000000004</c:v>
                </c:pt>
                <c:pt idx="369">
                  <c:v>15.819120000000002</c:v>
                </c:pt>
                <c:pt idx="370">
                  <c:v>17.468426666666673</c:v>
                </c:pt>
                <c:pt idx="371">
                  <c:v>23.898013333333331</c:v>
                </c:pt>
                <c:pt idx="372">
                  <c:v>24.311186666666664</c:v>
                </c:pt>
                <c:pt idx="373">
                  <c:v>21.832186046511634</c:v>
                </c:pt>
                <c:pt idx="374">
                  <c:v>24.534706666666661</c:v>
                </c:pt>
                <c:pt idx="375">
                  <c:v>28.740946666666666</c:v>
                </c:pt>
                <c:pt idx="376">
                  <c:v>30.254786666666668</c:v>
                </c:pt>
                <c:pt idx="377">
                  <c:v>30.307280000000002</c:v>
                </c:pt>
                <c:pt idx="378">
                  <c:v>24.497654237288145</c:v>
                </c:pt>
                <c:pt idx="379">
                  <c:v>19.669760000000004</c:v>
                </c:pt>
                <c:pt idx="380">
                  <c:v>15.285720000000003</c:v>
                </c:pt>
                <c:pt idx="381">
                  <c:v>17.205959999999997</c:v>
                </c:pt>
                <c:pt idx="382">
                  <c:v>18.074289655172418</c:v>
                </c:pt>
                <c:pt idx="383">
                  <c:v>16.327120000000004</c:v>
                </c:pt>
                <c:pt idx="384">
                  <c:v>19.910213333333338</c:v>
                </c:pt>
                <c:pt idx="385">
                  <c:v>15.71752</c:v>
                </c:pt>
                <c:pt idx="386">
                  <c:v>8.7748533333333327</c:v>
                </c:pt>
                <c:pt idx="387">
                  <c:v>12.330853333333334</c:v>
                </c:pt>
                <c:pt idx="388">
                  <c:v>10.398539130434781</c:v>
                </c:pt>
                <c:pt idx="389">
                  <c:v>32.664400000000008</c:v>
                </c:pt>
                <c:pt idx="390">
                  <c:v>37.724080000000001</c:v>
                </c:pt>
                <c:pt idx="391">
                  <c:v>37.072146666666676</c:v>
                </c:pt>
                <c:pt idx="392">
                  <c:v>35.170533333333331</c:v>
                </c:pt>
                <c:pt idx="393">
                  <c:v>34.952093333333337</c:v>
                </c:pt>
                <c:pt idx="394">
                  <c:v>27.064546666666672</c:v>
                </c:pt>
                <c:pt idx="395">
                  <c:v>21.703453333333336</c:v>
                </c:pt>
                <c:pt idx="396">
                  <c:v>21.107399999999995</c:v>
                </c:pt>
                <c:pt idx="397">
                  <c:v>23.645090909090911</c:v>
                </c:pt>
                <c:pt idx="398">
                  <c:v>25.396613333333342</c:v>
                </c:pt>
                <c:pt idx="399">
                  <c:v>34.693013333333326</c:v>
                </c:pt>
                <c:pt idx="400">
                  <c:v>41.965880000000013</c:v>
                </c:pt>
                <c:pt idx="401">
                  <c:v>44.405973333333343</c:v>
                </c:pt>
                <c:pt idx="402">
                  <c:v>39.356453333333356</c:v>
                </c:pt>
                <c:pt idx="403">
                  <c:v>36.075968627450983</c:v>
                </c:pt>
                <c:pt idx="404">
                  <c:v>35.532906666666676</c:v>
                </c:pt>
                <c:pt idx="405">
                  <c:v>32.632226666666675</c:v>
                </c:pt>
                <c:pt idx="406">
                  <c:v>28.33624</c:v>
                </c:pt>
                <c:pt idx="407">
                  <c:v>29.000026666666663</c:v>
                </c:pt>
                <c:pt idx="408">
                  <c:v>29.609626666666664</c:v>
                </c:pt>
                <c:pt idx="409">
                  <c:v>24.59905333333333</c:v>
                </c:pt>
                <c:pt idx="410">
                  <c:v>24.43818666666667</c:v>
                </c:pt>
                <c:pt idx="411">
                  <c:v>25.078266666666664</c:v>
                </c:pt>
                <c:pt idx="412">
                  <c:v>22.654591304347829</c:v>
                </c:pt>
                <c:pt idx="413">
                  <c:v>24.441426086956518</c:v>
                </c:pt>
                <c:pt idx="414">
                  <c:v>25.620133333333342</c:v>
                </c:pt>
                <c:pt idx="415">
                  <c:v>26.123053333333328</c:v>
                </c:pt>
                <c:pt idx="416">
                  <c:v>27.313466666666667</c:v>
                </c:pt>
                <c:pt idx="417">
                  <c:v>20.223479999999991</c:v>
                </c:pt>
                <c:pt idx="418">
                  <c:v>19.420840000000009</c:v>
                </c:pt>
                <c:pt idx="419">
                  <c:v>25.459266666666668</c:v>
                </c:pt>
                <c:pt idx="420">
                  <c:v>22.016720000000007</c:v>
                </c:pt>
                <c:pt idx="421">
                  <c:v>21.502254545454552</c:v>
                </c:pt>
                <c:pt idx="422">
                  <c:v>21.022733333333338</c:v>
                </c:pt>
                <c:pt idx="423">
                  <c:v>25.894453333333335</c:v>
                </c:pt>
                <c:pt idx="424">
                  <c:v>30.827133333333332</c:v>
                </c:pt>
                <c:pt idx="425">
                  <c:v>30.447826666666671</c:v>
                </c:pt>
                <c:pt idx="426">
                  <c:v>30.813586666666669</c:v>
                </c:pt>
                <c:pt idx="427">
                  <c:v>32.820186666666679</c:v>
                </c:pt>
                <c:pt idx="428">
                  <c:v>32.57973333333333</c:v>
                </c:pt>
                <c:pt idx="429">
                  <c:v>30.336066666666671</c:v>
                </c:pt>
                <c:pt idx="430">
                  <c:v>27.738493333333331</c:v>
                </c:pt>
                <c:pt idx="431">
                  <c:v>23.958973333333326</c:v>
                </c:pt>
                <c:pt idx="432">
                  <c:v>23.474679999999999</c:v>
                </c:pt>
                <c:pt idx="433">
                  <c:v>24.013159999999999</c:v>
                </c:pt>
                <c:pt idx="434">
                  <c:v>23.574586666666672</c:v>
                </c:pt>
                <c:pt idx="435">
                  <c:v>22.895559999999993</c:v>
                </c:pt>
                <c:pt idx="436">
                  <c:v>16.454782608695648</c:v>
                </c:pt>
                <c:pt idx="437">
                  <c:v>15.138400000000003</c:v>
                </c:pt>
                <c:pt idx="438">
                  <c:v>17.976426666666665</c:v>
                </c:pt>
                <c:pt idx="439">
                  <c:v>19.810306666666666</c:v>
                </c:pt>
                <c:pt idx="440">
                  <c:v>19.82724</c:v>
                </c:pt>
                <c:pt idx="441">
                  <c:v>22.455293333333334</c:v>
                </c:pt>
                <c:pt idx="442">
                  <c:v>18.699479999999994</c:v>
                </c:pt>
                <c:pt idx="443">
                  <c:v>12.180146666666667</c:v>
                </c:pt>
                <c:pt idx="444">
                  <c:v>6.6192400000000005</c:v>
                </c:pt>
                <c:pt idx="445">
                  <c:v>10.988963636363636</c:v>
                </c:pt>
                <c:pt idx="446">
                  <c:v>17.700413333333337</c:v>
                </c:pt>
                <c:pt idx="447">
                  <c:v>25.818253333333335</c:v>
                </c:pt>
                <c:pt idx="448">
                  <c:v>26.746200000000005</c:v>
                </c:pt>
                <c:pt idx="449">
                  <c:v>27.537362962962966</c:v>
                </c:pt>
                <c:pt idx="450">
                  <c:v>28.601323636363638</c:v>
                </c:pt>
                <c:pt idx="451">
                  <c:v>25.071493333333336</c:v>
                </c:pt>
                <c:pt idx="452">
                  <c:v>26.602266666666676</c:v>
                </c:pt>
                <c:pt idx="453">
                  <c:v>28.920439999999999</c:v>
                </c:pt>
                <c:pt idx="454">
                  <c:v>30.016026666666651</c:v>
                </c:pt>
                <c:pt idx="455">
                  <c:v>29.318373333333344</c:v>
                </c:pt>
                <c:pt idx="456">
                  <c:v>28.666440000000005</c:v>
                </c:pt>
                <c:pt idx="457">
                  <c:v>27.513279999999998</c:v>
                </c:pt>
                <c:pt idx="458">
                  <c:v>24.02162666666667</c:v>
                </c:pt>
                <c:pt idx="459">
                  <c:v>23.093679999999996</c:v>
                </c:pt>
                <c:pt idx="460">
                  <c:v>21.062121739130433</c:v>
                </c:pt>
                <c:pt idx="461">
                  <c:v>17.022417391304348</c:v>
                </c:pt>
                <c:pt idx="462">
                  <c:v>14.115626666666669</c:v>
                </c:pt>
                <c:pt idx="463">
                  <c:v>16.535400000000006</c:v>
                </c:pt>
                <c:pt idx="464">
                  <c:v>8.7206666666666699</c:v>
                </c:pt>
                <c:pt idx="465">
                  <c:v>7.0933733333333349</c:v>
                </c:pt>
                <c:pt idx="466">
                  <c:v>4.5872400000000004</c:v>
                </c:pt>
                <c:pt idx="467">
                  <c:v>4.9597733333333318</c:v>
                </c:pt>
                <c:pt idx="468">
                  <c:v>3.9573200000000006</c:v>
                </c:pt>
                <c:pt idx="469">
                  <c:v>3.1657636363636361</c:v>
                </c:pt>
                <c:pt idx="470">
                  <c:v>3.8692666666666669</c:v>
                </c:pt>
                <c:pt idx="471">
                  <c:v>5.1460399999999993</c:v>
                </c:pt>
                <c:pt idx="472">
                  <c:v>5.8199866666666651</c:v>
                </c:pt>
                <c:pt idx="473">
                  <c:v>7.1035333333333321</c:v>
                </c:pt>
                <c:pt idx="474">
                  <c:v>9.9110800000000001</c:v>
                </c:pt>
                <c:pt idx="475">
                  <c:v>10.258213333333336</c:v>
                </c:pt>
                <c:pt idx="476">
                  <c:v>13.263879999999997</c:v>
                </c:pt>
                <c:pt idx="477">
                  <c:v>16.452426666666671</c:v>
                </c:pt>
                <c:pt idx="478">
                  <c:v>15.187506666666669</c:v>
                </c:pt>
                <c:pt idx="479">
                  <c:v>7.2152933333333324</c:v>
                </c:pt>
                <c:pt idx="480">
                  <c:v>5.5456666666666665</c:v>
                </c:pt>
                <c:pt idx="481">
                  <c:v>6.2094533333333333</c:v>
                </c:pt>
                <c:pt idx="482">
                  <c:v>5.7624133333333356</c:v>
                </c:pt>
                <c:pt idx="484">
                  <c:v>4.6943818181818191</c:v>
                </c:pt>
                <c:pt idx="485">
                  <c:v>12.605026086956526</c:v>
                </c:pt>
                <c:pt idx="486">
                  <c:v>11.801666666666664</c:v>
                </c:pt>
                <c:pt idx="487">
                  <c:v>12.936566666666666</c:v>
                </c:pt>
                <c:pt idx="488">
                  <c:v>17.662083333333346</c:v>
                </c:pt>
                <c:pt idx="489">
                  <c:v>16.116550000000004</c:v>
                </c:pt>
                <c:pt idx="490">
                  <c:v>15.911233333333339</c:v>
                </c:pt>
                <c:pt idx="491">
                  <c:v>14.364083333333333</c:v>
                </c:pt>
                <c:pt idx="492">
                  <c:v>16.842433333333339</c:v>
                </c:pt>
                <c:pt idx="493">
                  <c:v>19.404409090909098</c:v>
                </c:pt>
                <c:pt idx="494">
                  <c:v>14.516049999999996</c:v>
                </c:pt>
                <c:pt idx="495">
                  <c:v>16.78908333333333</c:v>
                </c:pt>
                <c:pt idx="496">
                  <c:v>18.668619999999994</c:v>
                </c:pt>
                <c:pt idx="497">
                  <c:v>15.791600000000004</c:v>
                </c:pt>
                <c:pt idx="498">
                  <c:v>13.208166666666671</c:v>
                </c:pt>
                <c:pt idx="499">
                  <c:v>13.180683333333331</c:v>
                </c:pt>
                <c:pt idx="500">
                  <c:v>10.018483333333336</c:v>
                </c:pt>
                <c:pt idx="501">
                  <c:v>6.859516666666666</c:v>
                </c:pt>
                <c:pt idx="502">
                  <c:v>8.9288500000000024</c:v>
                </c:pt>
                <c:pt idx="503">
                  <c:v>3.4418833333333336</c:v>
                </c:pt>
                <c:pt idx="504">
                  <c:v>-1.7880333333333331</c:v>
                </c:pt>
                <c:pt idx="505">
                  <c:v>-1.9270666666666667</c:v>
                </c:pt>
                <c:pt idx="506">
                  <c:v>-2.0903500000000004</c:v>
                </c:pt>
                <c:pt idx="507">
                  <c:v>1.9448499999999997</c:v>
                </c:pt>
                <c:pt idx="508">
                  <c:v>-2.4418695652173921</c:v>
                </c:pt>
                <c:pt idx="509">
                  <c:v>-2.2879347826086955</c:v>
                </c:pt>
                <c:pt idx="510">
                  <c:v>1.9432333333333347</c:v>
                </c:pt>
                <c:pt idx="511">
                  <c:v>6.2451833333333298</c:v>
                </c:pt>
                <c:pt idx="512">
                  <c:v>15.303366666666667</c:v>
                </c:pt>
                <c:pt idx="513">
                  <c:v>1.2674666666666659</c:v>
                </c:pt>
                <c:pt idx="514">
                  <c:v>-2.5317000000000003</c:v>
                </c:pt>
                <c:pt idx="515">
                  <c:v>-0.76468333333333371</c:v>
                </c:pt>
                <c:pt idx="516">
                  <c:v>0.86168333333333236</c:v>
                </c:pt>
                <c:pt idx="517">
                  <c:v>2.1881395348837223</c:v>
                </c:pt>
                <c:pt idx="518">
                  <c:v>3.3901499999999993</c:v>
                </c:pt>
                <c:pt idx="519">
                  <c:v>3.8719166666666678</c:v>
                </c:pt>
                <c:pt idx="520">
                  <c:v>3.6100166666666649</c:v>
                </c:pt>
                <c:pt idx="521">
                  <c:v>2.7936000000000023</c:v>
                </c:pt>
                <c:pt idx="522">
                  <c:v>2.2988999999999984</c:v>
                </c:pt>
                <c:pt idx="523">
                  <c:v>1.4517666666666678</c:v>
                </c:pt>
                <c:pt idx="524">
                  <c:v>-0.47691666666666666</c:v>
                </c:pt>
                <c:pt idx="525">
                  <c:v>1.3854833333333336</c:v>
                </c:pt>
                <c:pt idx="526">
                  <c:v>2.4928999999999992</c:v>
                </c:pt>
                <c:pt idx="527">
                  <c:v>1.3822499999999998</c:v>
                </c:pt>
                <c:pt idx="528">
                  <c:v>1.024966666666667</c:v>
                </c:pt>
                <c:pt idx="529">
                  <c:v>2.9552666666666658</c:v>
                </c:pt>
                <c:pt idx="530">
                  <c:v>2.1372333333333349</c:v>
                </c:pt>
                <c:pt idx="531">
                  <c:v>1.9949666666666683</c:v>
                </c:pt>
                <c:pt idx="532">
                  <c:v>2.9964565217391308</c:v>
                </c:pt>
                <c:pt idx="533">
                  <c:v>12.434978260869567</c:v>
                </c:pt>
                <c:pt idx="534">
                  <c:v>14.139366666666671</c:v>
                </c:pt>
                <c:pt idx="535">
                  <c:v>17.020266666666668</c:v>
                </c:pt>
                <c:pt idx="536">
                  <c:v>12.946266666666665</c:v>
                </c:pt>
                <c:pt idx="537">
                  <c:v>12.160566666666668</c:v>
                </c:pt>
                <c:pt idx="538">
                  <c:v>5.4643333333333342</c:v>
                </c:pt>
                <c:pt idx="539">
                  <c:v>4.5056500000000002</c:v>
                </c:pt>
                <c:pt idx="540">
                  <c:v>8.6992833333333337</c:v>
                </c:pt>
                <c:pt idx="541">
                  <c:v>8.9151818181818161</c:v>
                </c:pt>
                <c:pt idx="542">
                  <c:v>14.584525423728815</c:v>
                </c:pt>
                <c:pt idx="543">
                  <c:v>18.508812500000001</c:v>
                </c:pt>
                <c:pt idx="544">
                  <c:v>17.479400000000002</c:v>
                </c:pt>
                <c:pt idx="545">
                  <c:v>18.281266666666674</c:v>
                </c:pt>
                <c:pt idx="546">
                  <c:v>14.058423728813555</c:v>
                </c:pt>
                <c:pt idx="547">
                  <c:v>12.331933333333334</c:v>
                </c:pt>
                <c:pt idx="548">
                  <c:v>11.790350000000002</c:v>
                </c:pt>
                <c:pt idx="549">
                  <c:v>12.312533333333329</c:v>
                </c:pt>
                <c:pt idx="550">
                  <c:v>12.032850000000002</c:v>
                </c:pt>
                <c:pt idx="551">
                  <c:v>10.41295</c:v>
                </c:pt>
                <c:pt idx="552">
                  <c:v>9.612700000000002</c:v>
                </c:pt>
                <c:pt idx="553">
                  <c:v>5.9849000000000006</c:v>
                </c:pt>
                <c:pt idx="554">
                  <c:v>8.8447833333333321</c:v>
                </c:pt>
                <c:pt idx="555">
                  <c:v>9.6676666666666673</c:v>
                </c:pt>
                <c:pt idx="556">
                  <c:v>11.656869565217388</c:v>
                </c:pt>
                <c:pt idx="557">
                  <c:v>11.633673913043477</c:v>
                </c:pt>
                <c:pt idx="558">
                  <c:v>23.929899999999996</c:v>
                </c:pt>
                <c:pt idx="559">
                  <c:v>28.645716666666662</c:v>
                </c:pt>
                <c:pt idx="560">
                  <c:v>27.476866666666659</c:v>
                </c:pt>
                <c:pt idx="561">
                  <c:v>22.90978333333334</c:v>
                </c:pt>
                <c:pt idx="562">
                  <c:v>18.667650000000005</c:v>
                </c:pt>
                <c:pt idx="563">
                  <c:v>15.358333333333338</c:v>
                </c:pt>
                <c:pt idx="564">
                  <c:v>16.991166666666665</c:v>
                </c:pt>
                <c:pt idx="565">
                  <c:v>17.830363636363632</c:v>
                </c:pt>
                <c:pt idx="566">
                  <c:v>23.391549999999999</c:v>
                </c:pt>
                <c:pt idx="567">
                  <c:v>22.80146666666667</c:v>
                </c:pt>
                <c:pt idx="568">
                  <c:v>21.443466666666669</c:v>
                </c:pt>
                <c:pt idx="569">
                  <c:v>22.828950000000003</c:v>
                </c:pt>
                <c:pt idx="570">
                  <c:v>23.708739999999992</c:v>
                </c:pt>
                <c:pt idx="571">
                  <c:v>23.09246666666666</c:v>
                </c:pt>
                <c:pt idx="572">
                  <c:v>19.354733333333328</c:v>
                </c:pt>
                <c:pt idx="573">
                  <c:v>14.836149999999998</c:v>
                </c:pt>
                <c:pt idx="574">
                  <c:v>10.553599999999999</c:v>
                </c:pt>
                <c:pt idx="575">
                  <c:v>11.560783333333335</c:v>
                </c:pt>
                <c:pt idx="576">
                  <c:v>17.723516666666669</c:v>
                </c:pt>
                <c:pt idx="577">
                  <c:v>14.378633333333333</c:v>
                </c:pt>
                <c:pt idx="578">
                  <c:v>19.260966666666675</c:v>
                </c:pt>
                <c:pt idx="579">
                  <c:v>21.259166666666662</c:v>
                </c:pt>
                <c:pt idx="580">
                  <c:v>22.299456521739124</c:v>
                </c:pt>
                <c:pt idx="581">
                  <c:v>6.3303043478260852</c:v>
                </c:pt>
                <c:pt idx="582">
                  <c:v>9.8875333333333337</c:v>
                </c:pt>
                <c:pt idx="583">
                  <c:v>9.6935333333333311</c:v>
                </c:pt>
                <c:pt idx="584">
                  <c:v>10.577849999999996</c:v>
                </c:pt>
                <c:pt idx="585">
                  <c:v>10.58755</c:v>
                </c:pt>
                <c:pt idx="586">
                  <c:v>8.6734166666666646</c:v>
                </c:pt>
                <c:pt idx="587">
                  <c:v>8.1916500000000028</c:v>
                </c:pt>
                <c:pt idx="588">
                  <c:v>7.5417500000000013</c:v>
                </c:pt>
                <c:pt idx="590">
                  <c:v>7.7826333333333331</c:v>
                </c:pt>
                <c:pt idx="591">
                  <c:v>8.2611666666666626</c:v>
                </c:pt>
                <c:pt idx="592">
                  <c:v>8.6184499999999975</c:v>
                </c:pt>
                <c:pt idx="593">
                  <c:v>7.7632333333333321</c:v>
                </c:pt>
                <c:pt idx="594">
                  <c:v>8.2870333333333317</c:v>
                </c:pt>
                <c:pt idx="595">
                  <c:v>6.2936833333333322</c:v>
                </c:pt>
                <c:pt idx="596">
                  <c:v>6.1724333333333332</c:v>
                </c:pt>
                <c:pt idx="597">
                  <c:v>5.6793499999999995</c:v>
                </c:pt>
                <c:pt idx="598">
                  <c:v>6.4116999999999988</c:v>
                </c:pt>
                <c:pt idx="599">
                  <c:v>7.5498333333333312</c:v>
                </c:pt>
                <c:pt idx="600">
                  <c:v>10.359599999999997</c:v>
                </c:pt>
                <c:pt idx="601">
                  <c:v>15.144933333333336</c:v>
                </c:pt>
                <c:pt idx="602">
                  <c:v>15.518383333333336</c:v>
                </c:pt>
                <c:pt idx="603">
                  <c:v>16.179600000000001</c:v>
                </c:pt>
                <c:pt idx="604">
                  <c:v>13.499869565217388</c:v>
                </c:pt>
                <c:pt idx="605">
                  <c:v>15.758282608695652</c:v>
                </c:pt>
                <c:pt idx="606">
                  <c:v>14.02135</c:v>
                </c:pt>
                <c:pt idx="607">
                  <c:v>15.101283333333331</c:v>
                </c:pt>
                <c:pt idx="608">
                  <c:v>6.3308666666666635</c:v>
                </c:pt>
                <c:pt idx="609">
                  <c:v>4.6171999999999995</c:v>
                </c:pt>
                <c:pt idx="610">
                  <c:v>3.4887666666666659</c:v>
                </c:pt>
                <c:pt idx="611">
                  <c:v>4.0659166666666646</c:v>
                </c:pt>
                <c:pt idx="612">
                  <c:v>3.3950000000000005</c:v>
                </c:pt>
                <c:pt idx="613">
                  <c:v>2.7723953488372088</c:v>
                </c:pt>
                <c:pt idx="614">
                  <c:v>6.1594999999999986</c:v>
                </c:pt>
                <c:pt idx="615">
                  <c:v>5.9444833333333298</c:v>
                </c:pt>
                <c:pt idx="616">
                  <c:v>5.2874150943396225</c:v>
                </c:pt>
                <c:pt idx="617">
                  <c:v>6.2201250000000003</c:v>
                </c:pt>
                <c:pt idx="618">
                  <c:v>5.0795666666666666</c:v>
                </c:pt>
                <c:pt idx="619">
                  <c:v>3.2220166666666672</c:v>
                </c:pt>
                <c:pt idx="620">
                  <c:v>4.6543833333333318</c:v>
                </c:pt>
                <c:pt idx="621">
                  <c:v>5.1102833333333324</c:v>
                </c:pt>
                <c:pt idx="622">
                  <c:v>3.7345000000000002</c:v>
                </c:pt>
                <c:pt idx="623">
                  <c:v>5.5694166666666662</c:v>
                </c:pt>
                <c:pt idx="624">
                  <c:v>7.9556166666666641</c:v>
                </c:pt>
                <c:pt idx="625">
                  <c:v>7.1408166666666633</c:v>
                </c:pt>
                <c:pt idx="626">
                  <c:v>6.5523499999999997</c:v>
                </c:pt>
                <c:pt idx="628">
                  <c:v>0.69930232558139527</c:v>
                </c:pt>
                <c:pt idx="629">
                  <c:v>1.3558913043478256</c:v>
                </c:pt>
                <c:pt idx="630">
                  <c:v>-0.41916000000000014</c:v>
                </c:pt>
                <c:pt idx="631">
                  <c:v>0.66699666666666657</c:v>
                </c:pt>
                <c:pt idx="632">
                  <c:v>0.77677666666666689</c:v>
                </c:pt>
                <c:pt idx="633">
                  <c:v>0.93146666666666711</c:v>
                </c:pt>
                <c:pt idx="634">
                  <c:v>-0.46573333333333322</c:v>
                </c:pt>
                <c:pt idx="635">
                  <c:v>-0.38922000000000012</c:v>
                </c:pt>
                <c:pt idx="636">
                  <c:v>-0.52727666666666684</c:v>
                </c:pt>
                <c:pt idx="637">
                  <c:v>1.0142465116279074</c:v>
                </c:pt>
                <c:pt idx="638">
                  <c:v>1.7215500000000004</c:v>
                </c:pt>
                <c:pt idx="639">
                  <c:v>4.2232033333333332</c:v>
                </c:pt>
                <c:pt idx="640">
                  <c:v>14.693886666666669</c:v>
                </c:pt>
                <c:pt idx="641">
                  <c:v>24.597373333333341</c:v>
                </c:pt>
                <c:pt idx="642">
                  <c:v>25.981266666666674</c:v>
                </c:pt>
                <c:pt idx="643">
                  <c:v>24.352863333333335</c:v>
                </c:pt>
                <c:pt idx="644">
                  <c:v>22.609690000000001</c:v>
                </c:pt>
                <c:pt idx="645">
                  <c:v>19.269716666666671</c:v>
                </c:pt>
                <c:pt idx="646">
                  <c:v>20.846556666666658</c:v>
                </c:pt>
                <c:pt idx="647">
                  <c:v>23.161916666666663</c:v>
                </c:pt>
                <c:pt idx="648">
                  <c:v>19.010236666666664</c:v>
                </c:pt>
                <c:pt idx="649">
                  <c:v>13.308330000000002</c:v>
                </c:pt>
                <c:pt idx="650">
                  <c:v>18.122016666666664</c:v>
                </c:pt>
                <c:pt idx="651">
                  <c:v>20.540503333333341</c:v>
                </c:pt>
                <c:pt idx="652">
                  <c:v>24.444491304347832</c:v>
                </c:pt>
                <c:pt idx="653">
                  <c:v>23.730704347826087</c:v>
                </c:pt>
                <c:pt idx="654">
                  <c:v>28.667550000000006</c:v>
                </c:pt>
                <c:pt idx="655">
                  <c:v>31.872968421052619</c:v>
                </c:pt>
                <c:pt idx="657">
                  <c:v>26.373338095238097</c:v>
                </c:pt>
                <c:pt idx="658">
                  <c:v>23.010553333333327</c:v>
                </c:pt>
                <c:pt idx="659">
                  <c:v>21.112690000000004</c:v>
                </c:pt>
                <c:pt idx="660">
                  <c:v>22.141834482758622</c:v>
                </c:pt>
                <c:pt idx="664">
                  <c:v>33.868793333333336</c:v>
                </c:pt>
                <c:pt idx="665">
                  <c:v>33.163540000000005</c:v>
                </c:pt>
                <c:pt idx="666">
                  <c:v>30.299279999999992</c:v>
                </c:pt>
                <c:pt idx="667">
                  <c:v>24.297973333333342</c:v>
                </c:pt>
                <c:pt idx="668">
                  <c:v>25.122986666666662</c:v>
                </c:pt>
                <c:pt idx="669">
                  <c:v>25.410743333333329</c:v>
                </c:pt>
                <c:pt idx="670">
                  <c:v>24.011879999999994</c:v>
                </c:pt>
                <c:pt idx="671">
                  <c:v>20.623670000000001</c:v>
                </c:pt>
                <c:pt idx="672">
                  <c:v>18.579433333333331</c:v>
                </c:pt>
                <c:pt idx="673">
                  <c:v>16.896140000000003</c:v>
                </c:pt>
                <c:pt idx="674">
                  <c:v>15.533870000000002</c:v>
                </c:pt>
                <c:pt idx="675">
                  <c:v>16.88616</c:v>
                </c:pt>
                <c:pt idx="676">
                  <c:v>31.970713043478266</c:v>
                </c:pt>
                <c:pt idx="677">
                  <c:v>31.178821739130438</c:v>
                </c:pt>
                <c:pt idx="678">
                  <c:v>28.885446666666663</c:v>
                </c:pt>
                <c:pt idx="679">
                  <c:v>30.081383333333324</c:v>
                </c:pt>
                <c:pt idx="680">
                  <c:v>28.730559322033901</c:v>
                </c:pt>
                <c:pt idx="681">
                  <c:v>27.054116666666665</c:v>
                </c:pt>
                <c:pt idx="682">
                  <c:v>23.810616666666654</c:v>
                </c:pt>
                <c:pt idx="683">
                  <c:v>19.422743333333326</c:v>
                </c:pt>
                <c:pt idx="684">
                  <c:v>19.316290000000002</c:v>
                </c:pt>
                <c:pt idx="685">
                  <c:v>18.113699999999994</c:v>
                </c:pt>
                <c:pt idx="686">
                  <c:v>20.77669666666667</c:v>
                </c:pt>
                <c:pt idx="687">
                  <c:v>24.15991666666666</c:v>
                </c:pt>
                <c:pt idx="688">
                  <c:v>30.033146666666674</c:v>
                </c:pt>
                <c:pt idx="689">
                  <c:v>29.178193333333322</c:v>
                </c:pt>
                <c:pt idx="690">
                  <c:v>29.068413333333332</c:v>
                </c:pt>
                <c:pt idx="691">
                  <c:v>26.483593333333335</c:v>
                </c:pt>
                <c:pt idx="692">
                  <c:v>26.681529999999988</c:v>
                </c:pt>
                <c:pt idx="693">
                  <c:v>24.241419999999998</c:v>
                </c:pt>
                <c:pt idx="694">
                  <c:v>20.919743333333336</c:v>
                </c:pt>
                <c:pt idx="695">
                  <c:v>19.76372666666667</c:v>
                </c:pt>
                <c:pt idx="696">
                  <c:v>19.793666666666667</c:v>
                </c:pt>
                <c:pt idx="697">
                  <c:v>21.353208000000002</c:v>
                </c:pt>
                <c:pt idx="698">
                  <c:v>19.414426666666667</c:v>
                </c:pt>
                <c:pt idx="699">
                  <c:v>19.001919999999995</c:v>
                </c:pt>
                <c:pt idx="700">
                  <c:v>19.296113043478258</c:v>
                </c:pt>
                <c:pt idx="701">
                  <c:v>19.918778260869569</c:v>
                </c:pt>
                <c:pt idx="702">
                  <c:v>21.096056666666659</c:v>
                </c:pt>
                <c:pt idx="703">
                  <c:v>21.565116666666665</c:v>
                </c:pt>
                <c:pt idx="704">
                  <c:v>19.936713333333341</c:v>
                </c:pt>
                <c:pt idx="705">
                  <c:v>18.449693333333336</c:v>
                </c:pt>
                <c:pt idx="706">
                  <c:v>18.008910000000007</c:v>
                </c:pt>
                <c:pt idx="707">
                  <c:v>18.266726666666667</c:v>
                </c:pt>
                <c:pt idx="708">
                  <c:v>16.387160000000002</c:v>
                </c:pt>
                <c:pt idx="709">
                  <c:v>15.677672727272729</c:v>
                </c:pt>
                <c:pt idx="710">
                  <c:v>13.933743333333334</c:v>
                </c:pt>
                <c:pt idx="711">
                  <c:v>15.399140000000003</c:v>
                </c:pt>
                <c:pt idx="712">
                  <c:v>16.473653333333338</c:v>
                </c:pt>
                <c:pt idx="713">
                  <c:v>18.080433333333335</c:v>
                </c:pt>
                <c:pt idx="714">
                  <c:v>20.648620000000001</c:v>
                </c:pt>
                <c:pt idx="715">
                  <c:v>20.548819999999999</c:v>
                </c:pt>
                <c:pt idx="716">
                  <c:v>19.602383333333329</c:v>
                </c:pt>
                <c:pt idx="717">
                  <c:v>21.051146666666668</c:v>
                </c:pt>
                <c:pt idx="718">
                  <c:v>18.654283333333339</c:v>
                </c:pt>
                <c:pt idx="719">
                  <c:v>15.735133333333332</c:v>
                </c:pt>
                <c:pt idx="720">
                  <c:v>12.123162711864408</c:v>
                </c:pt>
                <c:pt idx="721">
                  <c:v>12.350250000000003</c:v>
                </c:pt>
                <c:pt idx="722">
                  <c:v>7.8675666666666633</c:v>
                </c:pt>
                <c:pt idx="723">
                  <c:v>9.989980000000001</c:v>
                </c:pt>
                <c:pt idx="724">
                  <c:v>5.7081260869565238</c:v>
                </c:pt>
                <c:pt idx="725">
                  <c:v>8.9971869565217393</c:v>
                </c:pt>
                <c:pt idx="726">
                  <c:v>17.175579999999993</c:v>
                </c:pt>
                <c:pt idx="727">
                  <c:v>14.792023333333333</c:v>
                </c:pt>
                <c:pt idx="728">
                  <c:v>17.282033333333338</c:v>
                </c:pt>
                <c:pt idx="729">
                  <c:v>21.061126666666667</c:v>
                </c:pt>
                <c:pt idx="730">
                  <c:v>17.857546666666671</c:v>
                </c:pt>
                <c:pt idx="731">
                  <c:v>13.137006666666666</c:v>
                </c:pt>
                <c:pt idx="732">
                  <c:v>13.742459999999999</c:v>
                </c:pt>
                <c:pt idx="733">
                  <c:v>13.94646976744186</c:v>
                </c:pt>
                <c:pt idx="734">
                  <c:v>15.643650000000001</c:v>
                </c:pt>
                <c:pt idx="735">
                  <c:v>18.592051724137928</c:v>
                </c:pt>
                <c:pt idx="736">
                  <c:v>20.317616666666659</c:v>
                </c:pt>
                <c:pt idx="737">
                  <c:v>20.19785666666667</c:v>
                </c:pt>
                <c:pt idx="738">
                  <c:v>23.606026666666658</c:v>
                </c:pt>
                <c:pt idx="739">
                  <c:v>20.054810000000003</c:v>
                </c:pt>
                <c:pt idx="740">
                  <c:v>23.574423333333332</c:v>
                </c:pt>
                <c:pt idx="741">
                  <c:v>20.645293333333331</c:v>
                </c:pt>
                <c:pt idx="742">
                  <c:v>23.035503333333327</c:v>
                </c:pt>
                <c:pt idx="743">
                  <c:v>19.293987755102041</c:v>
                </c:pt>
                <c:pt idx="744">
                  <c:v>19.35787333333333</c:v>
                </c:pt>
                <c:pt idx="745">
                  <c:v>19.787013333333334</c:v>
                </c:pt>
                <c:pt idx="746">
                  <c:v>17.112373333333331</c:v>
                </c:pt>
                <c:pt idx="747">
                  <c:v>15.211183333333336</c:v>
                </c:pt>
                <c:pt idx="748">
                  <c:v>16.269569565217388</c:v>
                </c:pt>
                <c:pt idx="749">
                  <c:v>11.294756521739131</c:v>
                </c:pt>
                <c:pt idx="750">
                  <c:v>8.5761466666666699</c:v>
                </c:pt>
                <c:pt idx="751">
                  <c:v>8.5911166666666681</c:v>
                </c:pt>
                <c:pt idx="752">
                  <c:v>10.149659999999999</c:v>
                </c:pt>
                <c:pt idx="753">
                  <c:v>9.29470666666667</c:v>
                </c:pt>
                <c:pt idx="754">
                  <c:v>9.6440066666666677</c:v>
                </c:pt>
                <c:pt idx="755">
                  <c:v>11.799686666666664</c:v>
                </c:pt>
                <c:pt idx="756">
                  <c:v>12.376863333333334</c:v>
                </c:pt>
                <c:pt idx="757">
                  <c:v>13.326485106382975</c:v>
                </c:pt>
                <c:pt idx="758">
                  <c:v>17.83925</c:v>
                </c:pt>
                <c:pt idx="759">
                  <c:v>18.674243333333337</c:v>
                </c:pt>
                <c:pt idx="760">
                  <c:v>21.862853333333334</c:v>
                </c:pt>
                <c:pt idx="761">
                  <c:v>22.802636666666668</c:v>
                </c:pt>
                <c:pt idx="762">
                  <c:v>24.429376666666677</c:v>
                </c:pt>
                <c:pt idx="763">
                  <c:v>19.105046666666659</c:v>
                </c:pt>
                <c:pt idx="764">
                  <c:v>19.575769999999995</c:v>
                </c:pt>
                <c:pt idx="765">
                  <c:v>18.482960000000006</c:v>
                </c:pt>
                <c:pt idx="766">
                  <c:v>10.026573333333337</c:v>
                </c:pt>
                <c:pt idx="767">
                  <c:v>3.6709766666666663</c:v>
                </c:pt>
                <c:pt idx="768">
                  <c:v>3.4547433333333326</c:v>
                </c:pt>
                <c:pt idx="769">
                  <c:v>0.4407833333333353</c:v>
                </c:pt>
                <c:pt idx="770">
                  <c:v>-1.8296666666666423E-2</c:v>
                </c:pt>
                <c:pt idx="772">
                  <c:v>0.6614651162790709</c:v>
                </c:pt>
                <c:pt idx="773">
                  <c:v>1.5317130434782615</c:v>
                </c:pt>
                <c:pt idx="774">
                  <c:v>4.0267449999999991</c:v>
                </c:pt>
                <c:pt idx="775">
                  <c:v>8.4400450000000031</c:v>
                </c:pt>
                <c:pt idx="776">
                  <c:v>9.1599449999999969</c:v>
                </c:pt>
                <c:pt idx="777">
                  <c:v>5.0956400000000004</c:v>
                </c:pt>
                <c:pt idx="778">
                  <c:v>3.1877431034482751</c:v>
                </c:pt>
                <c:pt idx="779">
                  <c:v>2.1534399999999989</c:v>
                </c:pt>
                <c:pt idx="780">
                  <c:v>1.9218199999999983</c:v>
                </c:pt>
                <c:pt idx="781">
                  <c:v>1.6942826086956511</c:v>
                </c:pt>
                <c:pt idx="782">
                  <c:v>3.2458100000000001</c:v>
                </c:pt>
                <c:pt idx="783">
                  <c:v>6.6309049999999994</c:v>
                </c:pt>
                <c:pt idx="784">
                  <c:v>13.20234</c:v>
                </c:pt>
                <c:pt idx="785">
                  <c:v>11.674899999999996</c:v>
                </c:pt>
                <c:pt idx="786">
                  <c:v>14.059959999999995</c:v>
                </c:pt>
                <c:pt idx="787">
                  <c:v>16.100719999999995</c:v>
                </c:pt>
                <c:pt idx="788">
                  <c:v>9.2381949999999957</c:v>
                </c:pt>
                <c:pt idx="789">
                  <c:v>11.997289999999998</c:v>
                </c:pt>
                <c:pt idx="790">
                  <c:v>6.6543799999999997</c:v>
                </c:pt>
                <c:pt idx="791">
                  <c:v>9.790639999999998</c:v>
                </c:pt>
                <c:pt idx="792">
                  <c:v>6.43215</c:v>
                </c:pt>
                <c:pt idx="793">
                  <c:v>7.9736750000000001</c:v>
                </c:pt>
                <c:pt idx="794">
                  <c:v>7.3069850000000018</c:v>
                </c:pt>
                <c:pt idx="795">
                  <c:v>7.6998000000000024</c:v>
                </c:pt>
                <c:pt idx="796">
                  <c:v>8.9429543478260864</c:v>
                </c:pt>
                <c:pt idx="797">
                  <c:v>11.072034782608698</c:v>
                </c:pt>
                <c:pt idx="798">
                  <c:v>10.785979999999993</c:v>
                </c:pt>
                <c:pt idx="799">
                  <c:v>12.59512</c:v>
                </c:pt>
                <c:pt idx="800">
                  <c:v>15.430899999999999</c:v>
                </c:pt>
                <c:pt idx="801">
                  <c:v>14.87689</c:v>
                </c:pt>
                <c:pt idx="802">
                  <c:v>13.088095000000003</c:v>
                </c:pt>
                <c:pt idx="803">
                  <c:v>10.199104999999998</c:v>
                </c:pt>
                <c:pt idx="804">
                  <c:v>6.5792599999999997</c:v>
                </c:pt>
                <c:pt idx="805">
                  <c:v>6.8546999999999993</c:v>
                </c:pt>
                <c:pt idx="806">
                  <c:v>11.100544999999999</c:v>
                </c:pt>
                <c:pt idx="807">
                  <c:v>12.266470000000002</c:v>
                </c:pt>
                <c:pt idx="808">
                  <c:v>12.842390000000002</c:v>
                </c:pt>
                <c:pt idx="809">
                  <c:v>12.391670000000001</c:v>
                </c:pt>
                <c:pt idx="810">
                  <c:v>2.3099400000000014</c:v>
                </c:pt>
                <c:pt idx="811">
                  <c:v>2.8983800000000017</c:v>
                </c:pt>
                <c:pt idx="812">
                  <c:v>2.5149550000000009</c:v>
                </c:pt>
                <c:pt idx="813">
                  <c:v>1.5745017857142869</c:v>
                </c:pt>
                <c:pt idx="814">
                  <c:v>2.1737849999999992</c:v>
                </c:pt>
                <c:pt idx="815">
                  <c:v>1.9280799999999993</c:v>
                </c:pt>
                <c:pt idx="816">
                  <c:v>2.345934999999999</c:v>
                </c:pt>
                <c:pt idx="817">
                  <c:v>1.6557700000000002</c:v>
                </c:pt>
                <c:pt idx="818">
                  <c:v>1.8326150000000012</c:v>
                </c:pt>
                <c:pt idx="819">
                  <c:v>3.2442449999999998</c:v>
                </c:pt>
                <c:pt idx="820">
                  <c:v>2.3515826086956508</c:v>
                </c:pt>
                <c:pt idx="821">
                  <c:v>1.5473086956521742</c:v>
                </c:pt>
                <c:pt idx="822">
                  <c:v>7.316374999999999</c:v>
                </c:pt>
                <c:pt idx="823">
                  <c:v>7.1113599999999986</c:v>
                </c:pt>
                <c:pt idx="824">
                  <c:v>6.047159999999999</c:v>
                </c:pt>
                <c:pt idx="825">
                  <c:v>6.2474799999999995</c:v>
                </c:pt>
                <c:pt idx="826">
                  <c:v>5.1222450000000004</c:v>
                </c:pt>
                <c:pt idx="827">
                  <c:v>4.9907849999999989</c:v>
                </c:pt>
                <c:pt idx="828">
                  <c:v>5.0189549999999992</c:v>
                </c:pt>
                <c:pt idx="829">
                  <c:v>5.390259574468085</c:v>
                </c:pt>
                <c:pt idx="830">
                  <c:v>6.2959950000000022</c:v>
                </c:pt>
                <c:pt idx="831">
                  <c:v>7.9611550000000015</c:v>
                </c:pt>
                <c:pt idx="832">
                  <c:v>7.6951049999999981</c:v>
                </c:pt>
                <c:pt idx="833">
                  <c:v>9.3602649999999965</c:v>
                </c:pt>
                <c:pt idx="834">
                  <c:v>10.626349999999997</c:v>
                </c:pt>
                <c:pt idx="835">
                  <c:v>8.9408450000000013</c:v>
                </c:pt>
                <c:pt idx="836">
                  <c:v>9.2867099999999958</c:v>
                </c:pt>
                <c:pt idx="837">
                  <c:v>9.0973449999999954</c:v>
                </c:pt>
                <c:pt idx="838">
                  <c:v>7.4134050000000009</c:v>
                </c:pt>
                <c:pt idx="839">
                  <c:v>7.49322</c:v>
                </c:pt>
                <c:pt idx="840">
                  <c:v>7.8015249999999998</c:v>
                </c:pt>
                <c:pt idx="841">
                  <c:v>5.4258549999999994</c:v>
                </c:pt>
                <c:pt idx="842">
                  <c:v>4.2270649999999996</c:v>
                </c:pt>
                <c:pt idx="843">
                  <c:v>5.1363300000000001</c:v>
                </c:pt>
                <c:pt idx="844">
                  <c:v>6.7914195652173914</c:v>
                </c:pt>
                <c:pt idx="845">
                  <c:v>7.6569326086956515</c:v>
                </c:pt>
                <c:pt idx="846">
                  <c:v>11.343119999999999</c:v>
                </c:pt>
                <c:pt idx="847">
                  <c:v>16.119499999999995</c:v>
                </c:pt>
                <c:pt idx="848">
                  <c:v>20.07738500000001</c:v>
                </c:pt>
                <c:pt idx="849">
                  <c:v>19.036659999999994</c:v>
                </c:pt>
                <c:pt idx="850">
                  <c:v>16.014645000000002</c:v>
                </c:pt>
                <c:pt idx="851">
                  <c:v>13.067750000000002</c:v>
                </c:pt>
                <c:pt idx="852">
                  <c:v>11.8314</c:v>
                </c:pt>
                <c:pt idx="853">
                  <c:v>12.141070212765957</c:v>
                </c:pt>
                <c:pt idx="854">
                  <c:v>12.468355000000001</c:v>
                </c:pt>
                <c:pt idx="855">
                  <c:v>12.58573</c:v>
                </c:pt>
                <c:pt idx="856">
                  <c:v>10.884575</c:v>
                </c:pt>
                <c:pt idx="857">
                  <c:v>11.302429999999998</c:v>
                </c:pt>
                <c:pt idx="858">
                  <c:v>13.366665000000003</c:v>
                </c:pt>
                <c:pt idx="859">
                  <c:v>11.734022222222219</c:v>
                </c:pt>
                <c:pt idx="860">
                  <c:v>7.6074649999999977</c:v>
                </c:pt>
                <c:pt idx="861">
                  <c:v>8.7139199999999981</c:v>
                </c:pt>
                <c:pt idx="862">
                  <c:v>8.7546099999999996</c:v>
                </c:pt>
                <c:pt idx="863">
                  <c:v>10.742159999999998</c:v>
                </c:pt>
                <c:pt idx="864">
                  <c:v>8.9111100000000008</c:v>
                </c:pt>
                <c:pt idx="865">
                  <c:v>8.1426949999999962</c:v>
                </c:pt>
                <c:pt idx="866">
                  <c:v>8.4103099999999991</c:v>
                </c:pt>
                <c:pt idx="867">
                  <c:v>11.260175000000002</c:v>
                </c:pt>
                <c:pt idx="868">
                  <c:v>10.218769565217391</c:v>
                </c:pt>
                <c:pt idx="869">
                  <c:v>9.5308499999999974</c:v>
                </c:pt>
                <c:pt idx="870">
                  <c:v>13.68436</c:v>
                </c:pt>
                <c:pt idx="871">
                  <c:v>14.977049999999998</c:v>
                </c:pt>
                <c:pt idx="872">
                  <c:v>15.372995000000001</c:v>
                </c:pt>
                <c:pt idx="873">
                  <c:v>15.861274999999997</c:v>
                </c:pt>
                <c:pt idx="874">
                  <c:v>15.210234999999999</c:v>
                </c:pt>
                <c:pt idx="875">
                  <c:v>18.088270000000001</c:v>
                </c:pt>
                <c:pt idx="876">
                  <c:v>18.0914</c:v>
                </c:pt>
                <c:pt idx="877">
                  <c:v>17.755446666666668</c:v>
                </c:pt>
                <c:pt idx="878">
                  <c:v>19.600059999999992</c:v>
                </c:pt>
                <c:pt idx="879">
                  <c:v>20.528105</c:v>
                </c:pt>
                <c:pt idx="880">
                  <c:v>22.359155000000008</c:v>
                </c:pt>
                <c:pt idx="881">
                  <c:v>22.171355000000002</c:v>
                </c:pt>
                <c:pt idx="882">
                  <c:v>22.193264999999997</c:v>
                </c:pt>
                <c:pt idx="883">
                  <c:v>22.172919999999998</c:v>
                </c:pt>
                <c:pt idx="884">
                  <c:v>20.654870000000003</c:v>
                </c:pt>
                <c:pt idx="885">
                  <c:v>19.388785000000002</c:v>
                </c:pt>
                <c:pt idx="886">
                  <c:v>17.671979999999994</c:v>
                </c:pt>
                <c:pt idx="887">
                  <c:v>17.452667796610164</c:v>
                </c:pt>
                <c:pt idx="888">
                  <c:v>18.471695000000018</c:v>
                </c:pt>
                <c:pt idx="889">
                  <c:v>16.542050000000003</c:v>
                </c:pt>
                <c:pt idx="890">
                  <c:v>18.416920000000001</c:v>
                </c:pt>
                <c:pt idx="891">
                  <c:v>18.426309999999997</c:v>
                </c:pt>
                <c:pt idx="892">
                  <c:v>17.596043478260867</c:v>
                </c:pt>
                <c:pt idx="893">
                  <c:v>16.520276086956518</c:v>
                </c:pt>
                <c:pt idx="894">
                  <c:v>14.149165000000002</c:v>
                </c:pt>
                <c:pt idx="895">
                  <c:v>13.667144999999998</c:v>
                </c:pt>
                <c:pt idx="896">
                  <c:v>15.127289999999999</c:v>
                </c:pt>
                <c:pt idx="897">
                  <c:v>20.681474999999999</c:v>
                </c:pt>
                <c:pt idx="898">
                  <c:v>22.254299999999997</c:v>
                </c:pt>
                <c:pt idx="899">
                  <c:v>20.996040000000004</c:v>
                </c:pt>
                <c:pt idx="900">
                  <c:v>16.779930000000007</c:v>
                </c:pt>
                <c:pt idx="901">
                  <c:v>2.89561395348837</c:v>
                </c:pt>
                <c:pt idx="902">
                  <c:v>3.4523900000000003</c:v>
                </c:pt>
                <c:pt idx="903">
                  <c:v>5.5901799999999993</c:v>
                </c:pt>
                <c:pt idx="904">
                  <c:v>7.609029999999998</c:v>
                </c:pt>
                <c:pt idx="905">
                  <c:v>7.2475149999999999</c:v>
                </c:pt>
                <c:pt idx="906">
                  <c:v>9.4291250000000009</c:v>
                </c:pt>
                <c:pt idx="907">
                  <c:v>5.1050299999999984</c:v>
                </c:pt>
                <c:pt idx="908">
                  <c:v>3.5024700000000006</c:v>
                </c:pt>
                <c:pt idx="909">
                  <c:v>4.2114149999999979</c:v>
                </c:pt>
                <c:pt idx="910">
                  <c:v>2.597900000000001</c:v>
                </c:pt>
                <c:pt idx="911">
                  <c:v>1.8513949999999995</c:v>
                </c:pt>
                <c:pt idx="912">
                  <c:v>3.4555200000000008</c:v>
                </c:pt>
                <c:pt idx="913">
                  <c:v>2.7387499999999982</c:v>
                </c:pt>
                <c:pt idx="914">
                  <c:v>2.3115049999999995</c:v>
                </c:pt>
                <c:pt idx="916">
                  <c:v>12.66339767441861</c:v>
                </c:pt>
                <c:pt idx="917">
                  <c:v>9.2083239130434773</c:v>
                </c:pt>
                <c:pt idx="918">
                  <c:v>17.634200000000007</c:v>
                </c:pt>
                <c:pt idx="919">
                  <c:v>19.223350000000007</c:v>
                </c:pt>
                <c:pt idx="920">
                  <c:v>17.42145</c:v>
                </c:pt>
                <c:pt idx="921">
                  <c:v>16.833150000000007</c:v>
                </c:pt>
                <c:pt idx="922">
                  <c:v>10.471000000000004</c:v>
                </c:pt>
                <c:pt idx="923">
                  <c:v>7.8717499999999996</c:v>
                </c:pt>
                <c:pt idx="924">
                  <c:v>6.6748000000000012</c:v>
                </c:pt>
                <c:pt idx="925">
                  <c:v>7.8759545454545501</c:v>
                </c:pt>
                <c:pt idx="926">
                  <c:v>13.662250000000004</c:v>
                </c:pt>
                <c:pt idx="927">
                  <c:v>11.577300000000001</c:v>
                </c:pt>
                <c:pt idx="928">
                  <c:v>8.2454499999999999</c:v>
                </c:pt>
                <c:pt idx="929">
                  <c:v>9.6792000000000016</c:v>
                </c:pt>
                <c:pt idx="930">
                  <c:v>17.835849999999997</c:v>
                </c:pt>
                <c:pt idx="931">
                  <c:v>17.983850000000004</c:v>
                </c:pt>
                <c:pt idx="932">
                  <c:v>20.840816326530614</c:v>
                </c:pt>
                <c:pt idx="933">
                  <c:v>21.426699999999986</c:v>
                </c:pt>
                <c:pt idx="934">
                  <c:v>23.942700000000002</c:v>
                </c:pt>
                <c:pt idx="935">
                  <c:v>27.655649999999998</c:v>
                </c:pt>
                <c:pt idx="936">
                  <c:v>24.658650000000005</c:v>
                </c:pt>
                <c:pt idx="937">
                  <c:v>20.910549999999997</c:v>
                </c:pt>
                <c:pt idx="938">
                  <c:v>12.6614</c:v>
                </c:pt>
                <c:pt idx="939">
                  <c:v>13.282999999999999</c:v>
                </c:pt>
                <c:pt idx="940">
                  <c:v>11.90836956521739</c:v>
                </c:pt>
                <c:pt idx="941">
                  <c:v>17.762413043478258</c:v>
                </c:pt>
                <c:pt idx="942">
                  <c:v>14.328249999999999</c:v>
                </c:pt>
                <c:pt idx="943">
                  <c:v>19.804250000000003</c:v>
                </c:pt>
                <c:pt idx="944">
                  <c:v>17.130999999999997</c:v>
                </c:pt>
                <c:pt idx="945">
                  <c:v>14.454049999999995</c:v>
                </c:pt>
                <c:pt idx="946">
                  <c:v>10.287849999999999</c:v>
                </c:pt>
                <c:pt idx="947">
                  <c:v>4.63795</c:v>
                </c:pt>
                <c:pt idx="948">
                  <c:v>2.7195000000000005</c:v>
                </c:pt>
                <c:pt idx="949">
                  <c:v>1.7488666666666661</c:v>
                </c:pt>
                <c:pt idx="950">
                  <c:v>6.6637000000000022</c:v>
                </c:pt>
                <c:pt idx="951">
                  <c:v>5.9829000000000008</c:v>
                </c:pt>
                <c:pt idx="952">
                  <c:v>8.1418499999999998</c:v>
                </c:pt>
                <c:pt idx="953">
                  <c:v>22.662499999999998</c:v>
                </c:pt>
                <c:pt idx="954">
                  <c:v>17.129150000000003</c:v>
                </c:pt>
                <c:pt idx="955">
                  <c:v>12.034249999999998</c:v>
                </c:pt>
                <c:pt idx="956">
                  <c:v>14.707499999999998</c:v>
                </c:pt>
                <c:pt idx="957">
                  <c:v>16.85905</c:v>
                </c:pt>
                <c:pt idx="958">
                  <c:v>17.656400000000005</c:v>
                </c:pt>
                <c:pt idx="959">
                  <c:v>16.098699999999997</c:v>
                </c:pt>
                <c:pt idx="960">
                  <c:v>14.394850000000002</c:v>
                </c:pt>
                <c:pt idx="961">
                  <c:v>14.487349999999996</c:v>
                </c:pt>
                <c:pt idx="962">
                  <c:v>13.493899999999996</c:v>
                </c:pt>
                <c:pt idx="963">
                  <c:v>12.139699999999998</c:v>
                </c:pt>
                <c:pt idx="964">
                  <c:v>13.657826086956524</c:v>
                </c:pt>
                <c:pt idx="965">
                  <c:v>18.240195652173917</c:v>
                </c:pt>
                <c:pt idx="966">
                  <c:v>17.808100000000007</c:v>
                </c:pt>
                <c:pt idx="967">
                  <c:v>18.211400000000005</c:v>
                </c:pt>
                <c:pt idx="968">
                  <c:v>15.451200000000004</c:v>
                </c:pt>
                <c:pt idx="969">
                  <c:v>15.935900000000002</c:v>
                </c:pt>
                <c:pt idx="970">
                  <c:v>14.124749999999999</c:v>
                </c:pt>
                <c:pt idx="971">
                  <c:v>8.5358999999999998</c:v>
                </c:pt>
                <c:pt idx="972">
                  <c:v>11.827050000000003</c:v>
                </c:pt>
                <c:pt idx="973">
                  <c:v>10.002333333333334</c:v>
                </c:pt>
                <c:pt idx="974">
                  <c:v>10.398850000000005</c:v>
                </c:pt>
                <c:pt idx="975">
                  <c:v>9.3794999999999966</c:v>
                </c:pt>
                <c:pt idx="976">
                  <c:v>11.730850000000004</c:v>
                </c:pt>
                <c:pt idx="977">
                  <c:v>12.4579</c:v>
                </c:pt>
                <c:pt idx="978">
                  <c:v>18.936599999999991</c:v>
                </c:pt>
                <c:pt idx="979">
                  <c:v>24.694235294117643</c:v>
                </c:pt>
                <c:pt idx="980">
                  <c:v>27.002600000000012</c:v>
                </c:pt>
                <c:pt idx="981">
                  <c:v>25.263600000000011</c:v>
                </c:pt>
                <c:pt idx="982">
                  <c:v>29.022800000000004</c:v>
                </c:pt>
                <c:pt idx="983">
                  <c:v>26.856450000000002</c:v>
                </c:pt>
                <c:pt idx="984">
                  <c:v>23.363650000000018</c:v>
                </c:pt>
                <c:pt idx="985">
                  <c:v>19.983699999999999</c:v>
                </c:pt>
                <c:pt idx="986">
                  <c:v>6.0457999999999998</c:v>
                </c:pt>
                <c:pt idx="987">
                  <c:v>2.194100000000001</c:v>
                </c:pt>
                <c:pt idx="988">
                  <c:v>2.7822391304347827</c:v>
                </c:pt>
                <c:pt idx="989">
                  <c:v>3.7522826086956518</c:v>
                </c:pt>
                <c:pt idx="990">
                  <c:v>2.2366499999999991</c:v>
                </c:pt>
                <c:pt idx="991">
                  <c:v>4.4973499999999991</c:v>
                </c:pt>
                <c:pt idx="992">
                  <c:v>4.7859500000000015</c:v>
                </c:pt>
                <c:pt idx="993">
                  <c:v>3.1043000000000012</c:v>
                </c:pt>
                <c:pt idx="994">
                  <c:v>3.1764500000000013</c:v>
                </c:pt>
                <c:pt idx="995">
                  <c:v>2.6973000000000003</c:v>
                </c:pt>
                <c:pt idx="996">
                  <c:v>2.2884500000000005</c:v>
                </c:pt>
                <c:pt idx="997">
                  <c:v>2.6778749999999993</c:v>
                </c:pt>
                <c:pt idx="998">
                  <c:v>3.4669000000000016</c:v>
                </c:pt>
                <c:pt idx="999">
                  <c:v>5.04495</c:v>
                </c:pt>
                <c:pt idx="1000">
                  <c:v>7.3833499999999992</c:v>
                </c:pt>
                <c:pt idx="1001">
                  <c:v>5.2170000000000014</c:v>
                </c:pt>
                <c:pt idx="1002">
                  <c:v>5.7942000000000009</c:v>
                </c:pt>
                <c:pt idx="1003">
                  <c:v>4.2753499999999995</c:v>
                </c:pt>
                <c:pt idx="1004">
                  <c:v>2.8748999999999985</c:v>
                </c:pt>
                <c:pt idx="1005">
                  <c:v>2.5622499999999988</c:v>
                </c:pt>
                <c:pt idx="1006">
                  <c:v>2.0294500000000006</c:v>
                </c:pt>
                <c:pt idx="1007">
                  <c:v>1.5040499999999986</c:v>
                </c:pt>
                <c:pt idx="1008">
                  <c:v>2.0942000000000016</c:v>
                </c:pt>
                <c:pt idx="1009">
                  <c:v>0.73629999999999984</c:v>
                </c:pt>
                <c:pt idx="1010">
                  <c:v>2.8527000000000009</c:v>
                </c:pt>
                <c:pt idx="1011">
                  <c:v>3.1302000000000003</c:v>
                </c:pt>
                <c:pt idx="1012">
                  <c:v>3.2214130434782597</c:v>
                </c:pt>
                <c:pt idx="1013">
                  <c:v>4.613739130434781</c:v>
                </c:pt>
                <c:pt idx="1014">
                  <c:v>15.41605</c:v>
                </c:pt>
                <c:pt idx="1015">
                  <c:v>17.98385</c:v>
                </c:pt>
                <c:pt idx="1016">
                  <c:v>13.162750000000001</c:v>
                </c:pt>
                <c:pt idx="1017">
                  <c:v>11.107400000000002</c:v>
                </c:pt>
                <c:pt idx="1018">
                  <c:v>9.9641000000000002</c:v>
                </c:pt>
                <c:pt idx="1019">
                  <c:v>12.130450000000003</c:v>
                </c:pt>
                <c:pt idx="1020">
                  <c:v>15.338349999999997</c:v>
                </c:pt>
                <c:pt idx="1021">
                  <c:v>10.924866666666668</c:v>
                </c:pt>
                <c:pt idx="1022">
                  <c:v>12.863050000000003</c:v>
                </c:pt>
                <c:pt idx="1023">
                  <c:v>20.202000000000002</c:v>
                </c:pt>
                <c:pt idx="1024">
                  <c:v>24.24795000000001</c:v>
                </c:pt>
                <c:pt idx="1025">
                  <c:v>37.302529411764709</c:v>
                </c:pt>
                <c:pt idx="1026">
                  <c:v>31.220600000000001</c:v>
                </c:pt>
                <c:pt idx="1027">
                  <c:v>21.844800000000003</c:v>
                </c:pt>
                <c:pt idx="1028">
                  <c:v>35.767899999999997</c:v>
                </c:pt>
                <c:pt idx="1029">
                  <c:v>38.927700000000023</c:v>
                </c:pt>
                <c:pt idx="1030">
                  <c:v>36.14159999999999</c:v>
                </c:pt>
                <c:pt idx="1031">
                  <c:v>36.165649999999999</c:v>
                </c:pt>
                <c:pt idx="1032">
                  <c:v>36.54675000000001</c:v>
                </c:pt>
                <c:pt idx="1033">
                  <c:v>35.834499999999998</c:v>
                </c:pt>
                <c:pt idx="1034">
                  <c:v>34.987200000000001</c:v>
                </c:pt>
                <c:pt idx="1035">
                  <c:v>37.445849999999993</c:v>
                </c:pt>
                <c:pt idx="1036">
                  <c:v>36.634826086956529</c:v>
                </c:pt>
                <c:pt idx="1037">
                  <c:v>37.223608695652189</c:v>
                </c:pt>
                <c:pt idx="1038">
                  <c:v>29.744299999999996</c:v>
                </c:pt>
                <c:pt idx="1039">
                  <c:v>33.856850000000009</c:v>
                </c:pt>
                <c:pt idx="1040">
                  <c:v>36.445000000000007</c:v>
                </c:pt>
                <c:pt idx="1041">
                  <c:v>34.903949999999995</c:v>
                </c:pt>
                <c:pt idx="1042">
                  <c:v>35.353500000000011</c:v>
                </c:pt>
                <c:pt idx="1043">
                  <c:v>24.318249999999995</c:v>
                </c:pt>
                <c:pt idx="1044">
                  <c:v>25.592899999999997</c:v>
                </c:pt>
                <c:pt idx="1045">
                  <c:v>25.993733333333328</c:v>
                </c:pt>
                <c:pt idx="1046">
                  <c:v>30.574949999999998</c:v>
                </c:pt>
                <c:pt idx="1047">
                  <c:v>31.2761</c:v>
                </c:pt>
                <c:pt idx="1048">
                  <c:v>38.959150000000015</c:v>
                </c:pt>
                <c:pt idx="1049">
                  <c:v>42.3872</c:v>
                </c:pt>
                <c:pt idx="1050">
                  <c:v>47.556100000000008</c:v>
                </c:pt>
                <c:pt idx="1051">
                  <c:v>46.520100000000006</c:v>
                </c:pt>
                <c:pt idx="1052">
                  <c:v>45.928100000000029</c:v>
                </c:pt>
                <c:pt idx="1053">
                  <c:v>44.895800000000001</c:v>
                </c:pt>
                <c:pt idx="1054">
                  <c:v>45.099300000000014</c:v>
                </c:pt>
                <c:pt idx="1055">
                  <c:v>43.347413793103456</c:v>
                </c:pt>
                <c:pt idx="1056">
                  <c:v>44.801450000000003</c:v>
                </c:pt>
                <c:pt idx="1057">
                  <c:v>41.872900000000001</c:v>
                </c:pt>
                <c:pt idx="1058">
                  <c:v>40.955299999999987</c:v>
                </c:pt>
                <c:pt idx="1060">
                  <c:v>42.827930232558153</c:v>
                </c:pt>
                <c:pt idx="1061">
                  <c:v>44.083891304347816</c:v>
                </c:pt>
                <c:pt idx="1062">
                  <c:v>44.319599999999994</c:v>
                </c:pt>
                <c:pt idx="1063">
                  <c:v>47.59020000000001</c:v>
                </c:pt>
                <c:pt idx="1064">
                  <c:v>44.537400000000005</c:v>
                </c:pt>
                <c:pt idx="1065">
                  <c:v>38.118599999999986</c:v>
                </c:pt>
                <c:pt idx="1066">
                  <c:v>28.288799999999984</c:v>
                </c:pt>
                <c:pt idx="1067">
                  <c:v>18.540000000000003</c:v>
                </c:pt>
                <c:pt idx="1068">
                  <c:v>11.984399999999999</c:v>
                </c:pt>
                <c:pt idx="1069">
                  <c:v>16.032</c:v>
                </c:pt>
                <c:pt idx="1070">
                  <c:v>15.912000000000001</c:v>
                </c:pt>
                <c:pt idx="1071">
                  <c:v>27.001800000000021</c:v>
                </c:pt>
                <c:pt idx="1072">
                  <c:v>36.729000000000006</c:v>
                </c:pt>
                <c:pt idx="1073">
                  <c:v>42.668999999999997</c:v>
                </c:pt>
                <c:pt idx="1074">
                  <c:v>42.397200000000005</c:v>
                </c:pt>
                <c:pt idx="1075">
                  <c:v>35.796600000000005</c:v>
                </c:pt>
                <c:pt idx="1076">
                  <c:v>39.747599999999991</c:v>
                </c:pt>
                <c:pt idx="1077">
                  <c:v>36.748800000000003</c:v>
                </c:pt>
                <c:pt idx="1078">
                  <c:v>40.348800000000018</c:v>
                </c:pt>
                <c:pt idx="1079">
                  <c:v>35.683199999999992</c:v>
                </c:pt>
                <c:pt idx="1080">
                  <c:v>33.510600000000011</c:v>
                </c:pt>
                <c:pt idx="1081">
                  <c:v>31.181400000000004</c:v>
                </c:pt>
                <c:pt idx="1082">
                  <c:v>29.044799999999999</c:v>
                </c:pt>
                <c:pt idx="1083">
                  <c:v>29.872800000000002</c:v>
                </c:pt>
                <c:pt idx="1084">
                  <c:v>30.634434782608704</c:v>
                </c:pt>
                <c:pt idx="1085">
                  <c:v>32.395304347826091</c:v>
                </c:pt>
                <c:pt idx="1086">
                  <c:v>31.687199999999994</c:v>
                </c:pt>
                <c:pt idx="1087">
                  <c:v>30.002400000000016</c:v>
                </c:pt>
                <c:pt idx="1088">
                  <c:v>22.899600000000003</c:v>
                </c:pt>
                <c:pt idx="1089">
                  <c:v>16.045999999999999</c:v>
                </c:pt>
                <c:pt idx="1090">
                  <c:v>8.1856551724137958</c:v>
                </c:pt>
                <c:pt idx="1091">
                  <c:v>10.090800000000003</c:v>
                </c:pt>
                <c:pt idx="1092">
                  <c:v>8.4330000000000034</c:v>
                </c:pt>
                <c:pt idx="1093">
                  <c:v>10.952181818181826</c:v>
                </c:pt>
                <c:pt idx="1094">
                  <c:v>14.452199999999999</c:v>
                </c:pt>
                <c:pt idx="1095">
                  <c:v>15.015600000000003</c:v>
                </c:pt>
                <c:pt idx="1096">
                  <c:v>15.028200000000002</c:v>
                </c:pt>
                <c:pt idx="1097">
                  <c:v>13.665600000000003</c:v>
                </c:pt>
                <c:pt idx="1098">
                  <c:v>20.026800000000001</c:v>
                </c:pt>
                <c:pt idx="1099">
                  <c:v>16.0182</c:v>
                </c:pt>
                <c:pt idx="1100">
                  <c:v>22.831200000000003</c:v>
                </c:pt>
                <c:pt idx="1101">
                  <c:v>23.696999999999999</c:v>
                </c:pt>
                <c:pt idx="1102">
                  <c:v>22.239000000000004</c:v>
                </c:pt>
                <c:pt idx="1103">
                  <c:v>17.445599999999999</c:v>
                </c:pt>
                <c:pt idx="1104">
                  <c:v>18.840599999999998</c:v>
                </c:pt>
                <c:pt idx="1105">
                  <c:v>18.586800000000007</c:v>
                </c:pt>
                <c:pt idx="1106">
                  <c:v>16.5672</c:v>
                </c:pt>
                <c:pt idx="1107">
                  <c:v>14.529599999999999</c:v>
                </c:pt>
                <c:pt idx="1108">
                  <c:v>17.427913043478267</c:v>
                </c:pt>
                <c:pt idx="1109">
                  <c:v>13.356782608695651</c:v>
                </c:pt>
                <c:pt idx="1110">
                  <c:v>19.184400000000007</c:v>
                </c:pt>
                <c:pt idx="1111">
                  <c:v>21.781800000000008</c:v>
                </c:pt>
                <c:pt idx="1112">
                  <c:v>19.951200000000004</c:v>
                </c:pt>
                <c:pt idx="1113">
                  <c:v>15.811200000000003</c:v>
                </c:pt>
                <c:pt idx="1114">
                  <c:v>11.491200000000001</c:v>
                </c:pt>
                <c:pt idx="1115">
                  <c:v>13.688999999999993</c:v>
                </c:pt>
                <c:pt idx="1116">
                  <c:v>13.813200000000002</c:v>
                </c:pt>
                <c:pt idx="1118">
                  <c:v>13.427999999999999</c:v>
                </c:pt>
                <c:pt idx="1119">
                  <c:v>11.536200000000001</c:v>
                </c:pt>
                <c:pt idx="1120">
                  <c:v>17.584199999999999</c:v>
                </c:pt>
                <c:pt idx="1121">
                  <c:v>20.314800000000005</c:v>
                </c:pt>
                <c:pt idx="1122">
                  <c:v>27.678599999999999</c:v>
                </c:pt>
                <c:pt idx="1123">
                  <c:v>25.534800000000001</c:v>
                </c:pt>
                <c:pt idx="1124">
                  <c:v>22.7196</c:v>
                </c:pt>
                <c:pt idx="1125">
                  <c:v>15.555600000000009</c:v>
                </c:pt>
                <c:pt idx="1126">
                  <c:v>16.214400000000001</c:v>
                </c:pt>
                <c:pt idx="1127">
                  <c:v>13.914000000000007</c:v>
                </c:pt>
                <c:pt idx="1128">
                  <c:v>14.880600000000005</c:v>
                </c:pt>
                <c:pt idx="1129">
                  <c:v>13.815000000000003</c:v>
                </c:pt>
                <c:pt idx="1130">
                  <c:v>14.461199999999998</c:v>
                </c:pt>
                <c:pt idx="1131">
                  <c:v>10.288800000000004</c:v>
                </c:pt>
                <c:pt idx="1132">
                  <c:v>9.3936521739130416</c:v>
                </c:pt>
                <c:pt idx="1133">
                  <c:v>8.9217391304347817</c:v>
                </c:pt>
                <c:pt idx="1134">
                  <c:v>11.809800000000001</c:v>
                </c:pt>
                <c:pt idx="1135">
                  <c:v>13.4712</c:v>
                </c:pt>
                <c:pt idx="1136">
                  <c:v>16.799510204081635</c:v>
                </c:pt>
                <c:pt idx="1137">
                  <c:v>9.4013999999999971</c:v>
                </c:pt>
                <c:pt idx="1138">
                  <c:v>13.265999999999998</c:v>
                </c:pt>
                <c:pt idx="1139">
                  <c:v>27.176400000000001</c:v>
                </c:pt>
                <c:pt idx="1140">
                  <c:v>23.016599999999997</c:v>
                </c:pt>
                <c:pt idx="1141">
                  <c:v>12.389478260869566</c:v>
                </c:pt>
                <c:pt idx="1142">
                  <c:v>9.5346000000000011</c:v>
                </c:pt>
                <c:pt idx="1143">
                  <c:v>9.6390000000000029</c:v>
                </c:pt>
                <c:pt idx="1144">
                  <c:v>10.769400000000003</c:v>
                </c:pt>
                <c:pt idx="1145">
                  <c:v>10.317600000000002</c:v>
                </c:pt>
                <c:pt idx="1146">
                  <c:v>15.085800000000006</c:v>
                </c:pt>
                <c:pt idx="1147">
                  <c:v>20.0898</c:v>
                </c:pt>
                <c:pt idx="1148">
                  <c:v>17.465400000000002</c:v>
                </c:pt>
                <c:pt idx="1149">
                  <c:v>15.150600000000004</c:v>
                </c:pt>
                <c:pt idx="1150">
                  <c:v>7.9848000000000035</c:v>
                </c:pt>
                <c:pt idx="1151">
                  <c:v>8.1252000000000013</c:v>
                </c:pt>
                <c:pt idx="1152">
                  <c:v>5.3082000000000011</c:v>
                </c:pt>
                <c:pt idx="1153">
                  <c:v>3.9996</c:v>
                </c:pt>
                <c:pt idx="1154">
                  <c:v>5.3928000000000011</c:v>
                </c:pt>
                <c:pt idx="1155">
                  <c:v>5.3388</c:v>
                </c:pt>
                <c:pt idx="1156">
                  <c:v>3.1108695652173912</c:v>
                </c:pt>
                <c:pt idx="1157">
                  <c:v>3.0028695652173916</c:v>
                </c:pt>
                <c:pt idx="1158">
                  <c:v>3.3930000000000011</c:v>
                </c:pt>
                <c:pt idx="1159">
                  <c:v>13.946400000000002</c:v>
                </c:pt>
                <c:pt idx="1160">
                  <c:v>3.8898620689655168</c:v>
                </c:pt>
                <c:pt idx="1161">
                  <c:v>3.9276000000000004</c:v>
                </c:pt>
                <c:pt idx="1162">
                  <c:v>8.1575999999999986</c:v>
                </c:pt>
                <c:pt idx="1163">
                  <c:v>7.0272000000000006</c:v>
                </c:pt>
                <c:pt idx="1164">
                  <c:v>2.6639999999999993</c:v>
                </c:pt>
                <c:pt idx="1165">
                  <c:v>1.6631999999999996</c:v>
                </c:pt>
                <c:pt idx="1166">
                  <c:v>4.2156000000000002</c:v>
                </c:pt>
                <c:pt idx="1167">
                  <c:v>2.7683999999999984</c:v>
                </c:pt>
                <c:pt idx="1168">
                  <c:v>4.2246000000000015</c:v>
                </c:pt>
                <c:pt idx="1169">
                  <c:v>6.6168000000000013</c:v>
                </c:pt>
                <c:pt idx="1170">
                  <c:v>11.082600000000001</c:v>
                </c:pt>
                <c:pt idx="1171">
                  <c:v>15.683400000000002</c:v>
                </c:pt>
                <c:pt idx="1172">
                  <c:v>11.894399999999999</c:v>
                </c:pt>
                <c:pt idx="1173">
                  <c:v>10.657799999999996</c:v>
                </c:pt>
                <c:pt idx="1174">
                  <c:v>20.388600000000007</c:v>
                </c:pt>
                <c:pt idx="1175">
                  <c:v>19.153800000000004</c:v>
                </c:pt>
                <c:pt idx="1176">
                  <c:v>16.594200000000001</c:v>
                </c:pt>
                <c:pt idx="1177">
                  <c:v>15.832800000000001</c:v>
                </c:pt>
                <c:pt idx="1178">
                  <c:v>19.144800000000007</c:v>
                </c:pt>
                <c:pt idx="1179">
                  <c:v>19.893599999999996</c:v>
                </c:pt>
                <c:pt idx="1180">
                  <c:v>25.142869565217396</c:v>
                </c:pt>
                <c:pt idx="1181">
                  <c:v>29.350173913043477</c:v>
                </c:pt>
                <c:pt idx="1182">
                  <c:v>31.455000000000002</c:v>
                </c:pt>
                <c:pt idx="1183">
                  <c:v>31.907250000000008</c:v>
                </c:pt>
                <c:pt idx="1184">
                  <c:v>31.832999999999995</c:v>
                </c:pt>
                <c:pt idx="1185">
                  <c:v>25.864137931034488</c:v>
                </c:pt>
                <c:pt idx="1186">
                  <c:v>19.839600000000001</c:v>
                </c:pt>
                <c:pt idx="1187">
                  <c:v>19.211399999999998</c:v>
                </c:pt>
                <c:pt idx="1188">
                  <c:v>18.226799999999997</c:v>
                </c:pt>
                <c:pt idx="1189">
                  <c:v>22.087102040816326</c:v>
                </c:pt>
                <c:pt idx="1190">
                  <c:v>26.082000000000008</c:v>
                </c:pt>
                <c:pt idx="1191">
                  <c:v>25.471800000000009</c:v>
                </c:pt>
                <c:pt idx="1192">
                  <c:v>33.759</c:v>
                </c:pt>
                <c:pt idx="1193">
                  <c:v>43.496999999999993</c:v>
                </c:pt>
                <c:pt idx="1194">
                  <c:v>40.694399999999987</c:v>
                </c:pt>
                <c:pt idx="1195">
                  <c:v>28.213199999999997</c:v>
                </c:pt>
                <c:pt idx="1196">
                  <c:v>29.296800000000008</c:v>
                </c:pt>
                <c:pt idx="1197">
                  <c:v>27.277199999999997</c:v>
                </c:pt>
                <c:pt idx="1198">
                  <c:v>19.6416</c:v>
                </c:pt>
                <c:pt idx="1199">
                  <c:v>16.532999999999998</c:v>
                </c:pt>
                <c:pt idx="1200">
                  <c:v>7.2341999999999986</c:v>
                </c:pt>
                <c:pt idx="1201">
                  <c:v>4.5756000000000014</c:v>
                </c:pt>
                <c:pt idx="1202">
                  <c:v>6.1704000000000034</c:v>
                </c:pt>
                <c:pt idx="1204">
                  <c:v>9.3658604651162811</c:v>
                </c:pt>
                <c:pt idx="1205">
                  <c:v>23.360869565217396</c:v>
                </c:pt>
                <c:pt idx="1206">
                  <c:v>25.817400000000006</c:v>
                </c:pt>
                <c:pt idx="1207">
                  <c:v>29.673000000000002</c:v>
                </c:pt>
                <c:pt idx="1208">
                  <c:v>14.425199999999997</c:v>
                </c:pt>
                <c:pt idx="1209">
                  <c:v>9.8801999999999985</c:v>
                </c:pt>
                <c:pt idx="1210">
                  <c:v>6.3900000000000015</c:v>
                </c:pt>
                <c:pt idx="1211">
                  <c:v>7.740000000000002</c:v>
                </c:pt>
                <c:pt idx="1212">
                  <c:v>7.1406000000000001</c:v>
                </c:pt>
                <c:pt idx="1213">
                  <c:v>6.958636363636364</c:v>
                </c:pt>
                <c:pt idx="1214">
                  <c:v>2.7953999999999999</c:v>
                </c:pt>
                <c:pt idx="1215">
                  <c:v>5.6303999999999981</c:v>
                </c:pt>
                <c:pt idx="1216">
                  <c:v>5.5224000000000002</c:v>
                </c:pt>
                <c:pt idx="1217">
                  <c:v>8.2548000000000012</c:v>
                </c:pt>
                <c:pt idx="1218">
                  <c:v>10.897200000000003</c:v>
                </c:pt>
                <c:pt idx="1219">
                  <c:v>12.221999999999998</c:v>
                </c:pt>
                <c:pt idx="1220">
                  <c:v>15.436800000000003</c:v>
                </c:pt>
                <c:pt idx="1221">
                  <c:v>12.493799999999998</c:v>
                </c:pt>
                <c:pt idx="1222">
                  <c:v>17.362800000000007</c:v>
                </c:pt>
                <c:pt idx="1223">
                  <c:v>22.134413793103448</c:v>
                </c:pt>
                <c:pt idx="1224">
                  <c:v>20.791799999999999</c:v>
                </c:pt>
                <c:pt idx="1225">
                  <c:v>14.135400000000004</c:v>
                </c:pt>
                <c:pt idx="1226">
                  <c:v>9.8748000000000022</c:v>
                </c:pt>
                <c:pt idx="1227">
                  <c:v>11.930400000000001</c:v>
                </c:pt>
                <c:pt idx="1228">
                  <c:v>14.857043478260868</c:v>
                </c:pt>
                <c:pt idx="1229">
                  <c:v>19.026782608695648</c:v>
                </c:pt>
                <c:pt idx="1230">
                  <c:v>24.465600000000006</c:v>
                </c:pt>
                <c:pt idx="1231">
                  <c:v>29.458800000000004</c:v>
                </c:pt>
                <c:pt idx="1232">
                  <c:v>28.764000000000003</c:v>
                </c:pt>
                <c:pt idx="1233">
                  <c:v>22.586399999999998</c:v>
                </c:pt>
                <c:pt idx="1234">
                  <c:v>21.9636</c:v>
                </c:pt>
                <c:pt idx="1235">
                  <c:v>15.759000000000004</c:v>
                </c:pt>
                <c:pt idx="1236">
                  <c:v>19.000800000000005</c:v>
                </c:pt>
                <c:pt idx="1237">
                  <c:v>8.7033913043478268</c:v>
                </c:pt>
                <c:pt idx="1238">
                  <c:v>9.1818000000000008</c:v>
                </c:pt>
                <c:pt idx="1239">
                  <c:v>13.125600000000002</c:v>
                </c:pt>
                <c:pt idx="1240">
                  <c:v>20.160000000000007</c:v>
                </c:pt>
                <c:pt idx="1241">
                  <c:v>29.082600000000003</c:v>
                </c:pt>
                <c:pt idx="1242">
                  <c:v>32.290199999999999</c:v>
                </c:pt>
                <c:pt idx="1243">
                  <c:v>31.618800000000007</c:v>
                </c:pt>
                <c:pt idx="1244">
                  <c:v>30.130199999999988</c:v>
                </c:pt>
                <c:pt idx="1245">
                  <c:v>23.686200000000003</c:v>
                </c:pt>
                <c:pt idx="1246">
                  <c:v>27.846000000000007</c:v>
                </c:pt>
                <c:pt idx="1247">
                  <c:v>28.767600000000002</c:v>
                </c:pt>
                <c:pt idx="1248">
                  <c:v>30.335400000000007</c:v>
                </c:pt>
                <c:pt idx="1249">
                  <c:v>31.771439999999995</c:v>
                </c:pt>
                <c:pt idx="1250">
                  <c:v>29.037599999999994</c:v>
                </c:pt>
                <c:pt idx="1251">
                  <c:v>29.332799999999999</c:v>
                </c:pt>
                <c:pt idx="1252">
                  <c:v>29.749304347826079</c:v>
                </c:pt>
                <c:pt idx="1253">
                  <c:v>27.525913043478255</c:v>
                </c:pt>
                <c:pt idx="1254">
                  <c:v>28.355399999999999</c:v>
                </c:pt>
                <c:pt idx="1255">
                  <c:v>28.2042</c:v>
                </c:pt>
                <c:pt idx="1256">
                  <c:v>25.891199999999994</c:v>
                </c:pt>
                <c:pt idx="1257">
                  <c:v>22.960799999999999</c:v>
                </c:pt>
                <c:pt idx="1258">
                  <c:v>22.933800000000005</c:v>
                </c:pt>
                <c:pt idx="1259">
                  <c:v>21.887999999999991</c:v>
                </c:pt>
                <c:pt idx="1260">
                  <c:v>20.336400000000008</c:v>
                </c:pt>
                <c:pt idx="1261">
                  <c:v>18.2544</c:v>
                </c:pt>
                <c:pt idx="1262">
                  <c:v>19.663200000000003</c:v>
                </c:pt>
                <c:pt idx="1263">
                  <c:v>26.641800000000003</c:v>
                </c:pt>
                <c:pt idx="1264">
                  <c:v>29.690999999999995</c:v>
                </c:pt>
                <c:pt idx="1265">
                  <c:v>29.2194</c:v>
                </c:pt>
                <c:pt idx="1266">
                  <c:v>30.25800000000001</c:v>
                </c:pt>
                <c:pt idx="1267">
                  <c:v>32.002199999999995</c:v>
                </c:pt>
                <c:pt idx="1268">
                  <c:v>30.182400000000005</c:v>
                </c:pt>
                <c:pt idx="1269">
                  <c:v>28.796400000000006</c:v>
                </c:pt>
                <c:pt idx="1270">
                  <c:v>23.686199999999996</c:v>
                </c:pt>
                <c:pt idx="1271">
                  <c:v>20.321999999999992</c:v>
                </c:pt>
                <c:pt idx="1272">
                  <c:v>18.741599999999995</c:v>
                </c:pt>
                <c:pt idx="1273">
                  <c:v>13.789800000000001</c:v>
                </c:pt>
                <c:pt idx="1274">
                  <c:v>10.281599999999999</c:v>
                </c:pt>
                <c:pt idx="1275">
                  <c:v>8.0820000000000007</c:v>
                </c:pt>
                <c:pt idx="1276">
                  <c:v>7.2900000000000018</c:v>
                </c:pt>
                <c:pt idx="1277">
                  <c:v>6.6819130434782608</c:v>
                </c:pt>
                <c:pt idx="1278">
                  <c:v>2.221200000000001</c:v>
                </c:pt>
                <c:pt idx="1279">
                  <c:v>8.2332000000000001</c:v>
                </c:pt>
                <c:pt idx="1280">
                  <c:v>3.7619999999999996</c:v>
                </c:pt>
                <c:pt idx="1281">
                  <c:v>6.0354000000000019</c:v>
                </c:pt>
                <c:pt idx="1282">
                  <c:v>8.8002000000000002</c:v>
                </c:pt>
                <c:pt idx="1283">
                  <c:v>8.0082000000000004</c:v>
                </c:pt>
                <c:pt idx="1284">
                  <c:v>3.5028000000000001</c:v>
                </c:pt>
                <c:pt idx="1285">
                  <c:v>11.077043478260871</c:v>
                </c:pt>
                <c:pt idx="1286">
                  <c:v>17.613000000000003</c:v>
                </c:pt>
                <c:pt idx="1287">
                  <c:v>26.269200000000001</c:v>
                </c:pt>
                <c:pt idx="1288">
                  <c:v>33.157800000000009</c:v>
                </c:pt>
                <c:pt idx="1289">
                  <c:v>18.9954</c:v>
                </c:pt>
                <c:pt idx="1290">
                  <c:v>29.491200000000006</c:v>
                </c:pt>
                <c:pt idx="1291">
                  <c:v>19.463400000000004</c:v>
                </c:pt>
                <c:pt idx="1292">
                  <c:v>7.5942000000000061</c:v>
                </c:pt>
                <c:pt idx="1293">
                  <c:v>3.9834000000000014</c:v>
                </c:pt>
                <c:pt idx="1294">
                  <c:v>4.8275999999999994</c:v>
                </c:pt>
                <c:pt idx="1295">
                  <c:v>5.4151200000000017</c:v>
                </c:pt>
                <c:pt idx="1296">
                  <c:v>5.1606000000000005</c:v>
                </c:pt>
                <c:pt idx="1297">
                  <c:v>3.421800000000002</c:v>
                </c:pt>
                <c:pt idx="1298">
                  <c:v>3.0834000000000006</c:v>
                </c:pt>
                <c:pt idx="1299">
                  <c:v>4.1652000000000022</c:v>
                </c:pt>
                <c:pt idx="1300">
                  <c:v>9.1964347826086961</c:v>
                </c:pt>
                <c:pt idx="1301">
                  <c:v>9.7340869565217414</c:v>
                </c:pt>
                <c:pt idx="1302">
                  <c:v>10.706400000000002</c:v>
                </c:pt>
                <c:pt idx="1303">
                  <c:v>11.446199999999999</c:v>
                </c:pt>
                <c:pt idx="1304">
                  <c:v>12.938400000000001</c:v>
                </c:pt>
                <c:pt idx="1305">
                  <c:v>9.8279999999999976</c:v>
                </c:pt>
                <c:pt idx="1306">
                  <c:v>7.9146000000000019</c:v>
                </c:pt>
                <c:pt idx="1307">
                  <c:v>8.8398000000000039</c:v>
                </c:pt>
                <c:pt idx="1308">
                  <c:v>9.4590000000000014</c:v>
                </c:pt>
                <c:pt idx="1309">
                  <c:v>10.30909090909091</c:v>
                </c:pt>
                <c:pt idx="1310">
                  <c:v>8.2908000000000008</c:v>
                </c:pt>
                <c:pt idx="1311">
                  <c:v>9.799199999999999</c:v>
                </c:pt>
                <c:pt idx="1312">
                  <c:v>8.9442000000000004</c:v>
                </c:pt>
                <c:pt idx="1313">
                  <c:v>8.4726000000000017</c:v>
                </c:pt>
                <c:pt idx="1314">
                  <c:v>10.337399999999999</c:v>
                </c:pt>
                <c:pt idx="1315">
                  <c:v>10.926000000000002</c:v>
                </c:pt>
                <c:pt idx="1316">
                  <c:v>11.017800000000003</c:v>
                </c:pt>
                <c:pt idx="1317">
                  <c:v>9.9486000000000008</c:v>
                </c:pt>
                <c:pt idx="1318">
                  <c:v>7.8084000000000007</c:v>
                </c:pt>
                <c:pt idx="1319">
                  <c:v>6.3558000000000003</c:v>
                </c:pt>
                <c:pt idx="1320">
                  <c:v>5.5529999999999999</c:v>
                </c:pt>
                <c:pt idx="1321">
                  <c:v>5.9076000000000022</c:v>
                </c:pt>
                <c:pt idx="1322">
                  <c:v>11.035800000000002</c:v>
                </c:pt>
                <c:pt idx="1323">
                  <c:v>12.068999999999999</c:v>
                </c:pt>
                <c:pt idx="1324">
                  <c:v>15.157565217391308</c:v>
                </c:pt>
                <c:pt idx="1325">
                  <c:v>3.5358260869565221</c:v>
                </c:pt>
                <c:pt idx="1326">
                  <c:v>9.3600000000000003E-2</c:v>
                </c:pt>
                <c:pt idx="1327">
                  <c:v>0.73979999999999912</c:v>
                </c:pt>
                <c:pt idx="1328">
                  <c:v>1.2708000000000006</c:v>
                </c:pt>
                <c:pt idx="1329">
                  <c:v>0.64080000000000048</c:v>
                </c:pt>
                <c:pt idx="1330">
                  <c:v>-0.42660000000000031</c:v>
                </c:pt>
                <c:pt idx="1331">
                  <c:v>-0.47519999999999984</c:v>
                </c:pt>
                <c:pt idx="1332">
                  <c:v>3.9600000000000198E-2</c:v>
                </c:pt>
                <c:pt idx="1333">
                  <c:v>-0.35345454545454547</c:v>
                </c:pt>
                <c:pt idx="1334">
                  <c:v>2.1402000000000005</c:v>
                </c:pt>
                <c:pt idx="1335">
                  <c:v>4.6025999999999998</c:v>
                </c:pt>
                <c:pt idx="1336">
                  <c:v>5.6555999999999997</c:v>
                </c:pt>
                <c:pt idx="1337">
                  <c:v>5.535000000000001</c:v>
                </c:pt>
                <c:pt idx="1338">
                  <c:v>5.1282000000000014</c:v>
                </c:pt>
                <c:pt idx="1339">
                  <c:v>6.1559999999999997</c:v>
                </c:pt>
                <c:pt idx="1340">
                  <c:v>5.5241999999999996</c:v>
                </c:pt>
                <c:pt idx="1341">
                  <c:v>3.6900000000000017</c:v>
                </c:pt>
                <c:pt idx="1342">
                  <c:v>2.2988571428571434</c:v>
                </c:pt>
                <c:pt idx="1343">
                  <c:v>2.1473999999999998</c:v>
                </c:pt>
                <c:pt idx="1344">
                  <c:v>3.7997999999999994</c:v>
                </c:pt>
                <c:pt idx="1345">
                  <c:v>1.6055999999999988</c:v>
                </c:pt>
                <c:pt idx="1346">
                  <c:v>1.7280000000000006</c:v>
                </c:pt>
                <c:pt idx="1348">
                  <c:v>10.02139534883721</c:v>
                </c:pt>
                <c:pt idx="1349">
                  <c:v>5.1065217391304332</c:v>
                </c:pt>
                <c:pt idx="1350">
                  <c:v>7.0469999999999988</c:v>
                </c:pt>
                <c:pt idx="1351">
                  <c:v>8.7426000000000013</c:v>
                </c:pt>
                <c:pt idx="1352">
                  <c:v>8.8019999999999996</c:v>
                </c:pt>
                <c:pt idx="1353">
                  <c:v>6.8201999999999998</c:v>
                </c:pt>
                <c:pt idx="1354">
                  <c:v>4.8474000000000004</c:v>
                </c:pt>
                <c:pt idx="1355">
                  <c:v>5.2362000000000011</c:v>
                </c:pt>
                <c:pt idx="1356">
                  <c:v>5.9292000000000025</c:v>
                </c:pt>
                <c:pt idx="1357">
                  <c:v>4.9474285714285715</c:v>
                </c:pt>
                <c:pt idx="1358">
                  <c:v>3.9239999999999999</c:v>
                </c:pt>
                <c:pt idx="1359">
                  <c:v>4.9356000000000009</c:v>
                </c:pt>
                <c:pt idx="1360">
                  <c:v>5.4846000000000013</c:v>
                </c:pt>
                <c:pt idx="1361">
                  <c:v>5.191200000000002</c:v>
                </c:pt>
                <c:pt idx="1362">
                  <c:v>4.1310000000000011</c:v>
                </c:pt>
                <c:pt idx="1363">
                  <c:v>5.2452000000000005</c:v>
                </c:pt>
                <c:pt idx="1364">
                  <c:v>4.6584000000000003</c:v>
                </c:pt>
                <c:pt idx="1365">
                  <c:v>5.4665999999999997</c:v>
                </c:pt>
                <c:pt idx="1366">
                  <c:v>6.2946</c:v>
                </c:pt>
                <c:pt idx="1367">
                  <c:v>3.5604</c:v>
                </c:pt>
                <c:pt idx="1368">
                  <c:v>2.7846000000000002</c:v>
                </c:pt>
                <c:pt idx="1369">
                  <c:v>3.8970000000000002</c:v>
                </c:pt>
                <c:pt idx="1370">
                  <c:v>3.6558000000000002</c:v>
                </c:pt>
                <c:pt idx="1371">
                  <c:v>6.139800000000001</c:v>
                </c:pt>
                <c:pt idx="1372">
                  <c:v>3.7353913043478264</c:v>
                </c:pt>
                <c:pt idx="1373">
                  <c:v>6.4119130434782612</c:v>
                </c:pt>
                <c:pt idx="1374">
                  <c:v>4.293000000000001</c:v>
                </c:pt>
                <c:pt idx="1375">
                  <c:v>4.3685999999999998</c:v>
                </c:pt>
                <c:pt idx="1376">
                  <c:v>4.4100000000000019</c:v>
                </c:pt>
                <c:pt idx="1377">
                  <c:v>2.7756000000000003</c:v>
                </c:pt>
                <c:pt idx="1378">
                  <c:v>2.0070000000000001</c:v>
                </c:pt>
                <c:pt idx="1379">
                  <c:v>2.7053999999999991</c:v>
                </c:pt>
                <c:pt idx="1380">
                  <c:v>2.0070000000000001</c:v>
                </c:pt>
                <c:pt idx="1381">
                  <c:v>4.4592000000000001</c:v>
                </c:pt>
                <c:pt idx="1382">
                  <c:v>5.6682000000000023</c:v>
                </c:pt>
                <c:pt idx="1383">
                  <c:v>7.8786000000000014</c:v>
                </c:pt>
                <c:pt idx="1384">
                  <c:v>10.825200000000002</c:v>
                </c:pt>
                <c:pt idx="1385">
                  <c:v>10.355399999999996</c:v>
                </c:pt>
                <c:pt idx="1386">
                  <c:v>10.501200000000004</c:v>
                </c:pt>
                <c:pt idx="1387">
                  <c:v>7.0236000000000001</c:v>
                </c:pt>
                <c:pt idx="1388">
                  <c:v>9.3978000000000019</c:v>
                </c:pt>
                <c:pt idx="1389">
                  <c:v>5.5259999999999998</c:v>
                </c:pt>
                <c:pt idx="1390">
                  <c:v>6.7608000000000015</c:v>
                </c:pt>
                <c:pt idx="1391">
                  <c:v>7.3080000000000007</c:v>
                </c:pt>
                <c:pt idx="1392">
                  <c:v>6.4134000000000029</c:v>
                </c:pt>
                <c:pt idx="1393">
                  <c:v>4.375799999999999</c:v>
                </c:pt>
                <c:pt idx="1394">
                  <c:v>6.1649999999999983</c:v>
                </c:pt>
                <c:pt idx="1395">
                  <c:v>6.9732000000000003</c:v>
                </c:pt>
                <c:pt idx="1396">
                  <c:v>6.6983478260869562</c:v>
                </c:pt>
                <c:pt idx="1397">
                  <c:v>10.530000000000001</c:v>
                </c:pt>
                <c:pt idx="1398">
                  <c:v>26.487000000000002</c:v>
                </c:pt>
                <c:pt idx="1399">
                  <c:v>36.943199999999997</c:v>
                </c:pt>
                <c:pt idx="1400">
                  <c:v>18.045000000000005</c:v>
                </c:pt>
                <c:pt idx="1401">
                  <c:v>5.8463999999999974</c:v>
                </c:pt>
                <c:pt idx="1402">
                  <c:v>3.7638000000000016</c:v>
                </c:pt>
                <c:pt idx="1403">
                  <c:v>3.5801999999999996</c:v>
                </c:pt>
                <c:pt idx="1404">
                  <c:v>4.5035999999999996</c:v>
                </c:pt>
                <c:pt idx="1405">
                  <c:v>3.9169756097560979</c:v>
                </c:pt>
                <c:pt idx="1406">
                  <c:v>4.4459999999999997</c:v>
                </c:pt>
                <c:pt idx="1407">
                  <c:v>5.0598000000000019</c:v>
                </c:pt>
                <c:pt idx="1408">
                  <c:v>8.8019999999999996</c:v>
                </c:pt>
                <c:pt idx="1409">
                  <c:v>9.2159999999999975</c:v>
                </c:pt>
                <c:pt idx="1410">
                  <c:v>9.4391999999999996</c:v>
                </c:pt>
                <c:pt idx="1411">
                  <c:v>6.3918000000000026</c:v>
                </c:pt>
                <c:pt idx="1412">
                  <c:v>6.6798000000000002</c:v>
                </c:pt>
                <c:pt idx="1413">
                  <c:v>6.7464000000000022</c:v>
                </c:pt>
                <c:pt idx="1414">
                  <c:v>7.6103999999999985</c:v>
                </c:pt>
                <c:pt idx="1415">
                  <c:v>6.1236000000000033</c:v>
                </c:pt>
                <c:pt idx="1416">
                  <c:v>3.9419999999999997</c:v>
                </c:pt>
                <c:pt idx="1417">
                  <c:v>5.2182000000000004</c:v>
                </c:pt>
                <c:pt idx="1418">
                  <c:v>5.2614000000000019</c:v>
                </c:pt>
                <c:pt idx="1419">
                  <c:v>5.5115999999999996</c:v>
                </c:pt>
                <c:pt idx="1420">
                  <c:v>7.081043478260872</c:v>
                </c:pt>
                <c:pt idx="1421">
                  <c:v>10.628608695652177</c:v>
                </c:pt>
                <c:pt idx="1422">
                  <c:v>13.712400000000004</c:v>
                </c:pt>
                <c:pt idx="1423">
                  <c:v>13.633200000000006</c:v>
                </c:pt>
                <c:pt idx="1424">
                  <c:v>8.566200000000002</c:v>
                </c:pt>
                <c:pt idx="1425">
                  <c:v>2.9717999999999978</c:v>
                </c:pt>
                <c:pt idx="1426">
                  <c:v>1.4417999999999991</c:v>
                </c:pt>
                <c:pt idx="1427">
                  <c:v>1.7064000000000001</c:v>
                </c:pt>
                <c:pt idx="1428">
                  <c:v>1.8990000000000005</c:v>
                </c:pt>
                <c:pt idx="1429">
                  <c:v>2.6631818181818181</c:v>
                </c:pt>
                <c:pt idx="1430">
                  <c:v>6.8346000000000062</c:v>
                </c:pt>
                <c:pt idx="1431">
                  <c:v>8.9495999999999984</c:v>
                </c:pt>
                <c:pt idx="1432">
                  <c:v>12.414600000000004</c:v>
                </c:pt>
                <c:pt idx="1433">
                  <c:v>17.838000000000001</c:v>
                </c:pt>
                <c:pt idx="1434">
                  <c:v>15.202799999999998</c:v>
                </c:pt>
                <c:pt idx="1435">
                  <c:v>15.006599999999997</c:v>
                </c:pt>
                <c:pt idx="1436">
                  <c:v>12.362399999999999</c:v>
                </c:pt>
                <c:pt idx="1437">
                  <c:v>10.557</c:v>
                </c:pt>
                <c:pt idx="1438">
                  <c:v>7.2359999999999998</c:v>
                </c:pt>
                <c:pt idx="1439">
                  <c:v>5.9508000000000001</c:v>
                </c:pt>
                <c:pt idx="1440">
                  <c:v>6.7734000000000005</c:v>
                </c:pt>
                <c:pt idx="1441">
                  <c:v>5.6267999999999994</c:v>
                </c:pt>
                <c:pt idx="1442">
                  <c:v>4.878000000000001</c:v>
                </c:pt>
                <c:pt idx="1443">
                  <c:v>5.5008000000000008</c:v>
                </c:pt>
                <c:pt idx="1444">
                  <c:v>5.2614782608695654</c:v>
                </c:pt>
                <c:pt idx="1445">
                  <c:v>4.2096521739130468</c:v>
                </c:pt>
                <c:pt idx="1446">
                  <c:v>8.4366000000000039</c:v>
                </c:pt>
                <c:pt idx="1447">
                  <c:v>9.7506000000000039</c:v>
                </c:pt>
                <c:pt idx="1448">
                  <c:v>8.5841999999999974</c:v>
                </c:pt>
                <c:pt idx="1449">
                  <c:v>8.5877999999999997</c:v>
                </c:pt>
                <c:pt idx="1450">
                  <c:v>8.3232000000000035</c:v>
                </c:pt>
                <c:pt idx="1451">
                  <c:v>9.2898000000000085</c:v>
                </c:pt>
                <c:pt idx="1452">
                  <c:v>6.9155999999999995</c:v>
                </c:pt>
                <c:pt idx="1453">
                  <c:v>5.5391999999999992</c:v>
                </c:pt>
                <c:pt idx="1454">
                  <c:v>3.4128000000000007</c:v>
                </c:pt>
                <c:pt idx="1455">
                  <c:v>4.5539999999999985</c:v>
                </c:pt>
                <c:pt idx="1456">
                  <c:v>4.1534237288135598</c:v>
                </c:pt>
                <c:pt idx="1457">
                  <c:v>3.7764000000000002</c:v>
                </c:pt>
                <c:pt idx="1458">
                  <c:v>4.8779999999999992</c:v>
                </c:pt>
                <c:pt idx="1459">
                  <c:v>4.9212000000000007</c:v>
                </c:pt>
                <c:pt idx="1460">
                  <c:v>4.9229999999999983</c:v>
                </c:pt>
                <c:pt idx="1461">
                  <c:v>2.6064000000000007</c:v>
                </c:pt>
                <c:pt idx="1462">
                  <c:v>3.9402000000000017</c:v>
                </c:pt>
                <c:pt idx="1463">
                  <c:v>2.4066000000000001</c:v>
                </c:pt>
                <c:pt idx="1464">
                  <c:v>2.4876000000000009</c:v>
                </c:pt>
                <c:pt idx="1465">
                  <c:v>2.1222000000000008</c:v>
                </c:pt>
                <c:pt idx="1466">
                  <c:v>3.3264</c:v>
                </c:pt>
                <c:pt idx="1467">
                  <c:v>3.7350000000000025</c:v>
                </c:pt>
                <c:pt idx="1468">
                  <c:v>4.8787826086956514</c:v>
                </c:pt>
                <c:pt idx="1469">
                  <c:v>4.8529565217391335</c:v>
                </c:pt>
                <c:pt idx="1470">
                  <c:v>6.2586000000000013</c:v>
                </c:pt>
                <c:pt idx="1471">
                  <c:v>7.4142000000000001</c:v>
                </c:pt>
                <c:pt idx="1472">
                  <c:v>5.5871999999999993</c:v>
                </c:pt>
                <c:pt idx="1473">
                  <c:v>3.0024000000000015</c:v>
                </c:pt>
                <c:pt idx="1474">
                  <c:v>2.4084000000000008</c:v>
                </c:pt>
                <c:pt idx="1475">
                  <c:v>3.0978000000000008</c:v>
                </c:pt>
                <c:pt idx="1476">
                  <c:v>1.9079999999999993</c:v>
                </c:pt>
                <c:pt idx="1477">
                  <c:v>4.0512000000000006</c:v>
                </c:pt>
                <c:pt idx="1478">
                  <c:v>5.2056000000000004</c:v>
                </c:pt>
                <c:pt idx="1479">
                  <c:v>4.5936000000000003</c:v>
                </c:pt>
                <c:pt idx="1480">
                  <c:v>6.2766000000000011</c:v>
                </c:pt>
                <c:pt idx="1481">
                  <c:v>7.8966000000000021</c:v>
                </c:pt>
                <c:pt idx="1482">
                  <c:v>7.0092000000000017</c:v>
                </c:pt>
                <c:pt idx="1483">
                  <c:v>8.2890000000000015</c:v>
                </c:pt>
                <c:pt idx="1484">
                  <c:v>11.0916</c:v>
                </c:pt>
                <c:pt idx="1485">
                  <c:v>12.661200000000001</c:v>
                </c:pt>
                <c:pt idx="1486">
                  <c:v>17.699400000000001</c:v>
                </c:pt>
                <c:pt idx="1487">
                  <c:v>24.575399999999998</c:v>
                </c:pt>
                <c:pt idx="1488">
                  <c:v>26.938800000000008</c:v>
                </c:pt>
                <c:pt idx="1489">
                  <c:v>21.277799999999999</c:v>
                </c:pt>
                <c:pt idx="1490">
                  <c:v>16.677</c:v>
                </c:pt>
                <c:pt idx="1492">
                  <c:v>16.875627906976739</c:v>
                </c:pt>
                <c:pt idx="1493">
                  <c:v>22.464000000000002</c:v>
                </c:pt>
                <c:pt idx="1494">
                  <c:v>31.779000000000007</c:v>
                </c:pt>
                <c:pt idx="1495">
                  <c:v>42.042599999999979</c:v>
                </c:pt>
                <c:pt idx="1496">
                  <c:v>44.51939999999999</c:v>
                </c:pt>
                <c:pt idx="1497">
                  <c:v>28.144799999999989</c:v>
                </c:pt>
                <c:pt idx="1498">
                  <c:v>24.645600000000005</c:v>
                </c:pt>
                <c:pt idx="1499">
                  <c:v>22.654800000000005</c:v>
                </c:pt>
                <c:pt idx="1500">
                  <c:v>23.020199999999996</c:v>
                </c:pt>
                <c:pt idx="1501">
                  <c:v>24.590938775510207</c:v>
                </c:pt>
                <c:pt idx="1502">
                  <c:v>28.499400000000005</c:v>
                </c:pt>
                <c:pt idx="1503">
                  <c:v>27.000000000000011</c:v>
                </c:pt>
                <c:pt idx="1504">
                  <c:v>37.265400000000007</c:v>
                </c:pt>
                <c:pt idx="1505">
                  <c:v>38.980799999999995</c:v>
                </c:pt>
                <c:pt idx="1506">
                  <c:v>32.983200000000011</c:v>
                </c:pt>
                <c:pt idx="1507">
                  <c:v>30.19680000000001</c:v>
                </c:pt>
                <c:pt idx="1508">
                  <c:v>34.700400000000016</c:v>
                </c:pt>
                <c:pt idx="1509">
                  <c:v>35.4636</c:v>
                </c:pt>
                <c:pt idx="1510">
                  <c:v>35.701200000000007</c:v>
                </c:pt>
                <c:pt idx="1511">
                  <c:v>34.966800000000006</c:v>
                </c:pt>
                <c:pt idx="1512">
                  <c:v>29.509200000000007</c:v>
                </c:pt>
                <c:pt idx="1513">
                  <c:v>31.067999999999987</c:v>
                </c:pt>
                <c:pt idx="1514">
                  <c:v>32.801400000000001</c:v>
                </c:pt>
                <c:pt idx="1515">
                  <c:v>27.919799999999999</c:v>
                </c:pt>
                <c:pt idx="1516">
                  <c:v>37.109739130434797</c:v>
                </c:pt>
                <c:pt idx="1517">
                  <c:v>36.978260869565226</c:v>
                </c:pt>
                <c:pt idx="1518">
                  <c:v>40.804199999999994</c:v>
                </c:pt>
                <c:pt idx="1519">
                  <c:v>49.793400000000005</c:v>
                </c:pt>
                <c:pt idx="1520">
                  <c:v>45.576000000000001</c:v>
                </c:pt>
                <c:pt idx="1521">
                  <c:v>39.826799999999999</c:v>
                </c:pt>
                <c:pt idx="1522">
                  <c:v>33.091200000000001</c:v>
                </c:pt>
                <c:pt idx="1523">
                  <c:v>31.325400000000005</c:v>
                </c:pt>
                <c:pt idx="1524">
                  <c:v>31.667400000000004</c:v>
                </c:pt>
                <c:pt idx="1525">
                  <c:v>31.637249999999987</c:v>
                </c:pt>
                <c:pt idx="1526">
                  <c:v>29.498400000000004</c:v>
                </c:pt>
                <c:pt idx="1527">
                  <c:v>31.622400000000006</c:v>
                </c:pt>
                <c:pt idx="1528">
                  <c:v>34.336800000000004</c:v>
                </c:pt>
                <c:pt idx="1529">
                  <c:v>38.817000000000007</c:v>
                </c:pt>
                <c:pt idx="1530">
                  <c:v>40.2318</c:v>
                </c:pt>
                <c:pt idx="1531">
                  <c:v>38.921400000000006</c:v>
                </c:pt>
                <c:pt idx="1532">
                  <c:v>40.80060000000001</c:v>
                </c:pt>
                <c:pt idx="1533">
                  <c:v>39.549599999999991</c:v>
                </c:pt>
                <c:pt idx="1534">
                  <c:v>37.510200000000005</c:v>
                </c:pt>
                <c:pt idx="1535">
                  <c:v>36.653400000000005</c:v>
                </c:pt>
                <c:pt idx="1536">
                  <c:v>37.805400000000006</c:v>
                </c:pt>
                <c:pt idx="1537">
                  <c:v>41.299200000000013</c:v>
                </c:pt>
                <c:pt idx="1538">
                  <c:v>34.31519999999999</c:v>
                </c:pt>
                <c:pt idx="1539">
                  <c:v>19.888200000000005</c:v>
                </c:pt>
                <c:pt idx="1540">
                  <c:v>11.795478260869563</c:v>
                </c:pt>
                <c:pt idx="1541">
                  <c:v>11.682782608695653</c:v>
                </c:pt>
                <c:pt idx="1542">
                  <c:v>17.576999999999998</c:v>
                </c:pt>
                <c:pt idx="1543">
                  <c:v>18.124199999999995</c:v>
                </c:pt>
                <c:pt idx="1544">
                  <c:v>6.1667999999999967</c:v>
                </c:pt>
                <c:pt idx="1545">
                  <c:v>3.2093999999999983</c:v>
                </c:pt>
                <c:pt idx="1546">
                  <c:v>2.1599999999998103E-2</c:v>
                </c:pt>
                <c:pt idx="1547">
                  <c:v>-0.10440000000000002</c:v>
                </c:pt>
                <c:pt idx="1548">
                  <c:v>-1.2167999999999999</c:v>
                </c:pt>
                <c:pt idx="1549">
                  <c:v>-0.94114285714285772</c:v>
                </c:pt>
                <c:pt idx="1550">
                  <c:v>-0.26682352941176524</c:v>
                </c:pt>
                <c:pt idx="1551">
                  <c:v>-0.51659999999999973</c:v>
                </c:pt>
                <c:pt idx="1552">
                  <c:v>0.88779661016949063</c:v>
                </c:pt>
                <c:pt idx="1553">
                  <c:v>2.9609999999999999</c:v>
                </c:pt>
                <c:pt idx="1554">
                  <c:v>9.0324000000000044</c:v>
                </c:pt>
                <c:pt idx="1555">
                  <c:v>5.9202000000000004</c:v>
                </c:pt>
                <c:pt idx="1556">
                  <c:v>7.5851999999999942</c:v>
                </c:pt>
                <c:pt idx="1557">
                  <c:v>10.945799999999995</c:v>
                </c:pt>
                <c:pt idx="1558">
                  <c:v>14.9778</c:v>
                </c:pt>
                <c:pt idx="1559">
                  <c:v>13.885200000000003</c:v>
                </c:pt>
                <c:pt idx="1560">
                  <c:v>12.274200000000002</c:v>
                </c:pt>
                <c:pt idx="1561">
                  <c:v>26.688600000000001</c:v>
                </c:pt>
                <c:pt idx="1562">
                  <c:v>28.360799999999998</c:v>
                </c:pt>
                <c:pt idx="1563">
                  <c:v>27.394199999999998</c:v>
                </c:pt>
                <c:pt idx="1564">
                  <c:v>28.575391304347825</c:v>
                </c:pt>
                <c:pt idx="1565">
                  <c:v>33.904956521739145</c:v>
                </c:pt>
                <c:pt idx="1566">
                  <c:v>38.791799999999988</c:v>
                </c:pt>
                <c:pt idx="1567">
                  <c:v>38.158200000000001</c:v>
                </c:pt>
                <c:pt idx="1568">
                  <c:v>34.214400000000005</c:v>
                </c:pt>
                <c:pt idx="1569">
                  <c:v>26.604000000000006</c:v>
                </c:pt>
                <c:pt idx="1570">
                  <c:v>14.859</c:v>
                </c:pt>
                <c:pt idx="1571">
                  <c:v>12.810599999999999</c:v>
                </c:pt>
                <c:pt idx="1572">
                  <c:v>11.241000000000001</c:v>
                </c:pt>
                <c:pt idx="1573">
                  <c:v>14.237617021276602</c:v>
                </c:pt>
                <c:pt idx="1574">
                  <c:v>14.389199999999995</c:v>
                </c:pt>
                <c:pt idx="1575">
                  <c:v>18.405000000000012</c:v>
                </c:pt>
                <c:pt idx="1576">
                  <c:v>21.855599999999995</c:v>
                </c:pt>
                <c:pt idx="1577">
                  <c:v>29.386800000000012</c:v>
                </c:pt>
                <c:pt idx="1578">
                  <c:v>28.720800000000008</c:v>
                </c:pt>
                <c:pt idx="1579">
                  <c:v>28.256400000000006</c:v>
                </c:pt>
                <c:pt idx="1580">
                  <c:v>30.288600000000017</c:v>
                </c:pt>
                <c:pt idx="1581">
                  <c:v>31.010400000000001</c:v>
                </c:pt>
                <c:pt idx="1582">
                  <c:v>32.383800000000001</c:v>
                </c:pt>
                <c:pt idx="1583">
                  <c:v>32.568480000000001</c:v>
                </c:pt>
                <c:pt idx="1584">
                  <c:v>30.230999999999998</c:v>
                </c:pt>
                <c:pt idx="1585">
                  <c:v>26.765999999999995</c:v>
                </c:pt>
                <c:pt idx="1586">
                  <c:v>27.980999999999995</c:v>
                </c:pt>
                <c:pt idx="1587">
                  <c:v>30.87</c:v>
                </c:pt>
                <c:pt idx="1588">
                  <c:v>28.976869565217388</c:v>
                </c:pt>
                <c:pt idx="1589">
                  <c:v>30.45834782608696</c:v>
                </c:pt>
                <c:pt idx="1590">
                  <c:v>32.524200000000008</c:v>
                </c:pt>
                <c:pt idx="1591">
                  <c:v>32.047200000000011</c:v>
                </c:pt>
                <c:pt idx="1592">
                  <c:v>29.779200000000003</c:v>
                </c:pt>
                <c:pt idx="1593">
                  <c:v>18.313199999999998</c:v>
                </c:pt>
                <c:pt idx="1594">
                  <c:v>16.282800000000002</c:v>
                </c:pt>
                <c:pt idx="1595">
                  <c:v>13.800599999999999</c:v>
                </c:pt>
                <c:pt idx="1596">
                  <c:v>16.882200000000001</c:v>
                </c:pt>
                <c:pt idx="1597">
                  <c:v>9.8697272727272765</c:v>
                </c:pt>
                <c:pt idx="1598">
                  <c:v>9.592199999999993</c:v>
                </c:pt>
                <c:pt idx="1599">
                  <c:v>6.5825999999999993</c:v>
                </c:pt>
                <c:pt idx="1600">
                  <c:v>6.8363999999999985</c:v>
                </c:pt>
                <c:pt idx="1601">
                  <c:v>4.6673999999999989</c:v>
                </c:pt>
                <c:pt idx="1602">
                  <c:v>4.8077999999999994</c:v>
                </c:pt>
                <c:pt idx="1603">
                  <c:v>3.3677999999999995</c:v>
                </c:pt>
                <c:pt idx="1604">
                  <c:v>5.0310000000000024</c:v>
                </c:pt>
                <c:pt idx="1605">
                  <c:v>3.3318000000000008</c:v>
                </c:pt>
                <c:pt idx="1606">
                  <c:v>5.5638000000000014</c:v>
                </c:pt>
                <c:pt idx="1607">
                  <c:v>5.6142000000000012</c:v>
                </c:pt>
                <c:pt idx="1608">
                  <c:v>7.9379999999999997</c:v>
                </c:pt>
                <c:pt idx="1609">
                  <c:v>6.6484067796610162</c:v>
                </c:pt>
                <c:pt idx="1610">
                  <c:v>8.4294000000000029</c:v>
                </c:pt>
                <c:pt idx="1611">
                  <c:v>6.7860000000000023</c:v>
                </c:pt>
                <c:pt idx="1612">
                  <c:v>7.0833913043478267</c:v>
                </c:pt>
                <c:pt idx="1613">
                  <c:v>9.3373043478260875</c:v>
                </c:pt>
                <c:pt idx="1614">
                  <c:v>24.202800000000003</c:v>
                </c:pt>
                <c:pt idx="1615">
                  <c:v>25.615800000000004</c:v>
                </c:pt>
                <c:pt idx="1616">
                  <c:v>13.343399999999999</c:v>
                </c:pt>
                <c:pt idx="1617">
                  <c:v>8.7138000000000009</c:v>
                </c:pt>
                <c:pt idx="1618">
                  <c:v>6.4530000000000012</c:v>
                </c:pt>
                <c:pt idx="1619">
                  <c:v>13.023000000000007</c:v>
                </c:pt>
                <c:pt idx="1620">
                  <c:v>13.042800000000002</c:v>
                </c:pt>
                <c:pt idx="1621">
                  <c:v>12.244499999999999</c:v>
                </c:pt>
                <c:pt idx="1622">
                  <c:v>11.862000000000002</c:v>
                </c:pt>
                <c:pt idx="1623">
                  <c:v>14.169600000000004</c:v>
                </c:pt>
                <c:pt idx="1624">
                  <c:v>16.045200000000005</c:v>
                </c:pt>
                <c:pt idx="1625">
                  <c:v>23.133600000000001</c:v>
                </c:pt>
                <c:pt idx="1626">
                  <c:v>22.120200000000001</c:v>
                </c:pt>
                <c:pt idx="1627">
                  <c:v>18.294750000000004</c:v>
                </c:pt>
                <c:pt idx="1628">
                  <c:v>17.7822</c:v>
                </c:pt>
                <c:pt idx="1629">
                  <c:v>17.823600000000006</c:v>
                </c:pt>
                <c:pt idx="1630">
                  <c:v>16.320600000000006</c:v>
                </c:pt>
                <c:pt idx="1631">
                  <c:v>17.5014</c:v>
                </c:pt>
                <c:pt idx="1632">
                  <c:v>17.109000000000002</c:v>
                </c:pt>
                <c:pt idx="1633">
                  <c:v>16.754400000000004</c:v>
                </c:pt>
                <c:pt idx="1634">
                  <c:v>17.206200000000003</c:v>
                </c:pt>
                <c:pt idx="1636">
                  <c:v>14.549860465116282</c:v>
                </c:pt>
                <c:pt idx="1637">
                  <c:v>17.294086956521738</c:v>
                </c:pt>
                <c:pt idx="1638">
                  <c:v>20.311200000000003</c:v>
                </c:pt>
                <c:pt idx="1639">
                  <c:v>21.848399999999998</c:v>
                </c:pt>
                <c:pt idx="1640">
                  <c:v>21.347999999999999</c:v>
                </c:pt>
                <c:pt idx="1641">
                  <c:v>19.668600000000005</c:v>
                </c:pt>
                <c:pt idx="1642">
                  <c:v>19.744199999999999</c:v>
                </c:pt>
                <c:pt idx="1643">
                  <c:v>19.002600000000005</c:v>
                </c:pt>
                <c:pt idx="1644">
                  <c:v>21.9024</c:v>
                </c:pt>
                <c:pt idx="1645">
                  <c:v>20.524500000000003</c:v>
                </c:pt>
                <c:pt idx="1646">
                  <c:v>23.148</c:v>
                </c:pt>
                <c:pt idx="1647">
                  <c:v>23.761800000000001</c:v>
                </c:pt>
                <c:pt idx="1648">
                  <c:v>30.013200000000001</c:v>
                </c:pt>
                <c:pt idx="1649">
                  <c:v>35.832600000000014</c:v>
                </c:pt>
                <c:pt idx="1650">
                  <c:v>33.134400000000007</c:v>
                </c:pt>
                <c:pt idx="1651">
                  <c:v>23.882399999999997</c:v>
                </c:pt>
                <c:pt idx="1652">
                  <c:v>19.477800000000002</c:v>
                </c:pt>
                <c:pt idx="1653">
                  <c:v>19.9512</c:v>
                </c:pt>
                <c:pt idx="1654">
                  <c:v>20.367000000000004</c:v>
                </c:pt>
                <c:pt idx="1655">
                  <c:v>20.352600000000002</c:v>
                </c:pt>
                <c:pt idx="1656">
                  <c:v>22.152600000000003</c:v>
                </c:pt>
                <c:pt idx="1657">
                  <c:v>14.300999999999998</c:v>
                </c:pt>
                <c:pt idx="1658">
                  <c:v>11.9016</c:v>
                </c:pt>
                <c:pt idx="1659">
                  <c:v>15.447600000000003</c:v>
                </c:pt>
                <c:pt idx="1660">
                  <c:v>21.972000000000001</c:v>
                </c:pt>
                <c:pt idx="1661">
                  <c:v>17.547652173913047</c:v>
                </c:pt>
                <c:pt idx="1662">
                  <c:v>24.336000000000006</c:v>
                </c:pt>
                <c:pt idx="1663">
                  <c:v>31.34879999999999</c:v>
                </c:pt>
                <c:pt idx="1664">
                  <c:v>38.268000000000001</c:v>
                </c:pt>
                <c:pt idx="1665">
                  <c:v>33.996600000000001</c:v>
                </c:pt>
                <c:pt idx="1666">
                  <c:v>26.3916</c:v>
                </c:pt>
                <c:pt idx="1667">
                  <c:v>27.799200000000003</c:v>
                </c:pt>
                <c:pt idx="1668">
                  <c:v>6.3810000000000002</c:v>
                </c:pt>
                <c:pt idx="1670">
                  <c:v>4.1968421052631584</c:v>
                </c:pt>
                <c:pt idx="1671">
                  <c:v>7.295399999999999</c:v>
                </c:pt>
                <c:pt idx="1672">
                  <c:v>10.179</c:v>
                </c:pt>
                <c:pt idx="1673">
                  <c:v>7.0218000000000007</c:v>
                </c:pt>
                <c:pt idx="1674">
                  <c:v>5.5118571428571439</c:v>
                </c:pt>
                <c:pt idx="1675">
                  <c:v>5.2344000000000017</c:v>
                </c:pt>
                <c:pt idx="1676">
                  <c:v>12.0924</c:v>
                </c:pt>
                <c:pt idx="1677">
                  <c:v>9.3078000000000003</c:v>
                </c:pt>
                <c:pt idx="1678">
                  <c:v>19.814400000000003</c:v>
                </c:pt>
                <c:pt idx="1679">
                  <c:v>20.521799999999995</c:v>
                </c:pt>
                <c:pt idx="1680">
                  <c:v>15.939</c:v>
                </c:pt>
                <c:pt idx="1681">
                  <c:v>11.768399999999998</c:v>
                </c:pt>
                <c:pt idx="1682">
                  <c:v>13.937400000000002</c:v>
                </c:pt>
                <c:pt idx="1683">
                  <c:v>10.1052</c:v>
                </c:pt>
                <c:pt idx="1684">
                  <c:v>12.415304347826092</c:v>
                </c:pt>
                <c:pt idx="1685">
                  <c:v>30.796434782608699</c:v>
                </c:pt>
                <c:pt idx="1686">
                  <c:v>41.788800000000002</c:v>
                </c:pt>
                <c:pt idx="1687">
                  <c:v>46.967400000000019</c:v>
                </c:pt>
                <c:pt idx="1688">
                  <c:v>46.864800000000024</c:v>
                </c:pt>
                <c:pt idx="1689">
                  <c:v>33.722999999999999</c:v>
                </c:pt>
                <c:pt idx="1690">
                  <c:v>4.9805999999999981</c:v>
                </c:pt>
                <c:pt idx="1691">
                  <c:v>3.5712000000000002</c:v>
                </c:pt>
                <c:pt idx="1692">
                  <c:v>5.5368000000000022</c:v>
                </c:pt>
                <c:pt idx="1694">
                  <c:v>6.8130000000000006</c:v>
                </c:pt>
                <c:pt idx="1695">
                  <c:v>20.636999999999993</c:v>
                </c:pt>
                <c:pt idx="1696">
                  <c:v>21.848399999999998</c:v>
                </c:pt>
                <c:pt idx="1697">
                  <c:v>33.345000000000013</c:v>
                </c:pt>
                <c:pt idx="1698">
                  <c:v>42.944400000000016</c:v>
                </c:pt>
                <c:pt idx="1699">
                  <c:v>45.81</c:v>
                </c:pt>
                <c:pt idx="1700">
                  <c:v>38.723400000000005</c:v>
                </c:pt>
                <c:pt idx="1701">
                  <c:v>31.424399999999995</c:v>
                </c:pt>
                <c:pt idx="1702">
                  <c:v>28.474200000000007</c:v>
                </c:pt>
                <c:pt idx="1703">
                  <c:v>27.102600000000006</c:v>
                </c:pt>
                <c:pt idx="1704">
                  <c:v>28.481399999999994</c:v>
                </c:pt>
                <c:pt idx="1705">
                  <c:v>20.347199999999997</c:v>
                </c:pt>
                <c:pt idx="1706">
                  <c:v>21.031199999999995</c:v>
                </c:pt>
                <c:pt idx="1707">
                  <c:v>14.705999999999998</c:v>
                </c:pt>
                <c:pt idx="1708">
                  <c:v>16.998260869565218</c:v>
                </c:pt>
                <c:pt idx="1709">
                  <c:v>34.379217391304351</c:v>
                </c:pt>
                <c:pt idx="1710">
                  <c:v>38.226599999999998</c:v>
                </c:pt>
                <c:pt idx="1711">
                  <c:v>36.975600000000007</c:v>
                </c:pt>
                <c:pt idx="1712">
                  <c:v>39.753000000000007</c:v>
                </c:pt>
                <c:pt idx="1713">
                  <c:v>42.161400000000015</c:v>
                </c:pt>
                <c:pt idx="1714">
                  <c:v>28.026000000000003</c:v>
                </c:pt>
                <c:pt idx="1715">
                  <c:v>18.957599999999999</c:v>
                </c:pt>
                <c:pt idx="1716">
                  <c:v>21.310200000000005</c:v>
                </c:pt>
                <c:pt idx="1717">
                  <c:v>20.01286956521739</c:v>
                </c:pt>
                <c:pt idx="1718">
                  <c:v>20.526479999999999</c:v>
                </c:pt>
                <c:pt idx="1719">
                  <c:v>20.898000000000003</c:v>
                </c:pt>
                <c:pt idx="1720">
                  <c:v>22.165411764705883</c:v>
                </c:pt>
                <c:pt idx="1721">
                  <c:v>19.647000000000006</c:v>
                </c:pt>
                <c:pt idx="1722">
                  <c:v>20.131199999999993</c:v>
                </c:pt>
                <c:pt idx="1723">
                  <c:v>14.832000000000001</c:v>
                </c:pt>
                <c:pt idx="1724">
                  <c:v>10.465200000000003</c:v>
                </c:pt>
                <c:pt idx="1725">
                  <c:v>11.601000000000001</c:v>
                </c:pt>
                <c:pt idx="1726">
                  <c:v>14.205600000000002</c:v>
                </c:pt>
                <c:pt idx="1727">
                  <c:v>10.705034482758624</c:v>
                </c:pt>
                <c:pt idx="1728">
                  <c:v>13.3164</c:v>
                </c:pt>
                <c:pt idx="1729">
                  <c:v>11.5974</c:v>
                </c:pt>
                <c:pt idx="1730">
                  <c:v>14.193000000000001</c:v>
                </c:pt>
                <c:pt idx="1731">
                  <c:v>12.042</c:v>
                </c:pt>
                <c:pt idx="1732">
                  <c:v>13.469478260869568</c:v>
                </c:pt>
                <c:pt idx="1733">
                  <c:v>20.94495652173913</c:v>
                </c:pt>
                <c:pt idx="1734">
                  <c:v>19.485000000000003</c:v>
                </c:pt>
                <c:pt idx="1735">
                  <c:v>18.664200000000008</c:v>
                </c:pt>
                <c:pt idx="1736">
                  <c:v>1.7117999999999995</c:v>
                </c:pt>
                <c:pt idx="1737">
                  <c:v>4.8060000000000009</c:v>
                </c:pt>
                <c:pt idx="1738">
                  <c:v>3.4262068965517241</c:v>
                </c:pt>
                <c:pt idx="1739">
                  <c:v>0.48239999999999988</c:v>
                </c:pt>
                <c:pt idx="1740">
                  <c:v>3.1457454545454535</c:v>
                </c:pt>
                <c:pt idx="1741">
                  <c:v>1.1059199999999998</c:v>
                </c:pt>
                <c:pt idx="1742">
                  <c:v>2.3522400000000001</c:v>
                </c:pt>
                <c:pt idx="1743">
                  <c:v>2.7018</c:v>
                </c:pt>
                <c:pt idx="1744">
                  <c:v>3.5226000000000006</c:v>
                </c:pt>
                <c:pt idx="1745">
                  <c:v>6.3233999999999986</c:v>
                </c:pt>
                <c:pt idx="1746">
                  <c:v>5.4882</c:v>
                </c:pt>
                <c:pt idx="1747">
                  <c:v>3.5208000000000004</c:v>
                </c:pt>
                <c:pt idx="1748">
                  <c:v>3.4379999999999997</c:v>
                </c:pt>
                <c:pt idx="1749">
                  <c:v>2.7701999999999996</c:v>
                </c:pt>
                <c:pt idx="1750">
                  <c:v>5.0310000000000006</c:v>
                </c:pt>
                <c:pt idx="1751">
                  <c:v>3.0869999999999997</c:v>
                </c:pt>
                <c:pt idx="1752">
                  <c:v>0.24300000000000005</c:v>
                </c:pt>
                <c:pt idx="1753">
                  <c:v>0.60480000000000012</c:v>
                </c:pt>
                <c:pt idx="1754">
                  <c:v>-0.7974</c:v>
                </c:pt>
                <c:pt idx="1755">
                  <c:v>-0.68039999999999989</c:v>
                </c:pt>
                <c:pt idx="1756">
                  <c:v>-0.69730434782608763</c:v>
                </c:pt>
                <c:pt idx="1757">
                  <c:v>1.8289565217391304</c:v>
                </c:pt>
                <c:pt idx="1758">
                  <c:v>6.75</c:v>
                </c:pt>
                <c:pt idx="1759">
                  <c:v>4.5036000000000032</c:v>
                </c:pt>
                <c:pt idx="1760">
                  <c:v>5.3172000000000015</c:v>
                </c:pt>
                <c:pt idx="1761">
                  <c:v>3.6162000000000014</c:v>
                </c:pt>
                <c:pt idx="1762">
                  <c:v>4.6206000000000014</c:v>
                </c:pt>
                <c:pt idx="1763">
                  <c:v>4.5629999999999988</c:v>
                </c:pt>
                <c:pt idx="1764">
                  <c:v>1.6361999999999997</c:v>
                </c:pt>
                <c:pt idx="1765">
                  <c:v>4.7843999999999989</c:v>
                </c:pt>
                <c:pt idx="1766">
                  <c:v>12.156480000000004</c:v>
                </c:pt>
                <c:pt idx="1767">
                  <c:v>11.880000000000003</c:v>
                </c:pt>
                <c:pt idx="1768">
                  <c:v>11.223000000000004</c:v>
                </c:pt>
                <c:pt idx="1769">
                  <c:v>15.2784</c:v>
                </c:pt>
                <c:pt idx="1770">
                  <c:v>28.27259999999999</c:v>
                </c:pt>
                <c:pt idx="1771">
                  <c:v>21.020400000000002</c:v>
                </c:pt>
                <c:pt idx="1772">
                  <c:v>17.542588235294122</c:v>
                </c:pt>
                <c:pt idx="1773">
                  <c:v>13.381200000000002</c:v>
                </c:pt>
                <c:pt idx="1774">
                  <c:v>17.893799999999999</c:v>
                </c:pt>
                <c:pt idx="1775">
                  <c:v>20.944799999999997</c:v>
                </c:pt>
                <c:pt idx="1776">
                  <c:v>24.622199999999999</c:v>
                </c:pt>
                <c:pt idx="1777">
                  <c:v>33.996600000000015</c:v>
                </c:pt>
                <c:pt idx="1778">
                  <c:v>36.032400000000003</c:v>
                </c:pt>
                <c:pt idx="1780">
                  <c:v>38.543441860465116</c:v>
                </c:pt>
                <c:pt idx="1781">
                  <c:v>36.81626086956522</c:v>
                </c:pt>
                <c:pt idx="1782">
                  <c:v>44.084494999999997</c:v>
                </c:pt>
                <c:pt idx="1783">
                  <c:v>42.105244999999996</c:v>
                </c:pt>
                <c:pt idx="1784">
                  <c:v>35.324900000000007</c:v>
                </c:pt>
                <c:pt idx="1785">
                  <c:v>33.552999999999997</c:v>
                </c:pt>
                <c:pt idx="1786">
                  <c:v>26.112904999999991</c:v>
                </c:pt>
                <c:pt idx="1787">
                  <c:v>20.627555000000005</c:v>
                </c:pt>
                <c:pt idx="1788">
                  <c:v>18.288269999999997</c:v>
                </c:pt>
                <c:pt idx="1789">
                  <c:v>18.713525999999995</c:v>
                </c:pt>
                <c:pt idx="1790">
                  <c:v>15.757091999999998</c:v>
                </c:pt>
                <c:pt idx="1791">
                  <c:v>18.816070000000007</c:v>
                </c:pt>
                <c:pt idx="1792">
                  <c:v>29.136444999999995</c:v>
                </c:pt>
                <c:pt idx="1793">
                  <c:v>29.045964999999999</c:v>
                </c:pt>
                <c:pt idx="1794">
                  <c:v>27.839564999999997</c:v>
                </c:pt>
                <c:pt idx="1795">
                  <c:v>29.383379999999999</c:v>
                </c:pt>
                <c:pt idx="1796">
                  <c:v>33.200505000000007</c:v>
                </c:pt>
                <c:pt idx="1797">
                  <c:v>35.568065000000004</c:v>
                </c:pt>
                <c:pt idx="1798">
                  <c:v>33.865909999999985</c:v>
                </c:pt>
                <c:pt idx="1799">
                  <c:v>34.595405000000007</c:v>
                </c:pt>
                <c:pt idx="1800">
                  <c:v>35.880974999999999</c:v>
                </c:pt>
                <c:pt idx="1801">
                  <c:v>34.82726000000001</c:v>
                </c:pt>
                <c:pt idx="1802">
                  <c:v>32.565260000000009</c:v>
                </c:pt>
                <c:pt idx="1803">
                  <c:v>35.617075000000007</c:v>
                </c:pt>
                <c:pt idx="1804">
                  <c:v>34.488123913043474</c:v>
                </c:pt>
                <c:pt idx="1805">
                  <c:v>31.16150869565217</c:v>
                </c:pt>
                <c:pt idx="1806">
                  <c:v>31.741514999999993</c:v>
                </c:pt>
                <c:pt idx="1807">
                  <c:v>31.68685</c:v>
                </c:pt>
                <c:pt idx="1808">
                  <c:v>30.908345000000008</c:v>
                </c:pt>
                <c:pt idx="1809">
                  <c:v>25.415455000000005</c:v>
                </c:pt>
                <c:pt idx="1810">
                  <c:v>17.551235000000005</c:v>
                </c:pt>
                <c:pt idx="1811">
                  <c:v>17.096950000000003</c:v>
                </c:pt>
                <c:pt idx="1812">
                  <c:v>13.560689999999994</c:v>
                </c:pt>
                <c:pt idx="1813">
                  <c:v>10.344125999999997</c:v>
                </c:pt>
                <c:pt idx="1814">
                  <c:v>0.53383199999999897</c:v>
                </c:pt>
                <c:pt idx="1815">
                  <c:v>5.0329500000000014</c:v>
                </c:pt>
                <c:pt idx="1816">
                  <c:v>7.1234149999999996</c:v>
                </c:pt>
                <c:pt idx="1817">
                  <c:v>29.234465</c:v>
                </c:pt>
                <c:pt idx="1818">
                  <c:v>40.21575</c:v>
                </c:pt>
                <c:pt idx="1819">
                  <c:v>41.289299999999983</c:v>
                </c:pt>
                <c:pt idx="1820">
                  <c:v>35.375794999999997</c:v>
                </c:pt>
                <c:pt idx="1821">
                  <c:v>26.039390000000012</c:v>
                </c:pt>
                <c:pt idx="1822">
                  <c:v>11.166740000000003</c:v>
                </c:pt>
                <c:pt idx="1823">
                  <c:v>10.056474999999999</c:v>
                </c:pt>
                <c:pt idx="1824">
                  <c:v>9.4645849999999996</c:v>
                </c:pt>
                <c:pt idx="1825">
                  <c:v>4.8029799999999971</c:v>
                </c:pt>
                <c:pt idx="1826">
                  <c:v>0.90102999999999867</c:v>
                </c:pt>
                <c:pt idx="1827">
                  <c:v>-0.73892000000000047</c:v>
                </c:pt>
                <c:pt idx="1828">
                  <c:v>-2.2103673913043482</c:v>
                </c:pt>
                <c:pt idx="1829">
                  <c:v>-1.5440608695652176</c:v>
                </c:pt>
                <c:pt idx="1830">
                  <c:v>4.7633949999999992</c:v>
                </c:pt>
                <c:pt idx="1831">
                  <c:v>6.9801549999999981</c:v>
                </c:pt>
                <c:pt idx="1832">
                  <c:v>6.6653599999999988</c:v>
                </c:pt>
                <c:pt idx="1833">
                  <c:v>6.2450049999999999</c:v>
                </c:pt>
                <c:pt idx="1834">
                  <c:v>5.9603699999999993</c:v>
                </c:pt>
                <c:pt idx="1835">
                  <c:v>7.8152099999999978</c:v>
                </c:pt>
                <c:pt idx="1836">
                  <c:v>4.6616049999999998</c:v>
                </c:pt>
                <c:pt idx="1837">
                  <c:v>4.668768</c:v>
                </c:pt>
                <c:pt idx="1838">
                  <c:v>7.4894819999999998</c:v>
                </c:pt>
                <c:pt idx="1839">
                  <c:v>6.048964999999999</c:v>
                </c:pt>
                <c:pt idx="1840">
                  <c:v>6.6295450000000002</c:v>
                </c:pt>
                <c:pt idx="1841">
                  <c:v>7.4400949999999977</c:v>
                </c:pt>
                <c:pt idx="1842">
                  <c:v>9.5965349999999994</c:v>
                </c:pt>
                <c:pt idx="1843">
                  <c:v>21.630375000000001</c:v>
                </c:pt>
                <c:pt idx="1844">
                  <c:v>12.333555</c:v>
                </c:pt>
                <c:pt idx="1845">
                  <c:v>13.217620000000004</c:v>
                </c:pt>
                <c:pt idx="1846">
                  <c:v>11.587094999999998</c:v>
                </c:pt>
                <c:pt idx="1847">
                  <c:v>11.298690000000001</c:v>
                </c:pt>
                <c:pt idx="1848">
                  <c:v>11.628565</c:v>
                </c:pt>
                <c:pt idx="1849">
                  <c:v>6.7520699999999989</c:v>
                </c:pt>
                <c:pt idx="1850">
                  <c:v>6.4806299999999997</c:v>
                </c:pt>
                <c:pt idx="1851">
                  <c:v>7.909460000000001</c:v>
                </c:pt>
                <c:pt idx="1852">
                  <c:v>8.3276021739130446</c:v>
                </c:pt>
                <c:pt idx="1853">
                  <c:v>15.516828260869568</c:v>
                </c:pt>
                <c:pt idx="1854">
                  <c:v>19.575725000000006</c:v>
                </c:pt>
                <c:pt idx="1855">
                  <c:v>25.82827</c:v>
                </c:pt>
                <c:pt idx="1856">
                  <c:v>18.571019999999997</c:v>
                </c:pt>
                <c:pt idx="1857">
                  <c:v>11.901890000000003</c:v>
                </c:pt>
                <c:pt idx="1858">
                  <c:v>11.713389999999999</c:v>
                </c:pt>
                <c:pt idx="1859">
                  <c:v>13.17615</c:v>
                </c:pt>
                <c:pt idx="1860">
                  <c:v>14.791595000000008</c:v>
                </c:pt>
                <c:pt idx="1862">
                  <c:v>9.9869930232558151</c:v>
                </c:pt>
                <c:pt idx="1863">
                  <c:v>12.527709999999997</c:v>
                </c:pt>
                <c:pt idx="1864">
                  <c:v>15.473965</c:v>
                </c:pt>
                <c:pt idx="1865">
                  <c:v>27.02863799999999</c:v>
                </c:pt>
                <c:pt idx="1866">
                  <c:v>42.139175000000002</c:v>
                </c:pt>
                <c:pt idx="1867">
                  <c:v>47.681075</c:v>
                </c:pt>
                <c:pt idx="1868">
                  <c:v>45.554794999999999</c:v>
                </c:pt>
                <c:pt idx="1869">
                  <c:v>44.133504999999985</c:v>
                </c:pt>
                <c:pt idx="1870">
                  <c:v>43.149535</c:v>
                </c:pt>
                <c:pt idx="1871">
                  <c:v>41.675465000000003</c:v>
                </c:pt>
                <c:pt idx="1872">
                  <c:v>40.310725000000005</c:v>
                </c:pt>
                <c:pt idx="1873">
                  <c:v>38.412530000000004</c:v>
                </c:pt>
                <c:pt idx="1874">
                  <c:v>37.735815000000002</c:v>
                </c:pt>
                <c:pt idx="1875">
                  <c:v>38.563330000000001</c:v>
                </c:pt>
                <c:pt idx="1876">
                  <c:v>36.995993478260864</c:v>
                </c:pt>
                <c:pt idx="1877">
                  <c:v>33.981632608695662</c:v>
                </c:pt>
                <c:pt idx="1878">
                  <c:v>32.947915000000009</c:v>
                </c:pt>
                <c:pt idx="1879">
                  <c:v>34.567129999999999</c:v>
                </c:pt>
                <c:pt idx="1880">
                  <c:v>32.932834999999997</c:v>
                </c:pt>
                <c:pt idx="1881">
                  <c:v>28.684044999999998</c:v>
                </c:pt>
                <c:pt idx="1882">
                  <c:v>28.144935000000007</c:v>
                </c:pt>
                <c:pt idx="1883">
                  <c:v>27.775475000000004</c:v>
                </c:pt>
                <c:pt idx="1884">
                  <c:v>29.649164999999996</c:v>
                </c:pt>
                <c:pt idx="1885">
                  <c:v>27.598858695652172</c:v>
                </c:pt>
                <c:pt idx="1886">
                  <c:v>30.313156249999995</c:v>
                </c:pt>
                <c:pt idx="1887">
                  <c:v>30.052554999999991</c:v>
                </c:pt>
                <c:pt idx="1888">
                  <c:v>16.819854999999997</c:v>
                </c:pt>
                <c:pt idx="1889">
                  <c:v>14.672839999999997</c:v>
                </c:pt>
                <c:pt idx="1890">
                  <c:v>22.081337288135593</c:v>
                </c:pt>
                <c:pt idx="1891">
                  <c:v>22.210955000000002</c:v>
                </c:pt>
                <c:pt idx="1892">
                  <c:v>22.985689999999998</c:v>
                </c:pt>
                <c:pt idx="1893">
                  <c:v>20.220394999999996</c:v>
                </c:pt>
                <c:pt idx="1894">
                  <c:v>17.066598305084749</c:v>
                </c:pt>
                <c:pt idx="1895">
                  <c:v>11.185589999999996</c:v>
                </c:pt>
                <c:pt idx="1896">
                  <c:v>5.6116450000000011</c:v>
                </c:pt>
                <c:pt idx="1897">
                  <c:v>10.188425000000004</c:v>
                </c:pt>
                <c:pt idx="1898">
                  <c:v>5.7888350000000006</c:v>
                </c:pt>
                <c:pt idx="1899">
                  <c:v>3.7172200000000006</c:v>
                </c:pt>
                <c:pt idx="1900">
                  <c:v>4.5092478260869573</c:v>
                </c:pt>
                <c:pt idx="1901">
                  <c:v>6.5425891304347807</c:v>
                </c:pt>
                <c:pt idx="1902">
                  <c:v>6.7973100000000022</c:v>
                </c:pt>
                <c:pt idx="1903">
                  <c:v>5.0800750000000026</c:v>
                </c:pt>
                <c:pt idx="1904">
                  <c:v>3.110250000000002</c:v>
                </c:pt>
                <c:pt idx="1905">
                  <c:v>5.002790000000001</c:v>
                </c:pt>
                <c:pt idx="1906">
                  <c:v>1.9585150000000029</c:v>
                </c:pt>
                <c:pt idx="1907">
                  <c:v>2.7483300000000015</c:v>
                </c:pt>
                <c:pt idx="1908">
                  <c:v>1.9132749999999987</c:v>
                </c:pt>
                <c:pt idx="1909">
                  <c:v>2.4135539999999995</c:v>
                </c:pt>
                <c:pt idx="1910">
                  <c:v>3.4269299999999974</c:v>
                </c:pt>
                <c:pt idx="1911">
                  <c:v>4.5277700000000003</c:v>
                </c:pt>
                <c:pt idx="1912">
                  <c:v>4.0018549999999991</c:v>
                </c:pt>
                <c:pt idx="1913">
                  <c:v>3.1272149999999979</c:v>
                </c:pt>
                <c:pt idx="1914">
                  <c:v>5.0367199999999981</c:v>
                </c:pt>
                <c:pt idx="1915">
                  <c:v>4.2940299999999958</c:v>
                </c:pt>
                <c:pt idx="1916">
                  <c:v>3.0650099999999978</c:v>
                </c:pt>
                <c:pt idx="1917">
                  <c:v>2.647306779661017</c:v>
                </c:pt>
                <c:pt idx="1918">
                  <c:v>4.9273900000000008</c:v>
                </c:pt>
                <c:pt idx="1919">
                  <c:v>4.7596249999999971</c:v>
                </c:pt>
                <c:pt idx="1920">
                  <c:v>1.1611600000000006</c:v>
                </c:pt>
                <c:pt idx="1921">
                  <c:v>0.50329499999999827</c:v>
                </c:pt>
                <c:pt idx="1922">
                  <c:v>0.86144499999999702</c:v>
                </c:pt>
                <c:pt idx="1924">
                  <c:v>6.5124558139534887</c:v>
                </c:pt>
                <c:pt idx="1925">
                  <c:v>25.3147304347826</c:v>
                </c:pt>
                <c:pt idx="1926">
                  <c:v>34.010816666666663</c:v>
                </c:pt>
                <c:pt idx="1927">
                  <c:v>39.315271666666661</c:v>
                </c:pt>
                <c:pt idx="1928">
                  <c:v>33.048860000000005</c:v>
                </c:pt>
                <c:pt idx="1929">
                  <c:v>25.267623333333329</c:v>
                </c:pt>
                <c:pt idx="1930">
                  <c:v>22.888406666666665</c:v>
                </c:pt>
                <c:pt idx="1931">
                  <c:v>19.778308333333335</c:v>
                </c:pt>
                <c:pt idx="1932">
                  <c:v>19.26652</c:v>
                </c:pt>
                <c:pt idx="1933">
                  <c:v>25.718133999999996</c:v>
                </c:pt>
                <c:pt idx="1934">
                  <c:v>22.300277999999988</c:v>
                </c:pt>
                <c:pt idx="1935">
                  <c:v>25.849590000000003</c:v>
                </c:pt>
                <c:pt idx="1936">
                  <c:v>25.303568333333335</c:v>
                </c:pt>
                <c:pt idx="1937">
                  <c:v>28.312678333333331</c:v>
                </c:pt>
                <c:pt idx="1938">
                  <c:v>34.462696666666659</c:v>
                </c:pt>
                <c:pt idx="1939">
                  <c:v>30.969185</c:v>
                </c:pt>
                <c:pt idx="1940">
                  <c:v>29.238689999999991</c:v>
                </c:pt>
                <c:pt idx="1941">
                  <c:v>31.525476666666659</c:v>
                </c:pt>
                <c:pt idx="1942">
                  <c:v>29.339678333333332</c:v>
                </c:pt>
                <c:pt idx="1943">
                  <c:v>28.692668333333323</c:v>
                </c:pt>
                <c:pt idx="1944">
                  <c:v>29.529673333333342</c:v>
                </c:pt>
                <c:pt idx="1945">
                  <c:v>30.108216666666664</c:v>
                </c:pt>
                <c:pt idx="1946">
                  <c:v>24.988621666666667</c:v>
                </c:pt>
                <c:pt idx="1947">
                  <c:v>17.945113333333332</c:v>
                </c:pt>
                <c:pt idx="1948">
                  <c:v>16.215436956521732</c:v>
                </c:pt>
                <c:pt idx="1949">
                  <c:v>20.325669565217392</c:v>
                </c:pt>
                <c:pt idx="1950">
                  <c:v>13.171274999999996</c:v>
                </c:pt>
                <c:pt idx="1951">
                  <c:v>12.252109999999997</c:v>
                </c:pt>
                <c:pt idx="1952">
                  <c:v>8.4624800000000011</c:v>
                </c:pt>
                <c:pt idx="1953">
                  <c:v>3.6372916666666666</c:v>
                </c:pt>
                <c:pt idx="1954">
                  <c:v>1.9667049999999999</c:v>
                </c:pt>
                <c:pt idx="1955">
                  <c:v>2.4357016666666667</c:v>
                </c:pt>
                <c:pt idx="1956">
                  <c:v>1.9067966666666665</c:v>
                </c:pt>
                <c:pt idx="1957">
                  <c:v>3.3706140000000007</c:v>
                </c:pt>
                <c:pt idx="1958">
                  <c:v>4.1819439999999997</c:v>
                </c:pt>
                <c:pt idx="1959">
                  <c:v>3.5517083333333326</c:v>
                </c:pt>
                <c:pt idx="1960">
                  <c:v>3.4045049999999994</c:v>
                </c:pt>
                <c:pt idx="1961">
                  <c:v>3.0553249999999994</c:v>
                </c:pt>
                <c:pt idx="1962">
                  <c:v>5.8778633333333321</c:v>
                </c:pt>
                <c:pt idx="1963">
                  <c:v>4.8799616666666656</c:v>
                </c:pt>
                <c:pt idx="1964">
                  <c:v>4.7337092592592587</c:v>
                </c:pt>
                <c:pt idx="1965">
                  <c:v>4.696813333333334</c:v>
                </c:pt>
                <c:pt idx="1966">
                  <c:v>4.4811433333333319</c:v>
                </c:pt>
                <c:pt idx="1967">
                  <c:v>3.4387383333333319</c:v>
                </c:pt>
                <c:pt idx="1968">
                  <c:v>5.0579749999999972</c:v>
                </c:pt>
                <c:pt idx="1969">
                  <c:v>4.3031300000000003</c:v>
                </c:pt>
                <c:pt idx="1970">
                  <c:v>4.4417749999999998</c:v>
                </c:pt>
                <c:pt idx="1971">
                  <c:v>5.4602166666666658</c:v>
                </c:pt>
                <c:pt idx="1972">
                  <c:v>4.2799108695652164</c:v>
                </c:pt>
                <c:pt idx="1973">
                  <c:v>6.2513043478260846</c:v>
                </c:pt>
                <c:pt idx="1974">
                  <c:v>5.6570583333333344</c:v>
                </c:pt>
                <c:pt idx="1975">
                  <c:v>6.2321783333333336</c:v>
                </c:pt>
                <c:pt idx="1976">
                  <c:v>2.649659999999999</c:v>
                </c:pt>
                <c:pt idx="1977">
                  <c:v>3.1494666666666662</c:v>
                </c:pt>
                <c:pt idx="1978">
                  <c:v>3.0929816666666659</c:v>
                </c:pt>
                <c:pt idx="1979">
                  <c:v>3.6886416666666664</c:v>
                </c:pt>
                <c:pt idx="1980">
                  <c:v>2.3278666666666665</c:v>
                </c:pt>
                <c:pt idx="1981">
                  <c:v>3.0317039999999986</c:v>
                </c:pt>
                <c:pt idx="1982">
                  <c:v>0.35123399999999994</c:v>
                </c:pt>
                <c:pt idx="1983">
                  <c:v>1.0235766666666666</c:v>
                </c:pt>
                <c:pt idx="1984">
                  <c:v>1.3470816666666665</c:v>
                </c:pt>
                <c:pt idx="1985">
                  <c:v>5.7203900000000019</c:v>
                </c:pt>
                <c:pt idx="1986">
                  <c:v>11.545191666666666</c:v>
                </c:pt>
                <c:pt idx="1987">
                  <c:v>13.258570000000001</c:v>
                </c:pt>
                <c:pt idx="1988">
                  <c:v>14.078458333333328</c:v>
                </c:pt>
                <c:pt idx="1989">
                  <c:v>17.144053333333328</c:v>
                </c:pt>
                <c:pt idx="1990">
                  <c:v>22.556343333333317</c:v>
                </c:pt>
                <c:pt idx="1991">
                  <c:v>10.008114999999997</c:v>
                </c:pt>
                <c:pt idx="1992">
                  <c:v>16.899284999999992</c:v>
                </c:pt>
                <c:pt idx="1993">
                  <c:v>20.690626666666667</c:v>
                </c:pt>
                <c:pt idx="1994">
                  <c:v>27.819718333333331</c:v>
                </c:pt>
                <c:pt idx="1995">
                  <c:v>33.175523333333317</c:v>
                </c:pt>
                <c:pt idx="1996">
                  <c:v>32.779160869565217</c:v>
                </c:pt>
                <c:pt idx="1997">
                  <c:v>34.987210869565224</c:v>
                </c:pt>
                <c:pt idx="1998">
                  <c:v>34.668096666666671</c:v>
                </c:pt>
                <c:pt idx="1999">
                  <c:v>28.468439999999998</c:v>
                </c:pt>
                <c:pt idx="2000">
                  <c:v>24.326206666666664</c:v>
                </c:pt>
                <c:pt idx="2001">
                  <c:v>22.45193166666667</c:v>
                </c:pt>
                <c:pt idx="2002">
                  <c:v>24.678809999999995</c:v>
                </c:pt>
                <c:pt idx="2003">
                  <c:v>25.490139999999993</c:v>
                </c:pt>
                <c:pt idx="2004">
                  <c:v>21.75528333333332</c:v>
                </c:pt>
                <c:pt idx="2005">
                  <c:v>22.409140000000008</c:v>
                </c:pt>
                <c:pt idx="2006">
                  <c:v>22.745996000000005</c:v>
                </c:pt>
                <c:pt idx="2007">
                  <c:v>22.960296666666675</c:v>
                </c:pt>
                <c:pt idx="2008">
                  <c:v>22.575171666666659</c:v>
                </c:pt>
                <c:pt idx="2009">
                  <c:v>25.676711666666669</c:v>
                </c:pt>
                <c:pt idx="2010">
                  <c:v>26.847834000000002</c:v>
                </c:pt>
                <c:pt idx="2011">
                  <c:v>24.463139999999992</c:v>
                </c:pt>
                <c:pt idx="2012">
                  <c:v>17.881781666666669</c:v>
                </c:pt>
                <c:pt idx="2013">
                  <c:v>15.083206666666669</c:v>
                </c:pt>
                <c:pt idx="2014">
                  <c:v>15.31796610169491</c:v>
                </c:pt>
                <c:pt idx="2015">
                  <c:v>12.532823333333328</c:v>
                </c:pt>
                <c:pt idx="2016">
                  <c:v>11.695818333333339</c:v>
                </c:pt>
                <c:pt idx="2017">
                  <c:v>10.0646</c:v>
                </c:pt>
                <c:pt idx="2018">
                  <c:v>9.3816450000000007</c:v>
                </c:pt>
                <c:pt idx="2019">
                  <c:v>10.093698333333336</c:v>
                </c:pt>
                <c:pt idx="2020">
                  <c:v>10.578099999999999</c:v>
                </c:pt>
                <c:pt idx="2021">
                  <c:v>15.404999999999999</c:v>
                </c:pt>
                <c:pt idx="2022">
                  <c:v>27.532158333333324</c:v>
                </c:pt>
                <c:pt idx="2023">
                  <c:v>25.541489999999992</c:v>
                </c:pt>
                <c:pt idx="2024">
                  <c:v>26.421286666666663</c:v>
                </c:pt>
                <c:pt idx="2025">
                  <c:v>27.804313333333333</c:v>
                </c:pt>
                <c:pt idx="2026">
                  <c:v>29.108603333333328</c:v>
                </c:pt>
                <c:pt idx="2027">
                  <c:v>29.786423333333328</c:v>
                </c:pt>
                <c:pt idx="2028">
                  <c:v>24.855111666666662</c:v>
                </c:pt>
                <c:pt idx="2029">
                  <c:v>19.116578000000001</c:v>
                </c:pt>
                <c:pt idx="2030">
                  <c:v>17.884177999999999</c:v>
                </c:pt>
                <c:pt idx="2031">
                  <c:v>16.714424999999999</c:v>
                </c:pt>
                <c:pt idx="2032">
                  <c:v>10.408644999999996</c:v>
                </c:pt>
                <c:pt idx="2033">
                  <c:v>15.58301333333333</c:v>
                </c:pt>
                <c:pt idx="2034">
                  <c:v>18.49455833333333</c:v>
                </c:pt>
                <c:pt idx="2035">
                  <c:v>20.486938333333335</c:v>
                </c:pt>
                <c:pt idx="2036">
                  <c:v>22.510128333333331</c:v>
                </c:pt>
                <c:pt idx="2037">
                  <c:v>15.074648333333325</c:v>
                </c:pt>
                <c:pt idx="2038">
                  <c:v>6.9408083333333321</c:v>
                </c:pt>
                <c:pt idx="2039">
                  <c:v>5.8042616666666662</c:v>
                </c:pt>
                <c:pt idx="2040">
                  <c:v>4.3031299999999995</c:v>
                </c:pt>
                <c:pt idx="2041">
                  <c:v>4.9569866666666655</c:v>
                </c:pt>
                <c:pt idx="2042">
                  <c:v>5.3113016666666661</c:v>
                </c:pt>
                <c:pt idx="2043">
                  <c:v>5.7854333333333328</c:v>
                </c:pt>
                <c:pt idx="2044">
                  <c:v>6.8250847826086938</c:v>
                </c:pt>
                <c:pt idx="2045">
                  <c:v>10.187393478260866</c:v>
                </c:pt>
                <c:pt idx="2046">
                  <c:v>5.2822033333333342</c:v>
                </c:pt>
                <c:pt idx="2047">
                  <c:v>3.0382083333333325</c:v>
                </c:pt>
                <c:pt idx="2048">
                  <c:v>1.7339183333333348</c:v>
                </c:pt>
                <c:pt idx="2049">
                  <c:v>-1.066368333333334</c:v>
                </c:pt>
                <c:pt idx="2050">
                  <c:v>-0.47755500000000028</c:v>
                </c:pt>
                <c:pt idx="2051">
                  <c:v>-2.8105566666666664</c:v>
                </c:pt>
                <c:pt idx="2052">
                  <c:v>-1.0184416666666671</c:v>
                </c:pt>
                <c:pt idx="2053">
                  <c:v>-0.67371199999999964</c:v>
                </c:pt>
                <c:pt idx="2054">
                  <c:v>5.7910224489795921</c:v>
                </c:pt>
                <c:pt idx="2055">
                  <c:v>5.1247299999999978</c:v>
                </c:pt>
                <c:pt idx="2056">
                  <c:v>7.9335749999999994</c:v>
                </c:pt>
                <c:pt idx="2057">
                  <c:v>7.4132283333333353</c:v>
                </c:pt>
                <c:pt idx="2058">
                  <c:v>10.740708333333332</c:v>
                </c:pt>
                <c:pt idx="2059">
                  <c:v>6.909998333333335</c:v>
                </c:pt>
                <c:pt idx="2060">
                  <c:v>23.935946666666652</c:v>
                </c:pt>
                <c:pt idx="2061">
                  <c:v>22.484453333333327</c:v>
                </c:pt>
                <c:pt idx="2062">
                  <c:v>20.860284745762701</c:v>
                </c:pt>
                <c:pt idx="2063">
                  <c:v>24.187561666666671</c:v>
                </c:pt>
                <c:pt idx="2064">
                  <c:v>18.383299999999991</c:v>
                </c:pt>
                <c:pt idx="2065">
                  <c:v>8.4881549999999955</c:v>
                </c:pt>
                <c:pt idx="2066">
                  <c:v>4.7378933333333331</c:v>
                </c:pt>
                <c:pt idx="2068">
                  <c:v>3.9623093023255795</c:v>
                </c:pt>
                <c:pt idx="2069">
                  <c:v>5.168489130434784</c:v>
                </c:pt>
                <c:pt idx="2070">
                  <c:v>14.523491666666665</c:v>
                </c:pt>
                <c:pt idx="2071">
                  <c:v>9.3782216666666631</c:v>
                </c:pt>
                <c:pt idx="2072">
                  <c:v>7.0075633333333354</c:v>
                </c:pt>
                <c:pt idx="2073">
                  <c:v>6.1003799999999986</c:v>
                </c:pt>
                <c:pt idx="2074">
                  <c:v>4.7396050000000001</c:v>
                </c:pt>
                <c:pt idx="2075">
                  <c:v>4.489701666666666</c:v>
                </c:pt>
                <c:pt idx="2076">
                  <c:v>4.0001650000000009</c:v>
                </c:pt>
                <c:pt idx="2077">
                  <c:v>3.5883379999999998</c:v>
                </c:pt>
                <c:pt idx="2078">
                  <c:v>0.93867800000000012</c:v>
                </c:pt>
                <c:pt idx="2079">
                  <c:v>2.0985033333333329</c:v>
                </c:pt>
                <c:pt idx="2080">
                  <c:v>2.8191149999999987</c:v>
                </c:pt>
                <c:pt idx="2081">
                  <c:v>4.0446683333333322</c:v>
                </c:pt>
                <c:pt idx="2082">
                  <c:v>5.7888566666666676</c:v>
                </c:pt>
                <c:pt idx="2083">
                  <c:v>3.4798183333333319</c:v>
                </c:pt>
                <c:pt idx="2084">
                  <c:v>4.0052999999999992</c:v>
                </c:pt>
                <c:pt idx="2085">
                  <c:v>4.5410516666666663</c:v>
                </c:pt>
                <c:pt idx="2086">
                  <c:v>7.5501616666666642</c:v>
                </c:pt>
                <c:pt idx="2087">
                  <c:v>11.504111666666665</c:v>
                </c:pt>
                <c:pt idx="2088">
                  <c:v>9.1608399999999985</c:v>
                </c:pt>
                <c:pt idx="2089">
                  <c:v>10.103968333333329</c:v>
                </c:pt>
                <c:pt idx="2090">
                  <c:v>13.715584999999999</c:v>
                </c:pt>
                <c:pt idx="2091">
                  <c:v>13.426313333333333</c:v>
                </c:pt>
                <c:pt idx="2092">
                  <c:v>14.746380434782608</c:v>
                </c:pt>
                <c:pt idx="2093">
                  <c:v>17.27592608695652</c:v>
                </c:pt>
                <c:pt idx="2094">
                  <c:v>30.248573333333326</c:v>
                </c:pt>
                <c:pt idx="2095">
                  <c:v>25.505544999999998</c:v>
                </c:pt>
                <c:pt idx="2096">
                  <c:v>20.581079999999993</c:v>
                </c:pt>
                <c:pt idx="2097">
                  <c:v>22.022303333333333</c:v>
                </c:pt>
                <c:pt idx="2098">
                  <c:v>26.065259999999999</c:v>
                </c:pt>
                <c:pt idx="2099">
                  <c:v>26.433268333333324</c:v>
                </c:pt>
                <c:pt idx="2100">
                  <c:v>28.208266666666667</c:v>
                </c:pt>
                <c:pt idx="2101">
                  <c:v>28.844321999999995</c:v>
                </c:pt>
                <c:pt idx="2102">
                  <c:v>23.103391999999996</c:v>
                </c:pt>
                <c:pt idx="2103">
                  <c:v>23.211911666666659</c:v>
                </c:pt>
                <c:pt idx="2104">
                  <c:v>22.556343333333331</c:v>
                </c:pt>
                <c:pt idx="2105">
                  <c:v>22.313286666666659</c:v>
                </c:pt>
                <c:pt idx="2106">
                  <c:v>18.912205</c:v>
                </c:pt>
                <c:pt idx="2107">
                  <c:v>13.263704999999995</c:v>
                </c:pt>
                <c:pt idx="2108">
                  <c:v>15.161943333333333</c:v>
                </c:pt>
                <c:pt idx="2109">
                  <c:v>19.191206666666666</c:v>
                </c:pt>
                <c:pt idx="2110">
                  <c:v>17.207384999999995</c:v>
                </c:pt>
                <c:pt idx="2111">
                  <c:v>16.928383333333326</c:v>
                </c:pt>
                <c:pt idx="2112">
                  <c:v>13.825131666666664</c:v>
                </c:pt>
                <c:pt idx="2113">
                  <c:v>11.178895000000002</c:v>
                </c:pt>
                <c:pt idx="2114">
                  <c:v>8.1304166666666635</c:v>
                </c:pt>
                <c:pt idx="2115">
                  <c:v>6.3109149999999987</c:v>
                </c:pt>
                <c:pt idx="2116">
                  <c:v>4.0052999999999992</c:v>
                </c:pt>
                <c:pt idx="2117">
                  <c:v>7.4703086956521734</c:v>
                </c:pt>
                <c:pt idx="2118">
                  <c:v>4.5838433333333333</c:v>
                </c:pt>
                <c:pt idx="2119">
                  <c:v>9.9276666666666671</c:v>
                </c:pt>
                <c:pt idx="2120">
                  <c:v>10.554136666666668</c:v>
                </c:pt>
                <c:pt idx="2121">
                  <c:v>11.11214</c:v>
                </c:pt>
                <c:pt idx="2122">
                  <c:v>10.882776666666668</c:v>
                </c:pt>
                <c:pt idx="2123">
                  <c:v>10.287116666666666</c:v>
                </c:pt>
                <c:pt idx="2124">
                  <c:v>12.878580000000001</c:v>
                </c:pt>
                <c:pt idx="2125">
                  <c:v>13.710449999999996</c:v>
                </c:pt>
                <c:pt idx="2126">
                  <c:v>15.655588</c:v>
                </c:pt>
                <c:pt idx="2127">
                  <c:v>17.214231666666663</c:v>
                </c:pt>
                <c:pt idx="2128">
                  <c:v>14.667271666666664</c:v>
                </c:pt>
                <c:pt idx="2129">
                  <c:v>24.802049999999994</c:v>
                </c:pt>
                <c:pt idx="2130">
                  <c:v>32.153658333333333</c:v>
                </c:pt>
                <c:pt idx="2131">
                  <c:v>32.090326666666662</c:v>
                </c:pt>
                <c:pt idx="2132">
                  <c:v>28.886086666666667</c:v>
                </c:pt>
                <c:pt idx="2133">
                  <c:v>21.808344999999989</c:v>
                </c:pt>
                <c:pt idx="2134">
                  <c:v>20.56054</c:v>
                </c:pt>
                <c:pt idx="2135">
                  <c:v>29.308868333333333</c:v>
                </c:pt>
                <c:pt idx="2136">
                  <c:v>30.421451666666652</c:v>
                </c:pt>
                <c:pt idx="2137">
                  <c:v>30.113351666666659</c:v>
                </c:pt>
                <c:pt idx="2138">
                  <c:v>35.096013333333325</c:v>
                </c:pt>
                <c:pt idx="2139">
                  <c:v>34.531163333333332</c:v>
                </c:pt>
                <c:pt idx="2140">
                  <c:v>33.285963043478247</c:v>
                </c:pt>
                <c:pt idx="2141">
                  <c:v>35.438835714285709</c:v>
                </c:pt>
                <c:pt idx="2142">
                  <c:v>26.137150000000005</c:v>
                </c:pt>
                <c:pt idx="2143">
                  <c:v>18.907069999999997</c:v>
                </c:pt>
                <c:pt idx="2144">
                  <c:v>3.8461150000000015</c:v>
                </c:pt>
                <c:pt idx="2145">
                  <c:v>0.40566499999999861</c:v>
                </c:pt>
                <c:pt idx="2146">
                  <c:v>1.1057366666666653</c:v>
                </c:pt>
                <c:pt idx="2147">
                  <c:v>1.1399699999999984</c:v>
                </c:pt>
                <c:pt idx="2148">
                  <c:v>2.4973216666666662</c:v>
                </c:pt>
                <c:pt idx="2149">
                  <c:v>4.5105840000000006</c:v>
                </c:pt>
                <c:pt idx="2150">
                  <c:v>0.51144600000000018</c:v>
                </c:pt>
                <c:pt idx="2151">
                  <c:v>-7.1889999999998913E-2</c:v>
                </c:pt>
                <c:pt idx="2152">
                  <c:v>9.5853333333333263E-2</c:v>
                </c:pt>
                <c:pt idx="2153">
                  <c:v>1.665451666666667</c:v>
                </c:pt>
                <c:pt idx="2154">
                  <c:v>3.8272866666666654</c:v>
                </c:pt>
                <c:pt idx="2155">
                  <c:v>1.9033733333333325</c:v>
                </c:pt>
                <c:pt idx="2156">
                  <c:v>1.4519655172413792</c:v>
                </c:pt>
                <c:pt idx="2157">
                  <c:v>2.2525533333333314</c:v>
                </c:pt>
                <c:pt idx="2158">
                  <c:v>4.3818666666666655</c:v>
                </c:pt>
                <c:pt idx="2159">
                  <c:v>5.5697633333333334</c:v>
                </c:pt>
                <c:pt idx="2160">
                  <c:v>3.7348566666666656</c:v>
                </c:pt>
                <c:pt idx="2161">
                  <c:v>4.3322283333333322</c:v>
                </c:pt>
                <c:pt idx="2162">
                  <c:v>6.7677559322033902</c:v>
                </c:pt>
                <c:pt idx="2163">
                  <c:v>7.4577316666666658</c:v>
                </c:pt>
                <c:pt idx="2164">
                  <c:v>7.6332891304347825</c:v>
                </c:pt>
                <c:pt idx="2165">
                  <c:v>11.812732608695651</c:v>
                </c:pt>
                <c:pt idx="2166">
                  <c:v>23.761356666666668</c:v>
                </c:pt>
                <c:pt idx="2167">
                  <c:v>22.162659999999992</c:v>
                </c:pt>
                <c:pt idx="2168">
                  <c:v>8.4265349999999977</c:v>
                </c:pt>
                <c:pt idx="2169">
                  <c:v>1.9444533333333338</c:v>
                </c:pt>
                <c:pt idx="2170">
                  <c:v>0.95682166666666657</c:v>
                </c:pt>
                <c:pt idx="2171">
                  <c:v>1.5935616666666661</c:v>
                </c:pt>
                <c:pt idx="2172">
                  <c:v>0.58881333333333363</c:v>
                </c:pt>
                <c:pt idx="2173">
                  <c:v>1.0352160000000008</c:v>
                </c:pt>
                <c:pt idx="2174">
                  <c:v>3.7957920000000001</c:v>
                </c:pt>
                <c:pt idx="2175">
                  <c:v>4.1661966666666679</c:v>
                </c:pt>
                <c:pt idx="2176">
                  <c:v>5.2034666666666682</c:v>
                </c:pt>
                <c:pt idx="2177">
                  <c:v>5.1658099999999969</c:v>
                </c:pt>
                <c:pt idx="2178">
                  <c:v>7.3464733333333285</c:v>
                </c:pt>
                <c:pt idx="2179">
                  <c:v>7.3498966666666661</c:v>
                </c:pt>
                <c:pt idx="2180">
                  <c:v>15.661749999999989</c:v>
                </c:pt>
                <c:pt idx="2181">
                  <c:v>13.251723333333333</c:v>
                </c:pt>
                <c:pt idx="2182">
                  <c:v>17.671246666666672</c:v>
                </c:pt>
                <c:pt idx="2183">
                  <c:v>14.756278333333332</c:v>
                </c:pt>
                <c:pt idx="2184">
                  <c:v>14.271876666666669</c:v>
                </c:pt>
                <c:pt idx="2185">
                  <c:v>14.205121666666667</c:v>
                </c:pt>
                <c:pt idx="2186">
                  <c:v>12.284631666666673</c:v>
                </c:pt>
                <c:pt idx="2187">
                  <c:v>13.599191666666664</c:v>
                </c:pt>
                <c:pt idx="2188">
                  <c:v>11.629658695652173</c:v>
                </c:pt>
                <c:pt idx="2189">
                  <c:v>13.304115217391303</c:v>
                </c:pt>
                <c:pt idx="2190">
                  <c:v>19.973438333333331</c:v>
                </c:pt>
                <c:pt idx="2191">
                  <c:v>23.323169999999994</c:v>
                </c:pt>
                <c:pt idx="2192">
                  <c:v>19.963168333333329</c:v>
                </c:pt>
                <c:pt idx="2193">
                  <c:v>15.617246666666672</c:v>
                </c:pt>
                <c:pt idx="2194">
                  <c:v>15.646345</c:v>
                </c:pt>
                <c:pt idx="2195">
                  <c:v>14.136655000000001</c:v>
                </c:pt>
                <c:pt idx="2196">
                  <c:v>20.329464999999995</c:v>
                </c:pt>
                <c:pt idx="2197">
                  <c:v>21.905909999999988</c:v>
                </c:pt>
                <c:pt idx="2198">
                  <c:v>13.782339999999998</c:v>
                </c:pt>
                <c:pt idx="2199">
                  <c:v>16.512448333333335</c:v>
                </c:pt>
                <c:pt idx="2200">
                  <c:v>18.266906666666667</c:v>
                </c:pt>
                <c:pt idx="2201">
                  <c:v>24.944118333333332</c:v>
                </c:pt>
                <c:pt idx="2202">
                  <c:v>18.713651666666671</c:v>
                </c:pt>
                <c:pt idx="2203">
                  <c:v>12.063826666666667</c:v>
                </c:pt>
                <c:pt idx="2204">
                  <c:v>12.135716666666665</c:v>
                </c:pt>
                <c:pt idx="2205">
                  <c:v>8.9537283333333324</c:v>
                </c:pt>
                <c:pt idx="2206">
                  <c:v>10.12622</c:v>
                </c:pt>
                <c:pt idx="2207">
                  <c:v>9.5921799999999973</c:v>
                </c:pt>
                <c:pt idx="2208">
                  <c:v>9.0273299999999974</c:v>
                </c:pt>
                <c:pt idx="2209">
                  <c:v>8.6182416666666644</c:v>
                </c:pt>
                <c:pt idx="2210">
                  <c:v>9.0564283333333329</c:v>
                </c:pt>
                <c:pt idx="2212">
                  <c:v>5.6819372093023244</c:v>
                </c:pt>
                <c:pt idx="2213">
                  <c:v>9.4841217391304333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'Raw &amp; DA NOx'!$P$1</c:f>
              <c:strCache>
                <c:ptCount val="1"/>
                <c:pt idx="0">
                  <c:v>Hourly Adj FRM NO2-2BNO2 Difference</c:v>
                </c:pt>
              </c:strCache>
            </c:strRef>
          </c:tx>
          <c:spPr>
            <a:ln w="22225">
              <a:solidFill>
                <a:srgbClr val="66FF66"/>
              </a:solidFill>
            </a:ln>
          </c:spPr>
          <c:marker>
            <c:symbol val="none"/>
          </c:marker>
          <c:cat>
            <c:strRef>
              <c:f>'Raw &amp; DA NOx'!$B$2:$B$2234</c:f>
              <c:strCache>
                <c:ptCount val="2232"/>
                <c:pt idx="0">
                  <c:v>11/24/2015 12:00 AM</c:v>
                </c:pt>
                <c:pt idx="1">
                  <c:v>11/24/2015 1:00 AM</c:v>
                </c:pt>
                <c:pt idx="2">
                  <c:v>11/24/2015 2:00 AM</c:v>
                </c:pt>
                <c:pt idx="3">
                  <c:v>11/24/2015 3:00 AM</c:v>
                </c:pt>
                <c:pt idx="4">
                  <c:v>11/24/2015 4:00 AM</c:v>
                </c:pt>
                <c:pt idx="5">
                  <c:v>11/24/2015 5:00 AM</c:v>
                </c:pt>
                <c:pt idx="6">
                  <c:v>11/24/2015 6:00 AM</c:v>
                </c:pt>
                <c:pt idx="7">
                  <c:v>11/24/2015 7:00 AM</c:v>
                </c:pt>
                <c:pt idx="8">
                  <c:v>11/24/2015 8:00 AM</c:v>
                </c:pt>
                <c:pt idx="9">
                  <c:v>11/24/2015 9:00 AM</c:v>
                </c:pt>
                <c:pt idx="10">
                  <c:v>11/24/2015 10:00 AM</c:v>
                </c:pt>
                <c:pt idx="11">
                  <c:v>11/24/2015 11:00 AM</c:v>
                </c:pt>
                <c:pt idx="12">
                  <c:v>11/24/2015 12:00 PM</c:v>
                </c:pt>
                <c:pt idx="13">
                  <c:v>11/24/2015 1:00 PM</c:v>
                </c:pt>
                <c:pt idx="14">
                  <c:v>11/24/2015 2:00 PM</c:v>
                </c:pt>
                <c:pt idx="15">
                  <c:v>11/24/2015 3:00 PM</c:v>
                </c:pt>
                <c:pt idx="16">
                  <c:v>11/24/2015 4:00 PM</c:v>
                </c:pt>
                <c:pt idx="17">
                  <c:v>11/24/2015 5:00 PM</c:v>
                </c:pt>
                <c:pt idx="18">
                  <c:v>11/24/2015 6:00 PM</c:v>
                </c:pt>
                <c:pt idx="19">
                  <c:v>11/24/2015 7:00 PM</c:v>
                </c:pt>
                <c:pt idx="20">
                  <c:v>11/24/2015 8:00 PM</c:v>
                </c:pt>
                <c:pt idx="21">
                  <c:v>11/24/2015 9:00 PM</c:v>
                </c:pt>
                <c:pt idx="22">
                  <c:v>11/24/2015 10:00 PM</c:v>
                </c:pt>
                <c:pt idx="23">
                  <c:v>11/24/2015 11:00 PM</c:v>
                </c:pt>
                <c:pt idx="24">
                  <c:v>11/25/2015 12:00 AM</c:v>
                </c:pt>
                <c:pt idx="25">
                  <c:v>11/25/2015 1:00 AM</c:v>
                </c:pt>
                <c:pt idx="26">
                  <c:v>11/25/2015 2:00 AM</c:v>
                </c:pt>
                <c:pt idx="27">
                  <c:v>11/25/2015 3:00 AM</c:v>
                </c:pt>
                <c:pt idx="28">
                  <c:v>11/25/2015 4:00 AM</c:v>
                </c:pt>
                <c:pt idx="29">
                  <c:v>11/25/2015 5:00 AM</c:v>
                </c:pt>
                <c:pt idx="30">
                  <c:v>11/25/2015 6:00 AM</c:v>
                </c:pt>
                <c:pt idx="31">
                  <c:v>11/25/2015 7:00 AM</c:v>
                </c:pt>
                <c:pt idx="32">
                  <c:v>11/25/2015 8:00 AM</c:v>
                </c:pt>
                <c:pt idx="33">
                  <c:v>11/25/2015 9:00 AM</c:v>
                </c:pt>
                <c:pt idx="34">
                  <c:v>11/25/2015 10:00 AM</c:v>
                </c:pt>
                <c:pt idx="35">
                  <c:v>11/25/2015 11:00 AM</c:v>
                </c:pt>
                <c:pt idx="36">
                  <c:v>11/25/2015 12:00 PM</c:v>
                </c:pt>
                <c:pt idx="37">
                  <c:v>11/25/2015 1:00 PM</c:v>
                </c:pt>
                <c:pt idx="38">
                  <c:v>11/25/2015 2:00 PM</c:v>
                </c:pt>
                <c:pt idx="39">
                  <c:v>11/25/2015 3:00 PM</c:v>
                </c:pt>
                <c:pt idx="40">
                  <c:v>11/25/2015 4:00 PM</c:v>
                </c:pt>
                <c:pt idx="41">
                  <c:v>11/25/2015 5:00 PM</c:v>
                </c:pt>
                <c:pt idx="42">
                  <c:v>11/25/2015 6:00 PM</c:v>
                </c:pt>
                <c:pt idx="43">
                  <c:v>11/25/2015 7:00 PM</c:v>
                </c:pt>
                <c:pt idx="44">
                  <c:v>11/25/2015 8:00 PM</c:v>
                </c:pt>
                <c:pt idx="45">
                  <c:v>11/25/2015 9:00 PM</c:v>
                </c:pt>
                <c:pt idx="46">
                  <c:v>11/25/2015 10:00 PM</c:v>
                </c:pt>
                <c:pt idx="47">
                  <c:v>11/25/2015 11:00 PM</c:v>
                </c:pt>
                <c:pt idx="48">
                  <c:v>11/26/2015 12:00 AM</c:v>
                </c:pt>
                <c:pt idx="49">
                  <c:v>11/26/2015 1:00 AM</c:v>
                </c:pt>
                <c:pt idx="50">
                  <c:v>11/26/2015 2:00 AM</c:v>
                </c:pt>
                <c:pt idx="51">
                  <c:v>11/26/2015 3:00 AM</c:v>
                </c:pt>
                <c:pt idx="52">
                  <c:v>11/26/2015 4:00 AM</c:v>
                </c:pt>
                <c:pt idx="53">
                  <c:v>11/26/2015 5:00 AM</c:v>
                </c:pt>
                <c:pt idx="54">
                  <c:v>11/26/2015 6:00 AM</c:v>
                </c:pt>
                <c:pt idx="55">
                  <c:v>11/26/2015 7:00 AM</c:v>
                </c:pt>
                <c:pt idx="56">
                  <c:v>11/26/2015 8:00 AM</c:v>
                </c:pt>
                <c:pt idx="57">
                  <c:v>11/26/2015 9:00 AM</c:v>
                </c:pt>
                <c:pt idx="58">
                  <c:v>11/26/2015 10:00 AM</c:v>
                </c:pt>
                <c:pt idx="59">
                  <c:v>11/26/2015 11:00 AM</c:v>
                </c:pt>
                <c:pt idx="60">
                  <c:v>11/26/2015 12:00 PM</c:v>
                </c:pt>
                <c:pt idx="61">
                  <c:v>11/26/2015 1:00 PM</c:v>
                </c:pt>
                <c:pt idx="62">
                  <c:v>11/26/2015 2:00 PM</c:v>
                </c:pt>
                <c:pt idx="63">
                  <c:v>11/26/2015 3:00 PM</c:v>
                </c:pt>
                <c:pt idx="64">
                  <c:v>11/26/2015 4:00 PM</c:v>
                </c:pt>
                <c:pt idx="65">
                  <c:v>11/26/2015 5:00 PM</c:v>
                </c:pt>
                <c:pt idx="66">
                  <c:v>11/26/2015 6:00 PM</c:v>
                </c:pt>
                <c:pt idx="67">
                  <c:v>11/26/2015 7:00 PM</c:v>
                </c:pt>
                <c:pt idx="68">
                  <c:v>11/26/2015 8:00 PM</c:v>
                </c:pt>
                <c:pt idx="69">
                  <c:v>11/26/2015 9:00 PM</c:v>
                </c:pt>
                <c:pt idx="70">
                  <c:v>11/26/2015 10:00 PM</c:v>
                </c:pt>
                <c:pt idx="71">
                  <c:v>11/26/2015 11:00 PM</c:v>
                </c:pt>
                <c:pt idx="72">
                  <c:v>11/27/2015 12:00 AM</c:v>
                </c:pt>
                <c:pt idx="73">
                  <c:v>11/27/2015 1:00 AM</c:v>
                </c:pt>
                <c:pt idx="74">
                  <c:v>11/27/2015 2:00 AM</c:v>
                </c:pt>
                <c:pt idx="75">
                  <c:v>11/27/2015 3:00 AM</c:v>
                </c:pt>
                <c:pt idx="76">
                  <c:v>11/27/2015 4:00 AM</c:v>
                </c:pt>
                <c:pt idx="77">
                  <c:v>11/27/2015 5:00 AM</c:v>
                </c:pt>
                <c:pt idx="78">
                  <c:v>11/27/2015 6:00 AM</c:v>
                </c:pt>
                <c:pt idx="79">
                  <c:v>11/27/2015 7:00 AM</c:v>
                </c:pt>
                <c:pt idx="80">
                  <c:v>11/27/2015 8:00 AM</c:v>
                </c:pt>
                <c:pt idx="81">
                  <c:v>11/27/2015 9:00 AM</c:v>
                </c:pt>
                <c:pt idx="82">
                  <c:v>11/27/2015 10:00 AM</c:v>
                </c:pt>
                <c:pt idx="83">
                  <c:v>11/27/2015 11:00 AM</c:v>
                </c:pt>
                <c:pt idx="84">
                  <c:v>11/27/2015 12:00 PM</c:v>
                </c:pt>
                <c:pt idx="85">
                  <c:v>11/27/2015 1:00 PM</c:v>
                </c:pt>
                <c:pt idx="86">
                  <c:v>11/27/2015 2:00 PM</c:v>
                </c:pt>
                <c:pt idx="87">
                  <c:v>11/27/2015 3:00 PM</c:v>
                </c:pt>
                <c:pt idx="88">
                  <c:v>11/27/2015 4:00 PM</c:v>
                </c:pt>
                <c:pt idx="89">
                  <c:v>11/27/2015 5:00 PM</c:v>
                </c:pt>
                <c:pt idx="90">
                  <c:v>11/27/2015 6:00 PM</c:v>
                </c:pt>
                <c:pt idx="91">
                  <c:v>11/27/2015 7:00 PM</c:v>
                </c:pt>
                <c:pt idx="92">
                  <c:v>11/27/2015 8:00 PM</c:v>
                </c:pt>
                <c:pt idx="93">
                  <c:v>11/27/2015 9:00 PM</c:v>
                </c:pt>
                <c:pt idx="94">
                  <c:v>11/27/2015 10:00 PM</c:v>
                </c:pt>
                <c:pt idx="95">
                  <c:v>11/27/2015 11:00 PM</c:v>
                </c:pt>
                <c:pt idx="96">
                  <c:v>11/28/2015 12:00 AM</c:v>
                </c:pt>
                <c:pt idx="97">
                  <c:v>11/28/2015 1:00 AM</c:v>
                </c:pt>
                <c:pt idx="98">
                  <c:v>11/28/2015 2:00 AM</c:v>
                </c:pt>
                <c:pt idx="99">
                  <c:v>11/28/2015 3:00 AM</c:v>
                </c:pt>
                <c:pt idx="100">
                  <c:v>11/28/2015 4:00 AM</c:v>
                </c:pt>
                <c:pt idx="101">
                  <c:v>11/28/2015 5:00 AM</c:v>
                </c:pt>
                <c:pt idx="102">
                  <c:v>11/28/2015 6:00 AM</c:v>
                </c:pt>
                <c:pt idx="103">
                  <c:v>11/28/2015 7:00 AM</c:v>
                </c:pt>
                <c:pt idx="104">
                  <c:v>11/28/2015 8:00 AM</c:v>
                </c:pt>
                <c:pt idx="105">
                  <c:v>11/28/2015 9:00 AM</c:v>
                </c:pt>
                <c:pt idx="106">
                  <c:v>11/28/2015 10:00 AM</c:v>
                </c:pt>
                <c:pt idx="107">
                  <c:v>11/28/2015 11:00 AM</c:v>
                </c:pt>
                <c:pt idx="108">
                  <c:v>11/28/2015 12:00 PM</c:v>
                </c:pt>
                <c:pt idx="109">
                  <c:v>11/28/2015 1:00 PM</c:v>
                </c:pt>
                <c:pt idx="110">
                  <c:v>11/28/2015 2:00 PM</c:v>
                </c:pt>
                <c:pt idx="111">
                  <c:v>11/28/2015 3:00 PM</c:v>
                </c:pt>
                <c:pt idx="112">
                  <c:v>11/28/2015 4:00 PM</c:v>
                </c:pt>
                <c:pt idx="113">
                  <c:v>11/28/2015 5:00 PM</c:v>
                </c:pt>
                <c:pt idx="114">
                  <c:v>11/28/2015 6:00 PM</c:v>
                </c:pt>
                <c:pt idx="115">
                  <c:v>11/28/2015 7:00 PM</c:v>
                </c:pt>
                <c:pt idx="116">
                  <c:v>11/28/2015 8:00 PM</c:v>
                </c:pt>
                <c:pt idx="117">
                  <c:v>11/28/2015 9:00 PM</c:v>
                </c:pt>
                <c:pt idx="118">
                  <c:v>11/28/2015 10:00 PM</c:v>
                </c:pt>
                <c:pt idx="119">
                  <c:v>11/28/2015 11:00 PM</c:v>
                </c:pt>
                <c:pt idx="120">
                  <c:v>11/29/2015 12:00 AM</c:v>
                </c:pt>
                <c:pt idx="121">
                  <c:v>11/29/2015 1:00 AM</c:v>
                </c:pt>
                <c:pt idx="122">
                  <c:v>11/29/2015 2:00 AM</c:v>
                </c:pt>
                <c:pt idx="123">
                  <c:v>11/29/2015 3:00 AM</c:v>
                </c:pt>
                <c:pt idx="124">
                  <c:v>11/29/2015 4:00 AM</c:v>
                </c:pt>
                <c:pt idx="125">
                  <c:v>11/29/2015 5:00 AM</c:v>
                </c:pt>
                <c:pt idx="126">
                  <c:v>11/29/2015 6:00 AM</c:v>
                </c:pt>
                <c:pt idx="127">
                  <c:v>11/29/2015 7:00 AM</c:v>
                </c:pt>
                <c:pt idx="128">
                  <c:v>11/29/2015 8:00 AM</c:v>
                </c:pt>
                <c:pt idx="129">
                  <c:v>11/29/2015 9:00 AM</c:v>
                </c:pt>
                <c:pt idx="130">
                  <c:v>11/29/2015 10:00 AM</c:v>
                </c:pt>
                <c:pt idx="131">
                  <c:v>11/29/2015 11:00 AM</c:v>
                </c:pt>
                <c:pt idx="132">
                  <c:v>11/29/2015 12:00 PM</c:v>
                </c:pt>
                <c:pt idx="133">
                  <c:v>11/29/2015 1:00 PM</c:v>
                </c:pt>
                <c:pt idx="134">
                  <c:v>11/29/2015 2:00 PM</c:v>
                </c:pt>
                <c:pt idx="135">
                  <c:v>11/29/2015 3:00 PM</c:v>
                </c:pt>
                <c:pt idx="136">
                  <c:v>11/29/2015 4:00 PM</c:v>
                </c:pt>
                <c:pt idx="137">
                  <c:v>11/29/2015 5:00 PM</c:v>
                </c:pt>
                <c:pt idx="138">
                  <c:v>11/29/2015 6:00 PM</c:v>
                </c:pt>
                <c:pt idx="139">
                  <c:v>11/29/2015 7:00 PM</c:v>
                </c:pt>
                <c:pt idx="140">
                  <c:v>11/29/2015 8:00 PM</c:v>
                </c:pt>
                <c:pt idx="141">
                  <c:v>11/29/2015 9:00 PM</c:v>
                </c:pt>
                <c:pt idx="142">
                  <c:v>11/29/2015 10:00 PM</c:v>
                </c:pt>
                <c:pt idx="143">
                  <c:v>11/29/2015 11:00 PM</c:v>
                </c:pt>
                <c:pt idx="144">
                  <c:v>11/30/2015 12:00 AM</c:v>
                </c:pt>
                <c:pt idx="145">
                  <c:v>11/30/2015 1:00 AM</c:v>
                </c:pt>
                <c:pt idx="146">
                  <c:v>11/30/2015 2:00 AM</c:v>
                </c:pt>
                <c:pt idx="147">
                  <c:v>11/30/2015 3:00 AM</c:v>
                </c:pt>
                <c:pt idx="148">
                  <c:v>11/30/2015 4:00 AM</c:v>
                </c:pt>
                <c:pt idx="149">
                  <c:v>11/30/2015 5:00 AM</c:v>
                </c:pt>
                <c:pt idx="150">
                  <c:v>11/30/2015 6:00 AM</c:v>
                </c:pt>
                <c:pt idx="151">
                  <c:v>11/30/2015 7:00 AM</c:v>
                </c:pt>
                <c:pt idx="152">
                  <c:v>11/30/2015 8:00 AM</c:v>
                </c:pt>
                <c:pt idx="153">
                  <c:v>11/30/2015 9:00 AM</c:v>
                </c:pt>
                <c:pt idx="154">
                  <c:v>11/30/2015 10:00 AM</c:v>
                </c:pt>
                <c:pt idx="155">
                  <c:v>11/30/2015 11:00 AM</c:v>
                </c:pt>
                <c:pt idx="156">
                  <c:v>11/30/2015 12:00 PM</c:v>
                </c:pt>
                <c:pt idx="157">
                  <c:v>11/30/2015 1:00 PM</c:v>
                </c:pt>
                <c:pt idx="158">
                  <c:v>11/30/2015 2:00 PM</c:v>
                </c:pt>
                <c:pt idx="159">
                  <c:v>11/30/2015 3:00 PM</c:v>
                </c:pt>
                <c:pt idx="160">
                  <c:v>11/30/2015 4:00 PM</c:v>
                </c:pt>
                <c:pt idx="161">
                  <c:v>11/30/2015 5:00 PM</c:v>
                </c:pt>
                <c:pt idx="162">
                  <c:v>11/30/2015 6:00 PM</c:v>
                </c:pt>
                <c:pt idx="163">
                  <c:v>11/30/2015 7:00 PM</c:v>
                </c:pt>
                <c:pt idx="164">
                  <c:v>11/30/2015 8:00 PM</c:v>
                </c:pt>
                <c:pt idx="165">
                  <c:v>11/30/2015 9:00 PM</c:v>
                </c:pt>
                <c:pt idx="166">
                  <c:v>11/30/2015 10:00 PM</c:v>
                </c:pt>
                <c:pt idx="167">
                  <c:v>11/30/2015 11:00 PM</c:v>
                </c:pt>
                <c:pt idx="168">
                  <c:v>12/1/2015 12:00 AM</c:v>
                </c:pt>
                <c:pt idx="169">
                  <c:v>12/1/2015 1:00 AM</c:v>
                </c:pt>
                <c:pt idx="170">
                  <c:v>12/1/2015 2:00 AM</c:v>
                </c:pt>
                <c:pt idx="171">
                  <c:v>12/1/2015 3:00 AM</c:v>
                </c:pt>
                <c:pt idx="172">
                  <c:v>12/1/2015 4:00 AM</c:v>
                </c:pt>
                <c:pt idx="173">
                  <c:v>12/1/2015 5:00 AM</c:v>
                </c:pt>
                <c:pt idx="174">
                  <c:v>12/1/2015 6:00 AM</c:v>
                </c:pt>
                <c:pt idx="175">
                  <c:v>12/1/2015 7:00 AM</c:v>
                </c:pt>
                <c:pt idx="176">
                  <c:v>12/1/2015 8:00 AM</c:v>
                </c:pt>
                <c:pt idx="177">
                  <c:v>12/1/2015 9:00 AM</c:v>
                </c:pt>
                <c:pt idx="178">
                  <c:v>12/1/2015 10:00 AM</c:v>
                </c:pt>
                <c:pt idx="179">
                  <c:v>12/1/2015 11:00 AM</c:v>
                </c:pt>
                <c:pt idx="180">
                  <c:v>12/1/2015 12:00 PM</c:v>
                </c:pt>
                <c:pt idx="181">
                  <c:v>12/1/2015 1:00 PM</c:v>
                </c:pt>
                <c:pt idx="182">
                  <c:v>12/1/2015 2:00 PM</c:v>
                </c:pt>
                <c:pt idx="183">
                  <c:v>12/1/2015 3:00 PM</c:v>
                </c:pt>
                <c:pt idx="184">
                  <c:v>12/1/2015 4:00 PM</c:v>
                </c:pt>
                <c:pt idx="185">
                  <c:v>12/1/2015 5:00 PM</c:v>
                </c:pt>
                <c:pt idx="186">
                  <c:v>12/1/2015 6:00 PM</c:v>
                </c:pt>
                <c:pt idx="187">
                  <c:v>12/1/2015 7:00 PM</c:v>
                </c:pt>
                <c:pt idx="188">
                  <c:v>12/1/2015 8:00 PM</c:v>
                </c:pt>
                <c:pt idx="189">
                  <c:v>12/1/2015 9:00 PM</c:v>
                </c:pt>
                <c:pt idx="190">
                  <c:v>12/1/2015 10:00 PM</c:v>
                </c:pt>
                <c:pt idx="191">
                  <c:v>12/1/2015 11:00 PM</c:v>
                </c:pt>
                <c:pt idx="192">
                  <c:v>12/2/2015 12:00 AM</c:v>
                </c:pt>
                <c:pt idx="193">
                  <c:v>12/2/2015 1:00 AM</c:v>
                </c:pt>
                <c:pt idx="194">
                  <c:v>12/2/2015 2:00 AM</c:v>
                </c:pt>
                <c:pt idx="195">
                  <c:v>12/2/2015 3:00 AM</c:v>
                </c:pt>
                <c:pt idx="196">
                  <c:v>12/2/2015 4:00 AM</c:v>
                </c:pt>
                <c:pt idx="197">
                  <c:v>12/2/2015 5:00 AM</c:v>
                </c:pt>
                <c:pt idx="198">
                  <c:v>12/2/2015 6:00 AM</c:v>
                </c:pt>
                <c:pt idx="199">
                  <c:v>12/2/2015 7:00 AM</c:v>
                </c:pt>
                <c:pt idx="200">
                  <c:v>12/2/2015 8:00 AM</c:v>
                </c:pt>
                <c:pt idx="201">
                  <c:v>12/2/2015 9:00 AM</c:v>
                </c:pt>
                <c:pt idx="202">
                  <c:v>12/2/2015 10:00 AM</c:v>
                </c:pt>
                <c:pt idx="203">
                  <c:v>12/2/2015 11:00 AM</c:v>
                </c:pt>
                <c:pt idx="204">
                  <c:v>12/2/2015 12:00 PM</c:v>
                </c:pt>
                <c:pt idx="205">
                  <c:v>12/2/2015 1:00 PM</c:v>
                </c:pt>
                <c:pt idx="206">
                  <c:v>12/2/2015 2:00 PM</c:v>
                </c:pt>
                <c:pt idx="207">
                  <c:v>12/2/2015 3:00 PM</c:v>
                </c:pt>
                <c:pt idx="208">
                  <c:v>12/2/2015 4:00 PM</c:v>
                </c:pt>
                <c:pt idx="209">
                  <c:v>12/2/2015 5:00 PM</c:v>
                </c:pt>
                <c:pt idx="210">
                  <c:v>12/2/2015 6:00 PM</c:v>
                </c:pt>
                <c:pt idx="211">
                  <c:v>12/2/2015 7:00 PM</c:v>
                </c:pt>
                <c:pt idx="212">
                  <c:v>12/2/2015 8:00 PM</c:v>
                </c:pt>
                <c:pt idx="213">
                  <c:v>12/2/2015 9:00 PM</c:v>
                </c:pt>
                <c:pt idx="214">
                  <c:v>12/2/2015 10:00 PM</c:v>
                </c:pt>
                <c:pt idx="215">
                  <c:v>12/2/2015 11:00 PM</c:v>
                </c:pt>
                <c:pt idx="216">
                  <c:v>12/3/2015 12:00 AM</c:v>
                </c:pt>
                <c:pt idx="217">
                  <c:v>12/3/2015 1:00 AM</c:v>
                </c:pt>
                <c:pt idx="218">
                  <c:v>12/3/2015 2:00 AM</c:v>
                </c:pt>
                <c:pt idx="219">
                  <c:v>12/3/2015 3:00 AM</c:v>
                </c:pt>
                <c:pt idx="220">
                  <c:v>12/3/2015 4:00 AM</c:v>
                </c:pt>
                <c:pt idx="221">
                  <c:v>12/3/2015 5:00 AM</c:v>
                </c:pt>
                <c:pt idx="222">
                  <c:v>12/3/2015 6:00 AM</c:v>
                </c:pt>
                <c:pt idx="223">
                  <c:v>12/3/2015 7:00 AM</c:v>
                </c:pt>
                <c:pt idx="224">
                  <c:v>12/3/2015 8:00 AM</c:v>
                </c:pt>
                <c:pt idx="225">
                  <c:v>12/3/2015 9:00 AM</c:v>
                </c:pt>
                <c:pt idx="226">
                  <c:v>12/3/2015 10:00 AM</c:v>
                </c:pt>
                <c:pt idx="227">
                  <c:v>12/3/2015 11:00 AM</c:v>
                </c:pt>
                <c:pt idx="228">
                  <c:v>12/3/2015 12:00 PM</c:v>
                </c:pt>
                <c:pt idx="229">
                  <c:v>12/3/2015 1:00 PM</c:v>
                </c:pt>
                <c:pt idx="230">
                  <c:v>12/3/2015 2:00 PM</c:v>
                </c:pt>
                <c:pt idx="231">
                  <c:v>12/3/2015 3:00 PM</c:v>
                </c:pt>
                <c:pt idx="232">
                  <c:v>12/3/2015 4:00 PM</c:v>
                </c:pt>
                <c:pt idx="233">
                  <c:v>12/3/2015 5:00 PM</c:v>
                </c:pt>
                <c:pt idx="234">
                  <c:v>12/3/2015 6:00 PM</c:v>
                </c:pt>
                <c:pt idx="235">
                  <c:v>12/3/2015 7:00 PM</c:v>
                </c:pt>
                <c:pt idx="236">
                  <c:v>12/3/2015 8:00 PM</c:v>
                </c:pt>
                <c:pt idx="237">
                  <c:v>12/3/2015 9:00 PM</c:v>
                </c:pt>
                <c:pt idx="238">
                  <c:v>12/3/2015 10:00 PM</c:v>
                </c:pt>
                <c:pt idx="239">
                  <c:v>12/3/2015 11:00 PM</c:v>
                </c:pt>
                <c:pt idx="240">
                  <c:v>12/4/2015 12:00 AM</c:v>
                </c:pt>
                <c:pt idx="241">
                  <c:v>12/4/2015 1:00 AM</c:v>
                </c:pt>
                <c:pt idx="242">
                  <c:v>12/4/2015 2:00 AM</c:v>
                </c:pt>
                <c:pt idx="243">
                  <c:v>12/4/2015 3:00 AM</c:v>
                </c:pt>
                <c:pt idx="244">
                  <c:v>12/4/2015 4:00 AM</c:v>
                </c:pt>
                <c:pt idx="245">
                  <c:v>12/4/2015 5:00 AM</c:v>
                </c:pt>
                <c:pt idx="246">
                  <c:v>12/4/2015 6:00 AM</c:v>
                </c:pt>
                <c:pt idx="247">
                  <c:v>12/4/2015 7:00 AM</c:v>
                </c:pt>
                <c:pt idx="248">
                  <c:v>12/4/2015 8:00 AM</c:v>
                </c:pt>
                <c:pt idx="249">
                  <c:v>12/4/2015 9:00 AM</c:v>
                </c:pt>
                <c:pt idx="250">
                  <c:v>12/4/2015 10:00 AM</c:v>
                </c:pt>
                <c:pt idx="251">
                  <c:v>12/4/2015 11:00 AM</c:v>
                </c:pt>
                <c:pt idx="252">
                  <c:v>12/4/2015 12:00 PM</c:v>
                </c:pt>
                <c:pt idx="253">
                  <c:v>12/4/2015 1:00 PM</c:v>
                </c:pt>
                <c:pt idx="254">
                  <c:v>12/4/2015 2:00 PM</c:v>
                </c:pt>
                <c:pt idx="255">
                  <c:v>12/4/2015 3:00 PM</c:v>
                </c:pt>
                <c:pt idx="256">
                  <c:v>12/4/2015 4:00 PM</c:v>
                </c:pt>
                <c:pt idx="257">
                  <c:v>12/4/2015 5:00 PM</c:v>
                </c:pt>
                <c:pt idx="258">
                  <c:v>12/4/2015 6:00 PM</c:v>
                </c:pt>
                <c:pt idx="259">
                  <c:v>12/4/2015 7:00 PM</c:v>
                </c:pt>
                <c:pt idx="260">
                  <c:v>12/4/2015 8:00 PM</c:v>
                </c:pt>
                <c:pt idx="261">
                  <c:v>12/4/2015 9:00 PM</c:v>
                </c:pt>
                <c:pt idx="262">
                  <c:v>12/4/2015 10:00 PM</c:v>
                </c:pt>
                <c:pt idx="263">
                  <c:v>12/4/2015 11:00 PM</c:v>
                </c:pt>
                <c:pt idx="264">
                  <c:v>12/5/2015 12:00 AM</c:v>
                </c:pt>
                <c:pt idx="265">
                  <c:v>12/5/2015 1:00 AM</c:v>
                </c:pt>
                <c:pt idx="266">
                  <c:v>12/5/2015 2:00 AM</c:v>
                </c:pt>
                <c:pt idx="267">
                  <c:v>12/5/2015 3:00 AM</c:v>
                </c:pt>
                <c:pt idx="268">
                  <c:v>12/5/2015 4:00 AM</c:v>
                </c:pt>
                <c:pt idx="269">
                  <c:v>12/5/2015 5:00 AM</c:v>
                </c:pt>
                <c:pt idx="270">
                  <c:v>12/5/2015 6:00 AM</c:v>
                </c:pt>
                <c:pt idx="271">
                  <c:v>12/5/2015 7:00 AM</c:v>
                </c:pt>
                <c:pt idx="272">
                  <c:v>12/5/2015 8:00 AM</c:v>
                </c:pt>
                <c:pt idx="273">
                  <c:v>12/5/2015 9:00 AM</c:v>
                </c:pt>
                <c:pt idx="274">
                  <c:v>12/5/2015 10:00 AM</c:v>
                </c:pt>
                <c:pt idx="275">
                  <c:v>12/5/2015 11:00 AM</c:v>
                </c:pt>
                <c:pt idx="276">
                  <c:v>12/5/2015 12:00 PM</c:v>
                </c:pt>
                <c:pt idx="277">
                  <c:v>12/5/2015 1:00 PM</c:v>
                </c:pt>
                <c:pt idx="278">
                  <c:v>12/5/2015 2:00 PM</c:v>
                </c:pt>
                <c:pt idx="279">
                  <c:v>12/5/2015 3:00 PM</c:v>
                </c:pt>
                <c:pt idx="280">
                  <c:v>12/5/2015 4:00 PM</c:v>
                </c:pt>
                <c:pt idx="281">
                  <c:v>12/5/2015 5:00 PM</c:v>
                </c:pt>
                <c:pt idx="282">
                  <c:v>12/5/2015 6:00 PM</c:v>
                </c:pt>
                <c:pt idx="283">
                  <c:v>12/5/2015 7:00 PM</c:v>
                </c:pt>
                <c:pt idx="284">
                  <c:v>12/5/2015 8:00 PM</c:v>
                </c:pt>
                <c:pt idx="285">
                  <c:v>12/5/2015 9:00 PM</c:v>
                </c:pt>
                <c:pt idx="286">
                  <c:v>12/5/2015 10:00 PM</c:v>
                </c:pt>
                <c:pt idx="287">
                  <c:v>12/5/2015 11:00 PM</c:v>
                </c:pt>
                <c:pt idx="288">
                  <c:v>12/6/2015 12:00 AM</c:v>
                </c:pt>
                <c:pt idx="289">
                  <c:v>12/6/2015 1:00 AM</c:v>
                </c:pt>
                <c:pt idx="290">
                  <c:v>12/6/2015 2:00 AM</c:v>
                </c:pt>
                <c:pt idx="291">
                  <c:v>12/6/2015 3:00 AM</c:v>
                </c:pt>
                <c:pt idx="292">
                  <c:v>12/6/2015 4:00 AM</c:v>
                </c:pt>
                <c:pt idx="293">
                  <c:v>12/6/2015 5:00 AM</c:v>
                </c:pt>
                <c:pt idx="294">
                  <c:v>12/6/2015 6:00 AM</c:v>
                </c:pt>
                <c:pt idx="295">
                  <c:v>12/6/2015 7:00 AM</c:v>
                </c:pt>
                <c:pt idx="296">
                  <c:v>12/6/2015 8:00 AM</c:v>
                </c:pt>
                <c:pt idx="297">
                  <c:v>12/6/2015 9:00 AM</c:v>
                </c:pt>
                <c:pt idx="298">
                  <c:v>12/6/2015 10:00 AM</c:v>
                </c:pt>
                <c:pt idx="299">
                  <c:v>12/6/2015 11:00 AM</c:v>
                </c:pt>
                <c:pt idx="300">
                  <c:v>12/6/2015 12:00 PM</c:v>
                </c:pt>
                <c:pt idx="301">
                  <c:v>12/6/2015 1:00 PM</c:v>
                </c:pt>
                <c:pt idx="302">
                  <c:v>12/6/2015 2:00 PM</c:v>
                </c:pt>
                <c:pt idx="303">
                  <c:v>12/6/2015 3:00 PM</c:v>
                </c:pt>
                <c:pt idx="304">
                  <c:v>12/6/2015 4:00 PM</c:v>
                </c:pt>
                <c:pt idx="305">
                  <c:v>12/6/2015 5:00 PM</c:v>
                </c:pt>
                <c:pt idx="306">
                  <c:v>12/6/2015 6:00 PM</c:v>
                </c:pt>
                <c:pt idx="307">
                  <c:v>12/6/2015 7:00 PM</c:v>
                </c:pt>
                <c:pt idx="308">
                  <c:v>12/6/2015 8:00 PM</c:v>
                </c:pt>
                <c:pt idx="309">
                  <c:v>12/6/2015 9:00 PM</c:v>
                </c:pt>
                <c:pt idx="310">
                  <c:v>12/6/2015 10:00 PM</c:v>
                </c:pt>
                <c:pt idx="311">
                  <c:v>12/6/2015 11:00 PM</c:v>
                </c:pt>
                <c:pt idx="312">
                  <c:v>12/7/2015 12:00 AM</c:v>
                </c:pt>
                <c:pt idx="313">
                  <c:v>12/7/2015 1:00 AM</c:v>
                </c:pt>
                <c:pt idx="314">
                  <c:v>12/7/2015 2:00 AM</c:v>
                </c:pt>
                <c:pt idx="315">
                  <c:v>12/7/2015 3:00 AM</c:v>
                </c:pt>
                <c:pt idx="316">
                  <c:v>12/7/2015 4:00 AM</c:v>
                </c:pt>
                <c:pt idx="317">
                  <c:v>12/7/2015 5:00 AM</c:v>
                </c:pt>
                <c:pt idx="318">
                  <c:v>12/7/2015 6:00 AM</c:v>
                </c:pt>
                <c:pt idx="319">
                  <c:v>12/7/2015 7:00 AM</c:v>
                </c:pt>
                <c:pt idx="320">
                  <c:v>12/7/2015 8:00 AM</c:v>
                </c:pt>
                <c:pt idx="321">
                  <c:v>12/7/2015 9:00 AM</c:v>
                </c:pt>
                <c:pt idx="322">
                  <c:v>12/7/2015 10:00 AM</c:v>
                </c:pt>
                <c:pt idx="323">
                  <c:v>12/7/2015 11:00 AM</c:v>
                </c:pt>
                <c:pt idx="324">
                  <c:v>12/7/2015 12:00 PM</c:v>
                </c:pt>
                <c:pt idx="325">
                  <c:v>12/7/2015 1:00 PM</c:v>
                </c:pt>
                <c:pt idx="326">
                  <c:v>12/7/2015 2:00 PM</c:v>
                </c:pt>
                <c:pt idx="327">
                  <c:v>12/7/2015 3:00 PM</c:v>
                </c:pt>
                <c:pt idx="328">
                  <c:v>12/7/2015 4:00 PM</c:v>
                </c:pt>
                <c:pt idx="329">
                  <c:v>12/7/2015 5:00 PM</c:v>
                </c:pt>
                <c:pt idx="330">
                  <c:v>12/7/2015 6:00 PM</c:v>
                </c:pt>
                <c:pt idx="331">
                  <c:v>12/7/2015 7:00 PM</c:v>
                </c:pt>
                <c:pt idx="332">
                  <c:v>12/7/2015 8:00 PM</c:v>
                </c:pt>
                <c:pt idx="333">
                  <c:v>12/7/2015 9:00 PM</c:v>
                </c:pt>
                <c:pt idx="334">
                  <c:v>12/7/2015 10:00 PM</c:v>
                </c:pt>
                <c:pt idx="335">
                  <c:v>12/7/2015 11:00 PM</c:v>
                </c:pt>
                <c:pt idx="336">
                  <c:v>12/8/2015 12:00 AM</c:v>
                </c:pt>
                <c:pt idx="337">
                  <c:v>12/8/2015 1:00 AM</c:v>
                </c:pt>
                <c:pt idx="338">
                  <c:v>12/8/2015 2:00 AM</c:v>
                </c:pt>
                <c:pt idx="339">
                  <c:v>12/8/2015 3:00 AM</c:v>
                </c:pt>
                <c:pt idx="340">
                  <c:v>12/8/2015 4:00 AM</c:v>
                </c:pt>
                <c:pt idx="341">
                  <c:v>12/8/2015 5:00 AM</c:v>
                </c:pt>
                <c:pt idx="342">
                  <c:v>12/8/2015 6:00 AM</c:v>
                </c:pt>
                <c:pt idx="343">
                  <c:v>12/8/2015 7:00 AM</c:v>
                </c:pt>
                <c:pt idx="344">
                  <c:v>12/8/2015 8:00 AM</c:v>
                </c:pt>
                <c:pt idx="345">
                  <c:v>12/8/2015 9:00 AM</c:v>
                </c:pt>
                <c:pt idx="346">
                  <c:v>12/8/2015 10:00 AM</c:v>
                </c:pt>
                <c:pt idx="347">
                  <c:v>12/8/2015 11:00 AM</c:v>
                </c:pt>
                <c:pt idx="348">
                  <c:v>12/8/2015 12:00 PM</c:v>
                </c:pt>
                <c:pt idx="349">
                  <c:v>12/8/2015 1:00 PM</c:v>
                </c:pt>
                <c:pt idx="350">
                  <c:v>12/8/2015 2:00 PM</c:v>
                </c:pt>
                <c:pt idx="351">
                  <c:v>12/8/2015 3:00 PM</c:v>
                </c:pt>
                <c:pt idx="352">
                  <c:v>12/8/2015 4:00 PM</c:v>
                </c:pt>
                <c:pt idx="353">
                  <c:v>12/8/2015 5:00 PM</c:v>
                </c:pt>
                <c:pt idx="354">
                  <c:v>12/8/2015 6:00 PM</c:v>
                </c:pt>
                <c:pt idx="355">
                  <c:v>12/8/2015 7:00 PM</c:v>
                </c:pt>
                <c:pt idx="356">
                  <c:v>12/8/2015 8:00 PM</c:v>
                </c:pt>
                <c:pt idx="357">
                  <c:v>12/8/2015 9:00 PM</c:v>
                </c:pt>
                <c:pt idx="358">
                  <c:v>12/8/2015 10:00 PM</c:v>
                </c:pt>
                <c:pt idx="359">
                  <c:v>12/8/2015 11:00 PM</c:v>
                </c:pt>
                <c:pt idx="360">
                  <c:v>12/9/2015 12:00 AM</c:v>
                </c:pt>
                <c:pt idx="361">
                  <c:v>12/9/2015 1:00 AM</c:v>
                </c:pt>
                <c:pt idx="362">
                  <c:v>12/9/2015 2:00 AM</c:v>
                </c:pt>
                <c:pt idx="363">
                  <c:v>12/9/2015 3:00 AM</c:v>
                </c:pt>
                <c:pt idx="364">
                  <c:v>12/9/2015 4:00 AM</c:v>
                </c:pt>
                <c:pt idx="365">
                  <c:v>12/9/2015 5:00 AM</c:v>
                </c:pt>
                <c:pt idx="366">
                  <c:v>12/9/2015 6:00 AM</c:v>
                </c:pt>
                <c:pt idx="367">
                  <c:v>12/9/2015 7:00 AM</c:v>
                </c:pt>
                <c:pt idx="368">
                  <c:v>12/9/2015 8:00 AM</c:v>
                </c:pt>
                <c:pt idx="369">
                  <c:v>12/9/2015 9:00 AM</c:v>
                </c:pt>
                <c:pt idx="370">
                  <c:v>12/9/2015 10:00 AM</c:v>
                </c:pt>
                <c:pt idx="371">
                  <c:v>12/9/2015 11:00 AM</c:v>
                </c:pt>
                <c:pt idx="372">
                  <c:v>12/9/2015 12:00 PM</c:v>
                </c:pt>
                <c:pt idx="373">
                  <c:v>12/9/2015 1:00 PM</c:v>
                </c:pt>
                <c:pt idx="374">
                  <c:v>12/9/2015 2:00 PM</c:v>
                </c:pt>
                <c:pt idx="375">
                  <c:v>12/9/2015 3:00 PM</c:v>
                </c:pt>
                <c:pt idx="376">
                  <c:v>12/9/2015 4:00 PM</c:v>
                </c:pt>
                <c:pt idx="377">
                  <c:v>12/9/2015 5:00 PM</c:v>
                </c:pt>
                <c:pt idx="378">
                  <c:v>12/9/2015 6:00 PM</c:v>
                </c:pt>
                <c:pt idx="379">
                  <c:v>12/9/2015 7:00 PM</c:v>
                </c:pt>
                <c:pt idx="380">
                  <c:v>12/9/2015 8:00 PM</c:v>
                </c:pt>
                <c:pt idx="381">
                  <c:v>12/9/2015 9:00 PM</c:v>
                </c:pt>
                <c:pt idx="382">
                  <c:v>12/9/2015 10:00 PM</c:v>
                </c:pt>
                <c:pt idx="383">
                  <c:v>12/9/2015 11:00 PM</c:v>
                </c:pt>
                <c:pt idx="384">
                  <c:v>12/10/2015 12:00 AM</c:v>
                </c:pt>
                <c:pt idx="385">
                  <c:v>12/10/2015 1:00 AM</c:v>
                </c:pt>
                <c:pt idx="386">
                  <c:v>12/10/2015 2:00 AM</c:v>
                </c:pt>
                <c:pt idx="387">
                  <c:v>12/10/2015 3:00 AM</c:v>
                </c:pt>
                <c:pt idx="388">
                  <c:v>12/10/2015 4:00 AM</c:v>
                </c:pt>
                <c:pt idx="389">
                  <c:v>12/10/2015 5:00 AM</c:v>
                </c:pt>
                <c:pt idx="390">
                  <c:v>12/10/2015 6:00 AM</c:v>
                </c:pt>
                <c:pt idx="391">
                  <c:v>12/10/2015 7:00 AM</c:v>
                </c:pt>
                <c:pt idx="392">
                  <c:v>12/10/2015 8:00 AM</c:v>
                </c:pt>
                <c:pt idx="393">
                  <c:v>12/10/2015 9:00 AM</c:v>
                </c:pt>
                <c:pt idx="394">
                  <c:v>12/10/2015 10:00 AM</c:v>
                </c:pt>
                <c:pt idx="395">
                  <c:v>12/10/2015 11:00 AM</c:v>
                </c:pt>
                <c:pt idx="396">
                  <c:v>12/10/2015 12:00 PM</c:v>
                </c:pt>
                <c:pt idx="397">
                  <c:v>12/10/2015 1:00 PM</c:v>
                </c:pt>
                <c:pt idx="398">
                  <c:v>12/10/2015 2:00 PM</c:v>
                </c:pt>
                <c:pt idx="399">
                  <c:v>12/10/2015 3:00 PM</c:v>
                </c:pt>
                <c:pt idx="400">
                  <c:v>12/10/2015 4:00 PM</c:v>
                </c:pt>
                <c:pt idx="401">
                  <c:v>12/10/2015 5:00 PM</c:v>
                </c:pt>
                <c:pt idx="402">
                  <c:v>12/10/2015 6:00 PM</c:v>
                </c:pt>
                <c:pt idx="403">
                  <c:v>12/10/2015 7:00 PM</c:v>
                </c:pt>
                <c:pt idx="404">
                  <c:v>12/10/2015 8:00 PM</c:v>
                </c:pt>
                <c:pt idx="405">
                  <c:v>12/10/2015 9:00 PM</c:v>
                </c:pt>
                <c:pt idx="406">
                  <c:v>12/10/2015 10:00 PM</c:v>
                </c:pt>
                <c:pt idx="407">
                  <c:v>12/10/2015 11:00 PM</c:v>
                </c:pt>
                <c:pt idx="408">
                  <c:v>12/11/2015 12:00 AM</c:v>
                </c:pt>
                <c:pt idx="409">
                  <c:v>12/11/2015 1:00 AM</c:v>
                </c:pt>
                <c:pt idx="410">
                  <c:v>12/11/2015 2:00 AM</c:v>
                </c:pt>
                <c:pt idx="411">
                  <c:v>12/11/2015 3:00 AM</c:v>
                </c:pt>
                <c:pt idx="412">
                  <c:v>12/11/2015 4:00 AM</c:v>
                </c:pt>
                <c:pt idx="413">
                  <c:v>12/11/2015 5:00 AM</c:v>
                </c:pt>
                <c:pt idx="414">
                  <c:v>12/11/2015 6:00 AM</c:v>
                </c:pt>
                <c:pt idx="415">
                  <c:v>12/11/2015 7:00 AM</c:v>
                </c:pt>
                <c:pt idx="416">
                  <c:v>12/11/2015 8:00 AM</c:v>
                </c:pt>
                <c:pt idx="417">
                  <c:v>12/11/2015 9:00 AM</c:v>
                </c:pt>
                <c:pt idx="418">
                  <c:v>12/11/2015 10:00 AM</c:v>
                </c:pt>
                <c:pt idx="419">
                  <c:v>12/11/2015 11:00 AM</c:v>
                </c:pt>
                <c:pt idx="420">
                  <c:v>12/11/2015 12:00 PM</c:v>
                </c:pt>
                <c:pt idx="421">
                  <c:v>12/11/2015 1:00 PM</c:v>
                </c:pt>
                <c:pt idx="422">
                  <c:v>12/11/2015 2:00 PM</c:v>
                </c:pt>
                <c:pt idx="423">
                  <c:v>12/11/2015 3:00 PM</c:v>
                </c:pt>
                <c:pt idx="424">
                  <c:v>12/11/2015 4:00 PM</c:v>
                </c:pt>
                <c:pt idx="425">
                  <c:v>12/11/2015 5:00 PM</c:v>
                </c:pt>
                <c:pt idx="426">
                  <c:v>12/11/2015 6:00 PM</c:v>
                </c:pt>
                <c:pt idx="427">
                  <c:v>12/11/2015 7:00 PM</c:v>
                </c:pt>
                <c:pt idx="428">
                  <c:v>12/11/2015 8:00 PM</c:v>
                </c:pt>
                <c:pt idx="429">
                  <c:v>12/11/2015 9:00 PM</c:v>
                </c:pt>
                <c:pt idx="430">
                  <c:v>12/11/2015 10:00 PM</c:v>
                </c:pt>
                <c:pt idx="431">
                  <c:v>12/11/2015 11:00 PM</c:v>
                </c:pt>
                <c:pt idx="432">
                  <c:v>12/12/2015 12:00 AM</c:v>
                </c:pt>
                <c:pt idx="433">
                  <c:v>12/12/2015 1:00 AM</c:v>
                </c:pt>
                <c:pt idx="434">
                  <c:v>12/12/2015 2:00 AM</c:v>
                </c:pt>
                <c:pt idx="435">
                  <c:v>12/12/2015 3:00 AM</c:v>
                </c:pt>
                <c:pt idx="436">
                  <c:v>12/12/2015 4:00 AM</c:v>
                </c:pt>
                <c:pt idx="437">
                  <c:v>12/12/2015 5:00 AM</c:v>
                </c:pt>
                <c:pt idx="438">
                  <c:v>12/12/2015 6:00 AM</c:v>
                </c:pt>
                <c:pt idx="439">
                  <c:v>12/12/2015 7:00 AM</c:v>
                </c:pt>
                <c:pt idx="440">
                  <c:v>12/12/2015 8:00 AM</c:v>
                </c:pt>
                <c:pt idx="441">
                  <c:v>12/12/2015 9:00 AM</c:v>
                </c:pt>
                <c:pt idx="442">
                  <c:v>12/12/2015 10:00 AM</c:v>
                </c:pt>
                <c:pt idx="443">
                  <c:v>12/12/2015 11:00 AM</c:v>
                </c:pt>
                <c:pt idx="444">
                  <c:v>12/12/2015 12:00 PM</c:v>
                </c:pt>
                <c:pt idx="445">
                  <c:v>12/12/2015 1:00 PM</c:v>
                </c:pt>
                <c:pt idx="446">
                  <c:v>12/12/2015 2:00 PM</c:v>
                </c:pt>
                <c:pt idx="447">
                  <c:v>12/12/2015 3:00 PM</c:v>
                </c:pt>
                <c:pt idx="448">
                  <c:v>12/12/2015 4:00 PM</c:v>
                </c:pt>
                <c:pt idx="449">
                  <c:v>12/12/2015 5:00 PM</c:v>
                </c:pt>
                <c:pt idx="450">
                  <c:v>12/12/2015 6:00 PM</c:v>
                </c:pt>
                <c:pt idx="451">
                  <c:v>12/12/2015 7:00 PM</c:v>
                </c:pt>
                <c:pt idx="452">
                  <c:v>12/12/2015 8:00 PM</c:v>
                </c:pt>
                <c:pt idx="453">
                  <c:v>12/12/2015 9:00 PM</c:v>
                </c:pt>
                <c:pt idx="454">
                  <c:v>12/12/2015 10:00 PM</c:v>
                </c:pt>
                <c:pt idx="455">
                  <c:v>12/12/2015 11:00 PM</c:v>
                </c:pt>
                <c:pt idx="456">
                  <c:v>12/13/2015 12:00 AM</c:v>
                </c:pt>
                <c:pt idx="457">
                  <c:v>12/13/2015 1:00 AM</c:v>
                </c:pt>
                <c:pt idx="458">
                  <c:v>12/13/2015 2:00 AM</c:v>
                </c:pt>
                <c:pt idx="459">
                  <c:v>12/13/2015 3:00 AM</c:v>
                </c:pt>
                <c:pt idx="460">
                  <c:v>12/13/2015 4:00 AM</c:v>
                </c:pt>
                <c:pt idx="461">
                  <c:v>12/13/2015 5:00 AM</c:v>
                </c:pt>
                <c:pt idx="462">
                  <c:v>12/13/2015 6:00 AM</c:v>
                </c:pt>
                <c:pt idx="463">
                  <c:v>12/13/2015 7:00 AM</c:v>
                </c:pt>
                <c:pt idx="464">
                  <c:v>12/13/2015 8:00 AM</c:v>
                </c:pt>
                <c:pt idx="465">
                  <c:v>12/13/2015 9:00 AM</c:v>
                </c:pt>
                <c:pt idx="466">
                  <c:v>12/13/2015 10:00 AM</c:v>
                </c:pt>
                <c:pt idx="467">
                  <c:v>12/13/2015 11:00 AM</c:v>
                </c:pt>
                <c:pt idx="468">
                  <c:v>12/13/2015 12:00 PM</c:v>
                </c:pt>
                <c:pt idx="469">
                  <c:v>12/13/2015 1:00 PM</c:v>
                </c:pt>
                <c:pt idx="470">
                  <c:v>12/13/2015 2:00 PM</c:v>
                </c:pt>
                <c:pt idx="471">
                  <c:v>12/13/2015 3:00 PM</c:v>
                </c:pt>
                <c:pt idx="472">
                  <c:v>12/13/2015 4:00 PM</c:v>
                </c:pt>
                <c:pt idx="473">
                  <c:v>12/13/2015 5:00 PM</c:v>
                </c:pt>
                <c:pt idx="474">
                  <c:v>12/13/2015 6:00 PM</c:v>
                </c:pt>
                <c:pt idx="475">
                  <c:v>12/13/2015 7:00 PM</c:v>
                </c:pt>
                <c:pt idx="476">
                  <c:v>12/13/2015 8:00 PM</c:v>
                </c:pt>
                <c:pt idx="477">
                  <c:v>12/13/2015 9:00 PM</c:v>
                </c:pt>
                <c:pt idx="478">
                  <c:v>12/13/2015 10:00 PM</c:v>
                </c:pt>
                <c:pt idx="479">
                  <c:v>12/13/2015 11:00 PM</c:v>
                </c:pt>
                <c:pt idx="480">
                  <c:v>12/14/2015 12:00 AM</c:v>
                </c:pt>
                <c:pt idx="481">
                  <c:v>12/14/2015 1:00 AM</c:v>
                </c:pt>
                <c:pt idx="482">
                  <c:v>12/14/2015 2:00 AM</c:v>
                </c:pt>
                <c:pt idx="483">
                  <c:v>12/14/2015 3:00 AM</c:v>
                </c:pt>
                <c:pt idx="484">
                  <c:v>12/14/2015 4:00 AM</c:v>
                </c:pt>
                <c:pt idx="485">
                  <c:v>12/14/2015 5:00 AM</c:v>
                </c:pt>
                <c:pt idx="486">
                  <c:v>12/14/2015 6:00 AM</c:v>
                </c:pt>
                <c:pt idx="487">
                  <c:v>12/14/2015 7:00 AM</c:v>
                </c:pt>
                <c:pt idx="488">
                  <c:v>12/14/2015 8:00 AM</c:v>
                </c:pt>
                <c:pt idx="489">
                  <c:v>12/14/2015 9:00 AM</c:v>
                </c:pt>
                <c:pt idx="490">
                  <c:v>12/14/2015 10:00 AM</c:v>
                </c:pt>
                <c:pt idx="491">
                  <c:v>12/14/2015 11:00 AM</c:v>
                </c:pt>
                <c:pt idx="492">
                  <c:v>12/14/2015 12:00 PM</c:v>
                </c:pt>
                <c:pt idx="493">
                  <c:v>12/14/2015 1:00 PM</c:v>
                </c:pt>
                <c:pt idx="494">
                  <c:v>12/14/2015 2:00 PM</c:v>
                </c:pt>
                <c:pt idx="495">
                  <c:v>12/14/2015 3:00 PM</c:v>
                </c:pt>
                <c:pt idx="496">
                  <c:v>12/14/2015 4:00 PM</c:v>
                </c:pt>
                <c:pt idx="497">
                  <c:v>12/14/2015 5:00 PM</c:v>
                </c:pt>
                <c:pt idx="498">
                  <c:v>12/14/2015 6:00 PM</c:v>
                </c:pt>
                <c:pt idx="499">
                  <c:v>12/14/2015 7:00 PM</c:v>
                </c:pt>
                <c:pt idx="500">
                  <c:v>12/14/2015 8:00 PM</c:v>
                </c:pt>
                <c:pt idx="501">
                  <c:v>12/14/2015 9:00 PM</c:v>
                </c:pt>
                <c:pt idx="502">
                  <c:v>12/14/2015 10:00 PM</c:v>
                </c:pt>
                <c:pt idx="503">
                  <c:v>12/14/2015 11:00 PM</c:v>
                </c:pt>
                <c:pt idx="504">
                  <c:v>12/15/2015 12:00 AM</c:v>
                </c:pt>
                <c:pt idx="505">
                  <c:v>12/15/2015 1:00 AM</c:v>
                </c:pt>
                <c:pt idx="506">
                  <c:v>12/15/2015 2:00 AM</c:v>
                </c:pt>
                <c:pt idx="507">
                  <c:v>12/15/2015 3:00 AM</c:v>
                </c:pt>
                <c:pt idx="508">
                  <c:v>12/15/2015 4:00 AM</c:v>
                </c:pt>
                <c:pt idx="509">
                  <c:v>12/15/2015 5:00 AM</c:v>
                </c:pt>
                <c:pt idx="510">
                  <c:v>12/15/2015 6:00 AM</c:v>
                </c:pt>
                <c:pt idx="511">
                  <c:v>12/15/2015 7:00 AM</c:v>
                </c:pt>
                <c:pt idx="512">
                  <c:v>12/15/2015 8:00 AM</c:v>
                </c:pt>
                <c:pt idx="513">
                  <c:v>12/15/2015 9:00 AM</c:v>
                </c:pt>
                <c:pt idx="514">
                  <c:v>12/15/2015 10:00 AM</c:v>
                </c:pt>
                <c:pt idx="515">
                  <c:v>12/15/2015 11:00 AM</c:v>
                </c:pt>
                <c:pt idx="516">
                  <c:v>12/15/2015 12:00 PM</c:v>
                </c:pt>
                <c:pt idx="517">
                  <c:v>12/15/2015 1:00 PM</c:v>
                </c:pt>
                <c:pt idx="518">
                  <c:v>12/15/2015 2:00 PM</c:v>
                </c:pt>
                <c:pt idx="519">
                  <c:v>12/15/2015 3:00 PM</c:v>
                </c:pt>
                <c:pt idx="520">
                  <c:v>12/15/2015 4:00 PM</c:v>
                </c:pt>
                <c:pt idx="521">
                  <c:v>12/15/2015 5:00 PM</c:v>
                </c:pt>
                <c:pt idx="522">
                  <c:v>12/15/2015 6:00 PM</c:v>
                </c:pt>
                <c:pt idx="523">
                  <c:v>12/15/2015 7:00 PM</c:v>
                </c:pt>
                <c:pt idx="524">
                  <c:v>12/15/2015 8:00 PM</c:v>
                </c:pt>
                <c:pt idx="525">
                  <c:v>12/15/2015 9:00 PM</c:v>
                </c:pt>
                <c:pt idx="526">
                  <c:v>12/15/2015 10:00 PM</c:v>
                </c:pt>
                <c:pt idx="527">
                  <c:v>12/15/2015 11:00 PM</c:v>
                </c:pt>
                <c:pt idx="528">
                  <c:v>12/16/2015 12:00 AM</c:v>
                </c:pt>
                <c:pt idx="529">
                  <c:v>12/16/2015 1:00 AM</c:v>
                </c:pt>
                <c:pt idx="530">
                  <c:v>12/16/2015 2:00 AM</c:v>
                </c:pt>
                <c:pt idx="531">
                  <c:v>12/16/2015 3:00 AM</c:v>
                </c:pt>
                <c:pt idx="532">
                  <c:v>12/16/2015 4:00 AM</c:v>
                </c:pt>
                <c:pt idx="533">
                  <c:v>12/16/2015 5:00 AM</c:v>
                </c:pt>
                <c:pt idx="534">
                  <c:v>12/16/2015 6:00 AM</c:v>
                </c:pt>
                <c:pt idx="535">
                  <c:v>12/16/2015 7:00 AM</c:v>
                </c:pt>
                <c:pt idx="536">
                  <c:v>12/16/2015 8:00 AM</c:v>
                </c:pt>
                <c:pt idx="537">
                  <c:v>12/16/2015 9:00 AM</c:v>
                </c:pt>
                <c:pt idx="538">
                  <c:v>12/16/2015 10:00 AM</c:v>
                </c:pt>
                <c:pt idx="539">
                  <c:v>12/16/2015 11:00 AM</c:v>
                </c:pt>
                <c:pt idx="540">
                  <c:v>12/16/2015 12:00 PM</c:v>
                </c:pt>
                <c:pt idx="541">
                  <c:v>12/16/2015 1:00 PM</c:v>
                </c:pt>
                <c:pt idx="542">
                  <c:v>12/16/2015 2:00 PM</c:v>
                </c:pt>
                <c:pt idx="543">
                  <c:v>12/16/2015 3:00 PM</c:v>
                </c:pt>
                <c:pt idx="544">
                  <c:v>12/16/2015 4:00 PM</c:v>
                </c:pt>
                <c:pt idx="545">
                  <c:v>12/16/2015 5:00 PM</c:v>
                </c:pt>
                <c:pt idx="546">
                  <c:v>12/16/2015 6:00 PM</c:v>
                </c:pt>
                <c:pt idx="547">
                  <c:v>12/16/2015 7:00 PM</c:v>
                </c:pt>
                <c:pt idx="548">
                  <c:v>12/16/2015 8:00 PM</c:v>
                </c:pt>
                <c:pt idx="549">
                  <c:v>12/16/2015 9:00 PM</c:v>
                </c:pt>
                <c:pt idx="550">
                  <c:v>12/16/2015 10:00 PM</c:v>
                </c:pt>
                <c:pt idx="551">
                  <c:v>12/16/2015 11:00 PM</c:v>
                </c:pt>
                <c:pt idx="552">
                  <c:v>12/17/2015 12:00 AM</c:v>
                </c:pt>
                <c:pt idx="553">
                  <c:v>12/17/2015 1:00 AM</c:v>
                </c:pt>
                <c:pt idx="554">
                  <c:v>12/17/2015 2:00 AM</c:v>
                </c:pt>
                <c:pt idx="555">
                  <c:v>12/17/2015 3:00 AM</c:v>
                </c:pt>
                <c:pt idx="556">
                  <c:v>12/17/2015 4:00 AM</c:v>
                </c:pt>
                <c:pt idx="557">
                  <c:v>12/17/2015 5:00 AM</c:v>
                </c:pt>
                <c:pt idx="558">
                  <c:v>12/17/2015 6:00 AM</c:v>
                </c:pt>
                <c:pt idx="559">
                  <c:v>12/17/2015 7:00 AM</c:v>
                </c:pt>
                <c:pt idx="560">
                  <c:v>12/17/2015 8:00 AM</c:v>
                </c:pt>
                <c:pt idx="561">
                  <c:v>12/17/2015 9:00 AM</c:v>
                </c:pt>
                <c:pt idx="562">
                  <c:v>12/17/2015 10:00 AM</c:v>
                </c:pt>
                <c:pt idx="563">
                  <c:v>12/17/2015 11:00 AM</c:v>
                </c:pt>
                <c:pt idx="564">
                  <c:v>12/17/2015 12:00 PM</c:v>
                </c:pt>
                <c:pt idx="565">
                  <c:v>12/17/2015 1:00 PM</c:v>
                </c:pt>
                <c:pt idx="566">
                  <c:v>12/17/2015 2:00 PM</c:v>
                </c:pt>
                <c:pt idx="567">
                  <c:v>12/17/2015 3:00 PM</c:v>
                </c:pt>
                <c:pt idx="568">
                  <c:v>12/17/2015 4:00 PM</c:v>
                </c:pt>
                <c:pt idx="569">
                  <c:v>12/17/2015 5:00 PM</c:v>
                </c:pt>
                <c:pt idx="570">
                  <c:v>12/17/2015 6:00 PM</c:v>
                </c:pt>
                <c:pt idx="571">
                  <c:v>12/17/2015 7:00 PM</c:v>
                </c:pt>
                <c:pt idx="572">
                  <c:v>12/17/2015 8:00 PM</c:v>
                </c:pt>
                <c:pt idx="573">
                  <c:v>12/17/2015 9:00 PM</c:v>
                </c:pt>
                <c:pt idx="574">
                  <c:v>12/17/2015 10:00 PM</c:v>
                </c:pt>
                <c:pt idx="575">
                  <c:v>12/17/2015 11:00 PM</c:v>
                </c:pt>
                <c:pt idx="576">
                  <c:v>12/18/2015 12:00 AM</c:v>
                </c:pt>
                <c:pt idx="577">
                  <c:v>12/18/2015 1:00 AM</c:v>
                </c:pt>
                <c:pt idx="578">
                  <c:v>12/18/2015 2:00 AM</c:v>
                </c:pt>
                <c:pt idx="579">
                  <c:v>12/18/2015 3:00 AM</c:v>
                </c:pt>
                <c:pt idx="580">
                  <c:v>12/18/2015 4:00 AM</c:v>
                </c:pt>
                <c:pt idx="581">
                  <c:v>12/18/2015 5:00 AM</c:v>
                </c:pt>
                <c:pt idx="582">
                  <c:v>12/18/2015 6:00 AM</c:v>
                </c:pt>
                <c:pt idx="583">
                  <c:v>12/18/2015 7:00 AM</c:v>
                </c:pt>
                <c:pt idx="584">
                  <c:v>12/18/2015 8:00 AM</c:v>
                </c:pt>
                <c:pt idx="585">
                  <c:v>12/18/2015 9:00 AM</c:v>
                </c:pt>
                <c:pt idx="586">
                  <c:v>12/18/2015 10:00 AM</c:v>
                </c:pt>
                <c:pt idx="587">
                  <c:v>12/18/2015 11:00 AM</c:v>
                </c:pt>
                <c:pt idx="588">
                  <c:v>12/18/2015 12:00 PM</c:v>
                </c:pt>
                <c:pt idx="589">
                  <c:v>12/18/2015 1:00 PM</c:v>
                </c:pt>
                <c:pt idx="590">
                  <c:v>12/18/2015 2:00 PM</c:v>
                </c:pt>
                <c:pt idx="591">
                  <c:v>12/18/2015 3:00 PM</c:v>
                </c:pt>
                <c:pt idx="592">
                  <c:v>12/18/2015 4:00 PM</c:v>
                </c:pt>
                <c:pt idx="593">
                  <c:v>12/18/2015 5:00 PM</c:v>
                </c:pt>
                <c:pt idx="594">
                  <c:v>12/18/2015 6:00 PM</c:v>
                </c:pt>
                <c:pt idx="595">
                  <c:v>12/18/2015 7:00 PM</c:v>
                </c:pt>
                <c:pt idx="596">
                  <c:v>12/18/2015 8:00 PM</c:v>
                </c:pt>
                <c:pt idx="597">
                  <c:v>12/18/2015 9:00 PM</c:v>
                </c:pt>
                <c:pt idx="598">
                  <c:v>12/18/2015 10:00 PM</c:v>
                </c:pt>
                <c:pt idx="599">
                  <c:v>12/18/2015 11:00 PM</c:v>
                </c:pt>
                <c:pt idx="600">
                  <c:v>12/19/2015 12:00 AM</c:v>
                </c:pt>
                <c:pt idx="601">
                  <c:v>12/19/2015 1:00 AM</c:v>
                </c:pt>
                <c:pt idx="602">
                  <c:v>12/19/2015 2:00 AM</c:v>
                </c:pt>
                <c:pt idx="603">
                  <c:v>12/19/2015 3:00 AM</c:v>
                </c:pt>
                <c:pt idx="604">
                  <c:v>12/19/2015 4:00 AM</c:v>
                </c:pt>
                <c:pt idx="605">
                  <c:v>12/19/2015 5:00 AM</c:v>
                </c:pt>
                <c:pt idx="606">
                  <c:v>12/19/2015 6:00 AM</c:v>
                </c:pt>
                <c:pt idx="607">
                  <c:v>12/19/2015 7:00 AM</c:v>
                </c:pt>
                <c:pt idx="608">
                  <c:v>12/19/2015 8:00 AM</c:v>
                </c:pt>
                <c:pt idx="609">
                  <c:v>12/19/2015 9:00 AM</c:v>
                </c:pt>
                <c:pt idx="610">
                  <c:v>12/19/2015 10:00 AM</c:v>
                </c:pt>
                <c:pt idx="611">
                  <c:v>12/19/2015 11:00 AM</c:v>
                </c:pt>
                <c:pt idx="612">
                  <c:v>12/19/2015 12:00 PM</c:v>
                </c:pt>
                <c:pt idx="613">
                  <c:v>12/19/2015 1:00 PM</c:v>
                </c:pt>
                <c:pt idx="614">
                  <c:v>12/19/2015 2:00 PM</c:v>
                </c:pt>
                <c:pt idx="615">
                  <c:v>12/19/2015 3:00 PM</c:v>
                </c:pt>
                <c:pt idx="616">
                  <c:v>12/19/2015 4:00 PM</c:v>
                </c:pt>
                <c:pt idx="617">
                  <c:v>12/19/2015 5:00 PM</c:v>
                </c:pt>
                <c:pt idx="618">
                  <c:v>12/19/2015 6:00 PM</c:v>
                </c:pt>
                <c:pt idx="619">
                  <c:v>12/19/2015 7:00 PM</c:v>
                </c:pt>
                <c:pt idx="620">
                  <c:v>12/19/2015 8:00 PM</c:v>
                </c:pt>
                <c:pt idx="621">
                  <c:v>12/19/2015 9:00 PM</c:v>
                </c:pt>
                <c:pt idx="622">
                  <c:v>12/19/2015 10:00 PM</c:v>
                </c:pt>
                <c:pt idx="623">
                  <c:v>12/19/2015 11:00 PM</c:v>
                </c:pt>
                <c:pt idx="624">
                  <c:v>12/20/2015 12:00 AM</c:v>
                </c:pt>
                <c:pt idx="625">
                  <c:v>12/20/2015 1:00 AM</c:v>
                </c:pt>
                <c:pt idx="626">
                  <c:v>12/20/2015 2:00 AM</c:v>
                </c:pt>
                <c:pt idx="627">
                  <c:v>12/20/2015 3:00 AM</c:v>
                </c:pt>
                <c:pt idx="628">
                  <c:v>12/20/2015 4:00 AM</c:v>
                </c:pt>
                <c:pt idx="629">
                  <c:v>12/20/2015 5:00 AM</c:v>
                </c:pt>
                <c:pt idx="630">
                  <c:v>12/20/2015 6:00 AM</c:v>
                </c:pt>
                <c:pt idx="631">
                  <c:v>12/20/2015 7:00 AM</c:v>
                </c:pt>
                <c:pt idx="632">
                  <c:v>12/20/2015 8:00 AM</c:v>
                </c:pt>
                <c:pt idx="633">
                  <c:v>12/20/2015 9:00 AM</c:v>
                </c:pt>
                <c:pt idx="634">
                  <c:v>12/20/2015 10:00 AM</c:v>
                </c:pt>
                <c:pt idx="635">
                  <c:v>12/20/2015 11:00 AM</c:v>
                </c:pt>
                <c:pt idx="636">
                  <c:v>12/20/2015 12:00 PM</c:v>
                </c:pt>
                <c:pt idx="637">
                  <c:v>12/20/2015 1:00 PM</c:v>
                </c:pt>
                <c:pt idx="638">
                  <c:v>12/20/2015 2:00 PM</c:v>
                </c:pt>
                <c:pt idx="639">
                  <c:v>12/20/2015 3:00 PM</c:v>
                </c:pt>
                <c:pt idx="640">
                  <c:v>12/20/2015 4:00 PM</c:v>
                </c:pt>
                <c:pt idx="641">
                  <c:v>12/20/2015 5:00 PM</c:v>
                </c:pt>
                <c:pt idx="642">
                  <c:v>12/20/2015 6:00 PM</c:v>
                </c:pt>
                <c:pt idx="643">
                  <c:v>12/20/2015 7:00 PM</c:v>
                </c:pt>
                <c:pt idx="644">
                  <c:v>12/20/2015 8:00 PM</c:v>
                </c:pt>
                <c:pt idx="645">
                  <c:v>12/20/2015 9:00 PM</c:v>
                </c:pt>
                <c:pt idx="646">
                  <c:v>12/20/2015 10:00 PM</c:v>
                </c:pt>
                <c:pt idx="647">
                  <c:v>12/20/2015 11:00 PM</c:v>
                </c:pt>
                <c:pt idx="648">
                  <c:v>12/21/2015 12:00 AM</c:v>
                </c:pt>
                <c:pt idx="649">
                  <c:v>12/21/2015 1:00 AM</c:v>
                </c:pt>
                <c:pt idx="650">
                  <c:v>12/21/2015 2:00 AM</c:v>
                </c:pt>
                <c:pt idx="651">
                  <c:v>12/21/2015 3:00 AM</c:v>
                </c:pt>
                <c:pt idx="652">
                  <c:v>12/21/2015 4:00 AM</c:v>
                </c:pt>
                <c:pt idx="653">
                  <c:v>12/21/2015 5:00 AM</c:v>
                </c:pt>
                <c:pt idx="654">
                  <c:v>12/21/2015 6:00 AM</c:v>
                </c:pt>
                <c:pt idx="655">
                  <c:v>12/21/2015 7:00 AM</c:v>
                </c:pt>
                <c:pt idx="656">
                  <c:v>12/21/2015 8:00 AM</c:v>
                </c:pt>
                <c:pt idx="657">
                  <c:v>12/21/2015 9:00 AM</c:v>
                </c:pt>
                <c:pt idx="658">
                  <c:v>12/21/2015 10:00 AM</c:v>
                </c:pt>
                <c:pt idx="659">
                  <c:v>12/21/2015 11:00 AM</c:v>
                </c:pt>
                <c:pt idx="660">
                  <c:v>12/21/2015 12:00 PM</c:v>
                </c:pt>
                <c:pt idx="661">
                  <c:v>12/21/2015 1:00 PM</c:v>
                </c:pt>
                <c:pt idx="662">
                  <c:v>12/21/2015 2:00 PM</c:v>
                </c:pt>
                <c:pt idx="663">
                  <c:v>12/21/2015 3:00 PM</c:v>
                </c:pt>
                <c:pt idx="664">
                  <c:v>12/21/2015 4:00 PM</c:v>
                </c:pt>
                <c:pt idx="665">
                  <c:v>12/21/2015 5:00 PM</c:v>
                </c:pt>
                <c:pt idx="666">
                  <c:v>12/21/2015 6:00 PM</c:v>
                </c:pt>
                <c:pt idx="667">
                  <c:v>12/21/2015 7:00 PM</c:v>
                </c:pt>
                <c:pt idx="668">
                  <c:v>12/21/2015 8:00 PM</c:v>
                </c:pt>
                <c:pt idx="669">
                  <c:v>12/21/2015 9:00 PM</c:v>
                </c:pt>
                <c:pt idx="670">
                  <c:v>12/21/2015 10:00 PM</c:v>
                </c:pt>
                <c:pt idx="671">
                  <c:v>12/21/2015 11:00 PM</c:v>
                </c:pt>
                <c:pt idx="672">
                  <c:v>12/22/2015 12:00 AM</c:v>
                </c:pt>
                <c:pt idx="673">
                  <c:v>12/22/2015 1:00 AM</c:v>
                </c:pt>
                <c:pt idx="674">
                  <c:v>12/22/2015 2:00 AM</c:v>
                </c:pt>
                <c:pt idx="675">
                  <c:v>12/22/2015 3:00 AM</c:v>
                </c:pt>
                <c:pt idx="676">
                  <c:v>12/22/2015 4:00 AM</c:v>
                </c:pt>
                <c:pt idx="677">
                  <c:v>12/22/2015 5:00 AM</c:v>
                </c:pt>
                <c:pt idx="678">
                  <c:v>12/22/2015 6:00 AM</c:v>
                </c:pt>
                <c:pt idx="679">
                  <c:v>12/22/2015 7:00 AM</c:v>
                </c:pt>
                <c:pt idx="680">
                  <c:v>12/22/2015 8:00 AM</c:v>
                </c:pt>
                <c:pt idx="681">
                  <c:v>12/22/2015 9:00 AM</c:v>
                </c:pt>
                <c:pt idx="682">
                  <c:v>12/22/2015 10:00 AM</c:v>
                </c:pt>
                <c:pt idx="683">
                  <c:v>12/22/2015 11:00 AM</c:v>
                </c:pt>
                <c:pt idx="684">
                  <c:v>12/22/2015 12:00 PM</c:v>
                </c:pt>
                <c:pt idx="685">
                  <c:v>12/22/2015 1:00 PM</c:v>
                </c:pt>
                <c:pt idx="686">
                  <c:v>12/22/2015 2:00 PM</c:v>
                </c:pt>
                <c:pt idx="687">
                  <c:v>12/22/2015 3:00 PM</c:v>
                </c:pt>
                <c:pt idx="688">
                  <c:v>12/22/2015 4:00 PM</c:v>
                </c:pt>
                <c:pt idx="689">
                  <c:v>12/22/2015 5:00 PM</c:v>
                </c:pt>
                <c:pt idx="690">
                  <c:v>12/22/2015 6:00 PM</c:v>
                </c:pt>
                <c:pt idx="691">
                  <c:v>12/22/2015 7:00 PM</c:v>
                </c:pt>
                <c:pt idx="692">
                  <c:v>12/22/2015 8:00 PM</c:v>
                </c:pt>
                <c:pt idx="693">
                  <c:v>12/22/2015 9:00 PM</c:v>
                </c:pt>
                <c:pt idx="694">
                  <c:v>12/22/2015 10:00 PM</c:v>
                </c:pt>
                <c:pt idx="695">
                  <c:v>12/22/2015 11:00 PM</c:v>
                </c:pt>
                <c:pt idx="696">
                  <c:v>12/23/2015 12:00 AM</c:v>
                </c:pt>
                <c:pt idx="697">
                  <c:v>12/23/2015 1:00 AM</c:v>
                </c:pt>
                <c:pt idx="698">
                  <c:v>12/23/2015 2:00 AM</c:v>
                </c:pt>
                <c:pt idx="699">
                  <c:v>12/23/2015 3:00 AM</c:v>
                </c:pt>
                <c:pt idx="700">
                  <c:v>12/23/2015 4:00 AM</c:v>
                </c:pt>
                <c:pt idx="701">
                  <c:v>12/23/2015 5:00 AM</c:v>
                </c:pt>
                <c:pt idx="702">
                  <c:v>12/23/2015 6:00 AM</c:v>
                </c:pt>
                <c:pt idx="703">
                  <c:v>12/23/2015 7:00 AM</c:v>
                </c:pt>
                <c:pt idx="704">
                  <c:v>12/23/2015 8:00 AM</c:v>
                </c:pt>
                <c:pt idx="705">
                  <c:v>12/23/2015 9:00 AM</c:v>
                </c:pt>
                <c:pt idx="706">
                  <c:v>12/23/2015 10:00 AM</c:v>
                </c:pt>
                <c:pt idx="707">
                  <c:v>12/23/2015 11:00 AM</c:v>
                </c:pt>
                <c:pt idx="708">
                  <c:v>12/23/2015 12:00 PM</c:v>
                </c:pt>
                <c:pt idx="709">
                  <c:v>12/23/2015 1:00 PM</c:v>
                </c:pt>
                <c:pt idx="710">
                  <c:v>12/23/2015 2:00 PM</c:v>
                </c:pt>
                <c:pt idx="711">
                  <c:v>12/23/2015 3:00 PM</c:v>
                </c:pt>
                <c:pt idx="712">
                  <c:v>12/23/2015 4:00 PM</c:v>
                </c:pt>
                <c:pt idx="713">
                  <c:v>12/23/2015 5:00 PM</c:v>
                </c:pt>
                <c:pt idx="714">
                  <c:v>12/23/2015 6:00 PM</c:v>
                </c:pt>
                <c:pt idx="715">
                  <c:v>12/23/2015 7:00 PM</c:v>
                </c:pt>
                <c:pt idx="716">
                  <c:v>12/23/2015 8:00 PM</c:v>
                </c:pt>
                <c:pt idx="717">
                  <c:v>12/23/2015 9:00 PM</c:v>
                </c:pt>
                <c:pt idx="718">
                  <c:v>12/23/2015 10:00 PM</c:v>
                </c:pt>
                <c:pt idx="719">
                  <c:v>12/23/2015 11:00 PM</c:v>
                </c:pt>
                <c:pt idx="720">
                  <c:v>12/24/2015 12:00 AM</c:v>
                </c:pt>
                <c:pt idx="721">
                  <c:v>12/24/2015 1:00 AM</c:v>
                </c:pt>
                <c:pt idx="722">
                  <c:v>12/24/2015 2:00 AM</c:v>
                </c:pt>
                <c:pt idx="723">
                  <c:v>12/24/2015 3:00 AM</c:v>
                </c:pt>
                <c:pt idx="724">
                  <c:v>12/24/2015 4:00 AM</c:v>
                </c:pt>
                <c:pt idx="725">
                  <c:v>12/24/2015 5:00 AM</c:v>
                </c:pt>
                <c:pt idx="726">
                  <c:v>12/24/2015 6:00 AM</c:v>
                </c:pt>
                <c:pt idx="727">
                  <c:v>12/24/2015 7:00 AM</c:v>
                </c:pt>
                <c:pt idx="728">
                  <c:v>12/24/2015 8:00 AM</c:v>
                </c:pt>
                <c:pt idx="729">
                  <c:v>12/24/2015 9:00 AM</c:v>
                </c:pt>
                <c:pt idx="730">
                  <c:v>12/24/2015 10:00 AM</c:v>
                </c:pt>
                <c:pt idx="731">
                  <c:v>12/24/2015 11:00 AM</c:v>
                </c:pt>
                <c:pt idx="732">
                  <c:v>12/24/2015 12:00 PM</c:v>
                </c:pt>
                <c:pt idx="733">
                  <c:v>12/24/2015 1:00 PM</c:v>
                </c:pt>
                <c:pt idx="734">
                  <c:v>12/24/2015 2:00 PM</c:v>
                </c:pt>
                <c:pt idx="735">
                  <c:v>12/24/2015 3:00 PM</c:v>
                </c:pt>
                <c:pt idx="736">
                  <c:v>12/24/2015 4:00 PM</c:v>
                </c:pt>
                <c:pt idx="737">
                  <c:v>12/24/2015 5:00 PM</c:v>
                </c:pt>
                <c:pt idx="738">
                  <c:v>12/24/2015 6:00 PM</c:v>
                </c:pt>
                <c:pt idx="739">
                  <c:v>12/24/2015 7:00 PM</c:v>
                </c:pt>
                <c:pt idx="740">
                  <c:v>12/24/2015 8:00 PM</c:v>
                </c:pt>
                <c:pt idx="741">
                  <c:v>12/24/2015 9:00 PM</c:v>
                </c:pt>
                <c:pt idx="742">
                  <c:v>12/24/2015 10:00 PM</c:v>
                </c:pt>
                <c:pt idx="743">
                  <c:v>12/24/2015 11:00 PM</c:v>
                </c:pt>
                <c:pt idx="744">
                  <c:v>12/25/2015 12:00 AM</c:v>
                </c:pt>
                <c:pt idx="745">
                  <c:v>12/25/2015 1:00 AM</c:v>
                </c:pt>
                <c:pt idx="746">
                  <c:v>12/25/2015 2:00 AM</c:v>
                </c:pt>
                <c:pt idx="747">
                  <c:v>12/25/2015 3:00 AM</c:v>
                </c:pt>
                <c:pt idx="748">
                  <c:v>12/25/2015 4:00 AM</c:v>
                </c:pt>
                <c:pt idx="749">
                  <c:v>12/25/2015 5:00 AM</c:v>
                </c:pt>
                <c:pt idx="750">
                  <c:v>12/25/2015 6:00 AM</c:v>
                </c:pt>
                <c:pt idx="751">
                  <c:v>12/25/2015 7:00 AM</c:v>
                </c:pt>
                <c:pt idx="752">
                  <c:v>12/25/2015 8:00 AM</c:v>
                </c:pt>
                <c:pt idx="753">
                  <c:v>12/25/2015 9:00 AM</c:v>
                </c:pt>
                <c:pt idx="754">
                  <c:v>12/25/2015 10:00 AM</c:v>
                </c:pt>
                <c:pt idx="755">
                  <c:v>12/25/2015 11:00 AM</c:v>
                </c:pt>
                <c:pt idx="756">
                  <c:v>12/25/2015 12:00 PM</c:v>
                </c:pt>
                <c:pt idx="757">
                  <c:v>12/25/2015 1:00 PM</c:v>
                </c:pt>
                <c:pt idx="758">
                  <c:v>12/25/2015 2:00 PM</c:v>
                </c:pt>
                <c:pt idx="759">
                  <c:v>12/25/2015 3:00 PM</c:v>
                </c:pt>
                <c:pt idx="760">
                  <c:v>12/25/2015 4:00 PM</c:v>
                </c:pt>
                <c:pt idx="761">
                  <c:v>12/25/2015 5:00 PM</c:v>
                </c:pt>
                <c:pt idx="762">
                  <c:v>12/25/2015 6:00 PM</c:v>
                </c:pt>
                <c:pt idx="763">
                  <c:v>12/25/2015 7:00 PM</c:v>
                </c:pt>
                <c:pt idx="764">
                  <c:v>12/25/2015 8:00 PM</c:v>
                </c:pt>
                <c:pt idx="765">
                  <c:v>12/25/2015 9:00 PM</c:v>
                </c:pt>
                <c:pt idx="766">
                  <c:v>12/25/2015 10:00 PM</c:v>
                </c:pt>
                <c:pt idx="767">
                  <c:v>12/25/2015 11:00 PM</c:v>
                </c:pt>
                <c:pt idx="768">
                  <c:v>12/26/2015 12:00 AM</c:v>
                </c:pt>
                <c:pt idx="769">
                  <c:v>12/26/2015 1:00 AM</c:v>
                </c:pt>
                <c:pt idx="770">
                  <c:v>12/26/2015 2:00 AM</c:v>
                </c:pt>
                <c:pt idx="771">
                  <c:v>12/26/2015 3:00 AM</c:v>
                </c:pt>
                <c:pt idx="772">
                  <c:v>12/26/2015 4:00 AM</c:v>
                </c:pt>
                <c:pt idx="773">
                  <c:v>12/26/2015 5:00 AM</c:v>
                </c:pt>
                <c:pt idx="774">
                  <c:v>12/26/2015 6:00 AM</c:v>
                </c:pt>
                <c:pt idx="775">
                  <c:v>12/26/2015 7:00 AM</c:v>
                </c:pt>
                <c:pt idx="776">
                  <c:v>12/26/2015 8:00 AM</c:v>
                </c:pt>
                <c:pt idx="777">
                  <c:v>12/26/2015 9:00 AM</c:v>
                </c:pt>
                <c:pt idx="778">
                  <c:v>12/26/2015 10:00 AM</c:v>
                </c:pt>
                <c:pt idx="779">
                  <c:v>12/26/2015 11:00 AM</c:v>
                </c:pt>
                <c:pt idx="780">
                  <c:v>12/26/2015 12:00 PM</c:v>
                </c:pt>
                <c:pt idx="781">
                  <c:v>12/26/2015 1:00 PM</c:v>
                </c:pt>
                <c:pt idx="782">
                  <c:v>12/26/2015 2:00 PM</c:v>
                </c:pt>
                <c:pt idx="783">
                  <c:v>12/26/2015 3:00 PM</c:v>
                </c:pt>
                <c:pt idx="784">
                  <c:v>12/26/2015 4:00 PM</c:v>
                </c:pt>
                <c:pt idx="785">
                  <c:v>12/26/2015 5:00 PM</c:v>
                </c:pt>
                <c:pt idx="786">
                  <c:v>12/26/2015 6:00 PM</c:v>
                </c:pt>
                <c:pt idx="787">
                  <c:v>12/26/2015 7:00 PM</c:v>
                </c:pt>
                <c:pt idx="788">
                  <c:v>12/26/2015 8:00 PM</c:v>
                </c:pt>
                <c:pt idx="789">
                  <c:v>12/26/2015 9:00 PM</c:v>
                </c:pt>
                <c:pt idx="790">
                  <c:v>12/26/2015 10:00 PM</c:v>
                </c:pt>
                <c:pt idx="791">
                  <c:v>12/26/2015 11:00 PM</c:v>
                </c:pt>
                <c:pt idx="792">
                  <c:v>12/27/2015 12:00 AM</c:v>
                </c:pt>
                <c:pt idx="793">
                  <c:v>12/27/2015 1:00 AM</c:v>
                </c:pt>
                <c:pt idx="794">
                  <c:v>12/27/2015 2:00 AM</c:v>
                </c:pt>
                <c:pt idx="795">
                  <c:v>12/27/2015 3:00 AM</c:v>
                </c:pt>
                <c:pt idx="796">
                  <c:v>12/27/2015 4:00 AM</c:v>
                </c:pt>
                <c:pt idx="797">
                  <c:v>12/27/2015 5:00 AM</c:v>
                </c:pt>
                <c:pt idx="798">
                  <c:v>12/27/2015 6:00 AM</c:v>
                </c:pt>
                <c:pt idx="799">
                  <c:v>12/27/2015 7:00 AM</c:v>
                </c:pt>
                <c:pt idx="800">
                  <c:v>12/27/2015 8:00 AM</c:v>
                </c:pt>
                <c:pt idx="801">
                  <c:v>12/27/2015 9:00 AM</c:v>
                </c:pt>
                <c:pt idx="802">
                  <c:v>12/27/2015 10:00 AM</c:v>
                </c:pt>
                <c:pt idx="803">
                  <c:v>12/27/2015 11:00 AM</c:v>
                </c:pt>
                <c:pt idx="804">
                  <c:v>12/27/2015 12:00 PM</c:v>
                </c:pt>
                <c:pt idx="805">
                  <c:v>12/27/2015 1:00 PM</c:v>
                </c:pt>
                <c:pt idx="806">
                  <c:v>12/27/2015 2:00 PM</c:v>
                </c:pt>
                <c:pt idx="807">
                  <c:v>12/27/2015 3:00 PM</c:v>
                </c:pt>
                <c:pt idx="808">
                  <c:v>12/27/2015 4:00 PM</c:v>
                </c:pt>
                <c:pt idx="809">
                  <c:v>12/27/2015 5:00 PM</c:v>
                </c:pt>
                <c:pt idx="810">
                  <c:v>12/27/2015 6:00 PM</c:v>
                </c:pt>
                <c:pt idx="811">
                  <c:v>12/27/2015 7:00 PM</c:v>
                </c:pt>
                <c:pt idx="812">
                  <c:v>12/27/2015 8:00 PM</c:v>
                </c:pt>
                <c:pt idx="813">
                  <c:v>12/27/2015 9:00 PM</c:v>
                </c:pt>
                <c:pt idx="814">
                  <c:v>12/27/2015 10:00 PM</c:v>
                </c:pt>
                <c:pt idx="815">
                  <c:v>12/27/2015 11:00 PM</c:v>
                </c:pt>
                <c:pt idx="816">
                  <c:v>12/28/2015 12:00 AM</c:v>
                </c:pt>
                <c:pt idx="817">
                  <c:v>12/28/2015 1:00 AM</c:v>
                </c:pt>
                <c:pt idx="818">
                  <c:v>12/28/2015 2:00 AM</c:v>
                </c:pt>
                <c:pt idx="819">
                  <c:v>12/28/2015 3:00 AM</c:v>
                </c:pt>
                <c:pt idx="820">
                  <c:v>12/28/2015 4:00 AM</c:v>
                </c:pt>
                <c:pt idx="821">
                  <c:v>12/28/2015 5:00 AM</c:v>
                </c:pt>
                <c:pt idx="822">
                  <c:v>12/28/2015 6:00 AM</c:v>
                </c:pt>
                <c:pt idx="823">
                  <c:v>12/28/2015 7:00 AM</c:v>
                </c:pt>
                <c:pt idx="824">
                  <c:v>12/28/2015 8:00 AM</c:v>
                </c:pt>
                <c:pt idx="825">
                  <c:v>12/28/2015 9:00 AM</c:v>
                </c:pt>
                <c:pt idx="826">
                  <c:v>12/28/2015 10:00 AM</c:v>
                </c:pt>
                <c:pt idx="827">
                  <c:v>12/28/2015 11:00 AM</c:v>
                </c:pt>
                <c:pt idx="828">
                  <c:v>12/28/2015 12:00 PM</c:v>
                </c:pt>
                <c:pt idx="829">
                  <c:v>12/28/2015 1:00 PM</c:v>
                </c:pt>
                <c:pt idx="830">
                  <c:v>12/28/2015 2:00 PM</c:v>
                </c:pt>
                <c:pt idx="831">
                  <c:v>12/28/2015 3:00 PM</c:v>
                </c:pt>
                <c:pt idx="832">
                  <c:v>12/28/2015 4:00 PM</c:v>
                </c:pt>
                <c:pt idx="833">
                  <c:v>12/28/2015 5:00 PM</c:v>
                </c:pt>
                <c:pt idx="834">
                  <c:v>12/28/2015 6:00 PM</c:v>
                </c:pt>
                <c:pt idx="835">
                  <c:v>12/28/2015 7:00 PM</c:v>
                </c:pt>
                <c:pt idx="836">
                  <c:v>12/28/2015 8:00 PM</c:v>
                </c:pt>
                <c:pt idx="837">
                  <c:v>12/28/2015 9:00 PM</c:v>
                </c:pt>
                <c:pt idx="838">
                  <c:v>12/28/2015 10:00 PM</c:v>
                </c:pt>
                <c:pt idx="839">
                  <c:v>12/28/2015 11:00 PM</c:v>
                </c:pt>
                <c:pt idx="840">
                  <c:v>12/29/2015 12:00 AM</c:v>
                </c:pt>
                <c:pt idx="841">
                  <c:v>12/29/2015 1:00 AM</c:v>
                </c:pt>
                <c:pt idx="842">
                  <c:v>12/29/2015 2:00 AM</c:v>
                </c:pt>
                <c:pt idx="843">
                  <c:v>12/29/2015 3:00 AM</c:v>
                </c:pt>
                <c:pt idx="844">
                  <c:v>12/29/2015 4:00 AM</c:v>
                </c:pt>
                <c:pt idx="845">
                  <c:v>12/29/2015 5:00 AM</c:v>
                </c:pt>
                <c:pt idx="846">
                  <c:v>12/29/2015 6:00 AM</c:v>
                </c:pt>
                <c:pt idx="847">
                  <c:v>12/29/2015 7:00 AM</c:v>
                </c:pt>
                <c:pt idx="848">
                  <c:v>12/29/2015 8:00 AM</c:v>
                </c:pt>
                <c:pt idx="849">
                  <c:v>12/29/2015 9:00 AM</c:v>
                </c:pt>
                <c:pt idx="850">
                  <c:v>12/29/2015 10:00 AM</c:v>
                </c:pt>
                <c:pt idx="851">
                  <c:v>12/29/2015 11:00 AM</c:v>
                </c:pt>
                <c:pt idx="852">
                  <c:v>12/29/2015 12:00 PM</c:v>
                </c:pt>
                <c:pt idx="853">
                  <c:v>12/29/2015 1:00 PM</c:v>
                </c:pt>
                <c:pt idx="854">
                  <c:v>12/29/2015 2:00 PM</c:v>
                </c:pt>
                <c:pt idx="855">
                  <c:v>12/29/2015 3:00 PM</c:v>
                </c:pt>
                <c:pt idx="856">
                  <c:v>12/29/2015 4:00 PM</c:v>
                </c:pt>
                <c:pt idx="857">
                  <c:v>12/29/2015 5:00 PM</c:v>
                </c:pt>
                <c:pt idx="858">
                  <c:v>12/29/2015 6:00 PM</c:v>
                </c:pt>
                <c:pt idx="859">
                  <c:v>12/29/2015 7:00 PM</c:v>
                </c:pt>
                <c:pt idx="860">
                  <c:v>12/29/2015 8:00 PM</c:v>
                </c:pt>
                <c:pt idx="861">
                  <c:v>12/29/2015 9:00 PM</c:v>
                </c:pt>
                <c:pt idx="862">
                  <c:v>12/29/2015 10:00 PM</c:v>
                </c:pt>
                <c:pt idx="863">
                  <c:v>12/29/2015 11:00 PM</c:v>
                </c:pt>
                <c:pt idx="864">
                  <c:v>12/30/2015 12:00 AM</c:v>
                </c:pt>
                <c:pt idx="865">
                  <c:v>12/30/2015 1:00 AM</c:v>
                </c:pt>
                <c:pt idx="866">
                  <c:v>12/30/2015 2:00 AM</c:v>
                </c:pt>
                <c:pt idx="867">
                  <c:v>12/30/2015 3:00 AM</c:v>
                </c:pt>
                <c:pt idx="868">
                  <c:v>12/30/2015 4:00 AM</c:v>
                </c:pt>
                <c:pt idx="869">
                  <c:v>12/30/2015 5:00 AM</c:v>
                </c:pt>
                <c:pt idx="870">
                  <c:v>12/30/2015 6:00 AM</c:v>
                </c:pt>
                <c:pt idx="871">
                  <c:v>12/30/2015 7:00 AM</c:v>
                </c:pt>
                <c:pt idx="872">
                  <c:v>12/30/2015 8:00 AM</c:v>
                </c:pt>
                <c:pt idx="873">
                  <c:v>12/30/2015 9:00 AM</c:v>
                </c:pt>
                <c:pt idx="874">
                  <c:v>12/30/2015 10:00 AM</c:v>
                </c:pt>
                <c:pt idx="875">
                  <c:v>12/30/2015 11:00 AM</c:v>
                </c:pt>
                <c:pt idx="876">
                  <c:v>12/30/2015 12:00 PM</c:v>
                </c:pt>
                <c:pt idx="877">
                  <c:v>12/30/2015 1:00 PM</c:v>
                </c:pt>
                <c:pt idx="878">
                  <c:v>12/30/2015 2:00 PM</c:v>
                </c:pt>
                <c:pt idx="879">
                  <c:v>12/30/2015 3:00 PM</c:v>
                </c:pt>
                <c:pt idx="880">
                  <c:v>12/30/2015 4:00 PM</c:v>
                </c:pt>
                <c:pt idx="881">
                  <c:v>12/30/2015 5:00 PM</c:v>
                </c:pt>
                <c:pt idx="882">
                  <c:v>12/30/2015 6:00 PM</c:v>
                </c:pt>
                <c:pt idx="883">
                  <c:v>12/30/2015 7:00 PM</c:v>
                </c:pt>
                <c:pt idx="884">
                  <c:v>12/30/2015 8:00 PM</c:v>
                </c:pt>
                <c:pt idx="885">
                  <c:v>12/30/2015 9:00 PM</c:v>
                </c:pt>
                <c:pt idx="886">
                  <c:v>12/30/2015 10:00 PM</c:v>
                </c:pt>
                <c:pt idx="887">
                  <c:v>12/30/2015 11:00 PM</c:v>
                </c:pt>
                <c:pt idx="888">
                  <c:v>12/31/2015 12:00 AM</c:v>
                </c:pt>
                <c:pt idx="889">
                  <c:v>12/31/2015 1:00 AM</c:v>
                </c:pt>
                <c:pt idx="890">
                  <c:v>12/31/2015 2:00 AM</c:v>
                </c:pt>
                <c:pt idx="891">
                  <c:v>12/31/2015 3:00 AM</c:v>
                </c:pt>
                <c:pt idx="892">
                  <c:v>12/31/2015 4:00 AM</c:v>
                </c:pt>
                <c:pt idx="893">
                  <c:v>12/31/2015 5:00 AM</c:v>
                </c:pt>
                <c:pt idx="894">
                  <c:v>12/31/2015 6:00 AM</c:v>
                </c:pt>
                <c:pt idx="895">
                  <c:v>12/31/2015 7:00 AM</c:v>
                </c:pt>
                <c:pt idx="896">
                  <c:v>12/31/2015 8:00 AM</c:v>
                </c:pt>
                <c:pt idx="897">
                  <c:v>12/31/2015 9:00 AM</c:v>
                </c:pt>
                <c:pt idx="898">
                  <c:v>12/31/2015 10:00 AM</c:v>
                </c:pt>
                <c:pt idx="899">
                  <c:v>12/31/2015 11:00 AM</c:v>
                </c:pt>
                <c:pt idx="900">
                  <c:v>12/31/2015 12:00 PM</c:v>
                </c:pt>
                <c:pt idx="901">
                  <c:v>12/31/2015 1:00 PM</c:v>
                </c:pt>
                <c:pt idx="902">
                  <c:v>12/31/2015 2:00 PM</c:v>
                </c:pt>
                <c:pt idx="903">
                  <c:v>12/31/2015 3:00 PM</c:v>
                </c:pt>
                <c:pt idx="904">
                  <c:v>12/31/2015 4:00 PM</c:v>
                </c:pt>
                <c:pt idx="905">
                  <c:v>12/31/2015 5:00 PM</c:v>
                </c:pt>
                <c:pt idx="906">
                  <c:v>12/31/2015 6:00 PM</c:v>
                </c:pt>
                <c:pt idx="907">
                  <c:v>12/31/2015 7:00 PM</c:v>
                </c:pt>
                <c:pt idx="908">
                  <c:v>12/31/2015 8:00 PM</c:v>
                </c:pt>
                <c:pt idx="909">
                  <c:v>12/31/2015 9:00 PM</c:v>
                </c:pt>
                <c:pt idx="910">
                  <c:v>12/31/2015 10:00 PM</c:v>
                </c:pt>
                <c:pt idx="911">
                  <c:v>12/31/2015 11:00 PM</c:v>
                </c:pt>
                <c:pt idx="912">
                  <c:v>1/1/2016 12:00 AM</c:v>
                </c:pt>
                <c:pt idx="913">
                  <c:v>1/1/2016 1:00 AM</c:v>
                </c:pt>
                <c:pt idx="914">
                  <c:v>1/1/2016 2:00 AM</c:v>
                </c:pt>
                <c:pt idx="915">
                  <c:v>1/1/2016 3:00 AM</c:v>
                </c:pt>
                <c:pt idx="916">
                  <c:v>1/1/2016 4:00 AM</c:v>
                </c:pt>
                <c:pt idx="917">
                  <c:v>1/1/2016 5:00 AM</c:v>
                </c:pt>
                <c:pt idx="918">
                  <c:v>1/1/2016 6:00 AM</c:v>
                </c:pt>
                <c:pt idx="919">
                  <c:v>1/1/2016 7:00 AM</c:v>
                </c:pt>
                <c:pt idx="920">
                  <c:v>1/1/2016 8:00 AM</c:v>
                </c:pt>
                <c:pt idx="921">
                  <c:v>1/1/2016 9:00 AM</c:v>
                </c:pt>
                <c:pt idx="922">
                  <c:v>1/1/2016 10:00 AM</c:v>
                </c:pt>
                <c:pt idx="923">
                  <c:v>1/1/2016 11:00 AM</c:v>
                </c:pt>
                <c:pt idx="924">
                  <c:v>1/1/2016 12:00 PM</c:v>
                </c:pt>
                <c:pt idx="925">
                  <c:v>1/1/2016 1:00 PM</c:v>
                </c:pt>
                <c:pt idx="926">
                  <c:v>1/1/2016 2:00 PM</c:v>
                </c:pt>
                <c:pt idx="927">
                  <c:v>1/1/2016 3:00 PM</c:v>
                </c:pt>
                <c:pt idx="928">
                  <c:v>1/1/2016 4:00 PM</c:v>
                </c:pt>
                <c:pt idx="929">
                  <c:v>1/1/2016 5:00 PM</c:v>
                </c:pt>
                <c:pt idx="930">
                  <c:v>1/1/2016 6:00 PM</c:v>
                </c:pt>
                <c:pt idx="931">
                  <c:v>1/1/2016 7:00 PM</c:v>
                </c:pt>
                <c:pt idx="932">
                  <c:v>1/1/2016 8:00 PM</c:v>
                </c:pt>
                <c:pt idx="933">
                  <c:v>1/1/2016 9:00 PM</c:v>
                </c:pt>
                <c:pt idx="934">
                  <c:v>1/1/2016 10:00 PM</c:v>
                </c:pt>
                <c:pt idx="935">
                  <c:v>1/1/2016 11:00 PM</c:v>
                </c:pt>
                <c:pt idx="936">
                  <c:v>1/2/2016 12:00 AM</c:v>
                </c:pt>
                <c:pt idx="937">
                  <c:v>1/2/2016 1:00 AM</c:v>
                </c:pt>
                <c:pt idx="938">
                  <c:v>1/2/2016 2:00 AM</c:v>
                </c:pt>
                <c:pt idx="939">
                  <c:v>1/2/2016 3:00 AM</c:v>
                </c:pt>
                <c:pt idx="940">
                  <c:v>1/2/2016 4:00 AM</c:v>
                </c:pt>
                <c:pt idx="941">
                  <c:v>1/2/2016 5:00 AM</c:v>
                </c:pt>
                <c:pt idx="942">
                  <c:v>1/2/2016 6:00 AM</c:v>
                </c:pt>
                <c:pt idx="943">
                  <c:v>1/2/2016 7:00 AM</c:v>
                </c:pt>
                <c:pt idx="944">
                  <c:v>1/2/2016 8:00 AM</c:v>
                </c:pt>
                <c:pt idx="945">
                  <c:v>1/2/2016 9:00 AM</c:v>
                </c:pt>
                <c:pt idx="946">
                  <c:v>1/2/2016 10:00 AM</c:v>
                </c:pt>
                <c:pt idx="947">
                  <c:v>1/2/2016 11:00 AM</c:v>
                </c:pt>
                <c:pt idx="948">
                  <c:v>1/2/2016 12:00 PM</c:v>
                </c:pt>
                <c:pt idx="949">
                  <c:v>1/2/2016 1:00 PM</c:v>
                </c:pt>
                <c:pt idx="950">
                  <c:v>1/2/2016 2:00 PM</c:v>
                </c:pt>
                <c:pt idx="951">
                  <c:v>1/2/2016 3:00 PM</c:v>
                </c:pt>
                <c:pt idx="952">
                  <c:v>1/2/2016 4:00 PM</c:v>
                </c:pt>
                <c:pt idx="953">
                  <c:v>1/2/2016 5:00 PM</c:v>
                </c:pt>
                <c:pt idx="954">
                  <c:v>1/2/2016 6:00 PM</c:v>
                </c:pt>
                <c:pt idx="955">
                  <c:v>1/2/2016 7:00 PM</c:v>
                </c:pt>
                <c:pt idx="956">
                  <c:v>1/2/2016 8:00 PM</c:v>
                </c:pt>
                <c:pt idx="957">
                  <c:v>1/2/2016 9:00 PM</c:v>
                </c:pt>
                <c:pt idx="958">
                  <c:v>1/2/2016 10:00 PM</c:v>
                </c:pt>
                <c:pt idx="959">
                  <c:v>1/2/2016 11:00 PM</c:v>
                </c:pt>
                <c:pt idx="960">
                  <c:v>1/3/2016 12:00 AM</c:v>
                </c:pt>
                <c:pt idx="961">
                  <c:v>1/3/2016 1:00 AM</c:v>
                </c:pt>
                <c:pt idx="962">
                  <c:v>1/3/2016 2:00 AM</c:v>
                </c:pt>
                <c:pt idx="963">
                  <c:v>1/3/2016 3:00 AM</c:v>
                </c:pt>
                <c:pt idx="964">
                  <c:v>1/3/2016 4:00 AM</c:v>
                </c:pt>
                <c:pt idx="965">
                  <c:v>1/3/2016 5:00 AM</c:v>
                </c:pt>
                <c:pt idx="966">
                  <c:v>1/3/2016 6:00 AM</c:v>
                </c:pt>
                <c:pt idx="967">
                  <c:v>1/3/2016 7:00 AM</c:v>
                </c:pt>
                <c:pt idx="968">
                  <c:v>1/3/2016 8:00 AM</c:v>
                </c:pt>
                <c:pt idx="969">
                  <c:v>1/3/2016 9:00 AM</c:v>
                </c:pt>
                <c:pt idx="970">
                  <c:v>1/3/2016 10:00 AM</c:v>
                </c:pt>
                <c:pt idx="971">
                  <c:v>1/3/2016 11:00 AM</c:v>
                </c:pt>
                <c:pt idx="972">
                  <c:v>1/3/2016 12:00 PM</c:v>
                </c:pt>
                <c:pt idx="973">
                  <c:v>1/3/2016 1:00 PM</c:v>
                </c:pt>
                <c:pt idx="974">
                  <c:v>1/3/2016 2:00 PM</c:v>
                </c:pt>
                <c:pt idx="975">
                  <c:v>1/3/2016 3:00 PM</c:v>
                </c:pt>
                <c:pt idx="976">
                  <c:v>1/3/2016 4:00 PM</c:v>
                </c:pt>
                <c:pt idx="977">
                  <c:v>1/3/2016 5:00 PM</c:v>
                </c:pt>
                <c:pt idx="978">
                  <c:v>1/3/2016 6:00 PM</c:v>
                </c:pt>
                <c:pt idx="979">
                  <c:v>1/3/2016 7:00 PM</c:v>
                </c:pt>
                <c:pt idx="980">
                  <c:v>1/3/2016 8:00 PM</c:v>
                </c:pt>
                <c:pt idx="981">
                  <c:v>1/3/2016 9:00 PM</c:v>
                </c:pt>
                <c:pt idx="982">
                  <c:v>1/3/2016 10:00 PM</c:v>
                </c:pt>
                <c:pt idx="983">
                  <c:v>1/3/2016 11:00 PM</c:v>
                </c:pt>
                <c:pt idx="984">
                  <c:v>1/4/2016 12:00 AM</c:v>
                </c:pt>
                <c:pt idx="985">
                  <c:v>1/4/2016 1:00 AM</c:v>
                </c:pt>
                <c:pt idx="986">
                  <c:v>1/4/2016 2:00 AM</c:v>
                </c:pt>
                <c:pt idx="987">
                  <c:v>1/4/2016 3:00 AM</c:v>
                </c:pt>
                <c:pt idx="988">
                  <c:v>1/4/2016 4:00 AM</c:v>
                </c:pt>
                <c:pt idx="989">
                  <c:v>1/4/2016 5:00 AM</c:v>
                </c:pt>
                <c:pt idx="990">
                  <c:v>1/4/2016 6:00 AM</c:v>
                </c:pt>
                <c:pt idx="991">
                  <c:v>1/4/2016 7:00 AM</c:v>
                </c:pt>
                <c:pt idx="992">
                  <c:v>1/4/2016 8:00 AM</c:v>
                </c:pt>
                <c:pt idx="993">
                  <c:v>1/4/2016 9:00 AM</c:v>
                </c:pt>
                <c:pt idx="994">
                  <c:v>1/4/2016 10:00 AM</c:v>
                </c:pt>
                <c:pt idx="995">
                  <c:v>1/4/2016 11:00 AM</c:v>
                </c:pt>
                <c:pt idx="996">
                  <c:v>1/4/2016 12:00 PM</c:v>
                </c:pt>
                <c:pt idx="997">
                  <c:v>1/4/2016 1:00 PM</c:v>
                </c:pt>
                <c:pt idx="998">
                  <c:v>1/4/2016 2:00 PM</c:v>
                </c:pt>
                <c:pt idx="999">
                  <c:v>1/4/2016 3:00 PM</c:v>
                </c:pt>
                <c:pt idx="1000">
                  <c:v>1/4/2016 4:00 PM</c:v>
                </c:pt>
                <c:pt idx="1001">
                  <c:v>1/4/2016 5:00 PM</c:v>
                </c:pt>
                <c:pt idx="1002">
                  <c:v>1/4/2016 6:00 PM</c:v>
                </c:pt>
                <c:pt idx="1003">
                  <c:v>1/4/2016 7:00 PM</c:v>
                </c:pt>
                <c:pt idx="1004">
                  <c:v>1/4/2016 8:00 PM</c:v>
                </c:pt>
                <c:pt idx="1005">
                  <c:v>1/4/2016 9:00 PM</c:v>
                </c:pt>
                <c:pt idx="1006">
                  <c:v>1/4/2016 10:00 PM</c:v>
                </c:pt>
                <c:pt idx="1007">
                  <c:v>1/4/2016 11:00 PM</c:v>
                </c:pt>
                <c:pt idx="1008">
                  <c:v>1/5/2016 12:00 AM</c:v>
                </c:pt>
                <c:pt idx="1009">
                  <c:v>1/5/2016 1:00 AM</c:v>
                </c:pt>
                <c:pt idx="1010">
                  <c:v>1/5/2016 2:00 AM</c:v>
                </c:pt>
                <c:pt idx="1011">
                  <c:v>1/5/2016 3:00 AM</c:v>
                </c:pt>
                <c:pt idx="1012">
                  <c:v>1/5/2016 4:00 AM</c:v>
                </c:pt>
                <c:pt idx="1013">
                  <c:v>1/5/2016 5:00 AM</c:v>
                </c:pt>
                <c:pt idx="1014">
                  <c:v>1/5/2016 6:00 AM</c:v>
                </c:pt>
                <c:pt idx="1015">
                  <c:v>1/5/2016 7:00 AM</c:v>
                </c:pt>
                <c:pt idx="1016">
                  <c:v>1/5/2016 8:00 AM</c:v>
                </c:pt>
                <c:pt idx="1017">
                  <c:v>1/5/2016 9:00 AM</c:v>
                </c:pt>
                <c:pt idx="1018">
                  <c:v>1/5/2016 10:00 AM</c:v>
                </c:pt>
                <c:pt idx="1019">
                  <c:v>1/5/2016 11:00 AM</c:v>
                </c:pt>
                <c:pt idx="1020">
                  <c:v>1/5/2016 12:00 PM</c:v>
                </c:pt>
                <c:pt idx="1021">
                  <c:v>1/5/2016 1:00 PM</c:v>
                </c:pt>
                <c:pt idx="1022">
                  <c:v>1/5/2016 2:00 PM</c:v>
                </c:pt>
                <c:pt idx="1023">
                  <c:v>1/5/2016 3:00 PM</c:v>
                </c:pt>
                <c:pt idx="1024">
                  <c:v>1/5/2016 4:00 PM</c:v>
                </c:pt>
                <c:pt idx="1025">
                  <c:v>1/5/2016 5:00 PM</c:v>
                </c:pt>
                <c:pt idx="1026">
                  <c:v>1/5/2016 6:00 PM</c:v>
                </c:pt>
                <c:pt idx="1027">
                  <c:v>1/5/2016 7:00 PM</c:v>
                </c:pt>
                <c:pt idx="1028">
                  <c:v>1/5/2016 8:00 PM</c:v>
                </c:pt>
                <c:pt idx="1029">
                  <c:v>1/5/2016 9:00 PM</c:v>
                </c:pt>
                <c:pt idx="1030">
                  <c:v>1/5/2016 10:00 PM</c:v>
                </c:pt>
                <c:pt idx="1031">
                  <c:v>1/5/2016 11:00 PM</c:v>
                </c:pt>
                <c:pt idx="1032">
                  <c:v>1/6/2016 12:00 AM</c:v>
                </c:pt>
                <c:pt idx="1033">
                  <c:v>1/6/2016 1:00 AM</c:v>
                </c:pt>
                <c:pt idx="1034">
                  <c:v>1/6/2016 2:00 AM</c:v>
                </c:pt>
                <c:pt idx="1035">
                  <c:v>1/6/2016 3:00 AM</c:v>
                </c:pt>
                <c:pt idx="1036">
                  <c:v>1/6/2016 4:00 AM</c:v>
                </c:pt>
                <c:pt idx="1037">
                  <c:v>1/6/2016 5:00 AM</c:v>
                </c:pt>
                <c:pt idx="1038">
                  <c:v>1/6/2016 6:00 AM</c:v>
                </c:pt>
                <c:pt idx="1039">
                  <c:v>1/6/2016 7:00 AM</c:v>
                </c:pt>
                <c:pt idx="1040">
                  <c:v>1/6/2016 8:00 AM</c:v>
                </c:pt>
                <c:pt idx="1041">
                  <c:v>1/6/2016 9:00 AM</c:v>
                </c:pt>
                <c:pt idx="1042">
                  <c:v>1/6/2016 10:00 AM</c:v>
                </c:pt>
                <c:pt idx="1043">
                  <c:v>1/6/2016 11:00 AM</c:v>
                </c:pt>
                <c:pt idx="1044">
                  <c:v>1/6/2016 12:00 PM</c:v>
                </c:pt>
                <c:pt idx="1045">
                  <c:v>1/6/2016 1:00 PM</c:v>
                </c:pt>
                <c:pt idx="1046">
                  <c:v>1/6/2016 2:00 PM</c:v>
                </c:pt>
                <c:pt idx="1047">
                  <c:v>1/6/2016 3:00 PM</c:v>
                </c:pt>
                <c:pt idx="1048">
                  <c:v>1/6/2016 4:00 PM</c:v>
                </c:pt>
                <c:pt idx="1049">
                  <c:v>1/6/2016 5:00 PM</c:v>
                </c:pt>
                <c:pt idx="1050">
                  <c:v>1/6/2016 6:00 PM</c:v>
                </c:pt>
                <c:pt idx="1051">
                  <c:v>1/6/2016 7:00 PM</c:v>
                </c:pt>
                <c:pt idx="1052">
                  <c:v>1/6/2016 8:00 PM</c:v>
                </c:pt>
                <c:pt idx="1053">
                  <c:v>1/6/2016 9:00 PM</c:v>
                </c:pt>
                <c:pt idx="1054">
                  <c:v>1/6/2016 10:00 PM</c:v>
                </c:pt>
                <c:pt idx="1055">
                  <c:v>1/6/2016 11:00 PM</c:v>
                </c:pt>
                <c:pt idx="1056">
                  <c:v>1/7/2016 12:00 AM</c:v>
                </c:pt>
                <c:pt idx="1057">
                  <c:v>1/7/2016 1:00 AM</c:v>
                </c:pt>
                <c:pt idx="1058">
                  <c:v>1/7/2016 2:00 AM</c:v>
                </c:pt>
                <c:pt idx="1059">
                  <c:v>1/7/2016 3:00 AM</c:v>
                </c:pt>
                <c:pt idx="1060">
                  <c:v>1/7/2016 4:00 AM</c:v>
                </c:pt>
                <c:pt idx="1061">
                  <c:v>1/7/2016 5:00 AM</c:v>
                </c:pt>
                <c:pt idx="1062">
                  <c:v>1/7/2016 6:00 AM</c:v>
                </c:pt>
                <c:pt idx="1063">
                  <c:v>1/7/2016 7:00 AM</c:v>
                </c:pt>
                <c:pt idx="1064">
                  <c:v>1/7/2016 8:00 AM</c:v>
                </c:pt>
                <c:pt idx="1065">
                  <c:v>1/7/2016 9:00 AM</c:v>
                </c:pt>
                <c:pt idx="1066">
                  <c:v>1/7/2016 10:00 AM</c:v>
                </c:pt>
                <c:pt idx="1067">
                  <c:v>1/7/2016 11:00 AM</c:v>
                </c:pt>
                <c:pt idx="1068">
                  <c:v>1/7/2016 12:00 PM</c:v>
                </c:pt>
                <c:pt idx="1069">
                  <c:v>1/7/2016 1:00 PM</c:v>
                </c:pt>
                <c:pt idx="1070">
                  <c:v>1/7/2016 2:00 PM</c:v>
                </c:pt>
                <c:pt idx="1071">
                  <c:v>1/7/2016 3:00 PM</c:v>
                </c:pt>
                <c:pt idx="1072">
                  <c:v>1/7/2016 4:00 PM</c:v>
                </c:pt>
                <c:pt idx="1073">
                  <c:v>1/7/2016 5:00 PM</c:v>
                </c:pt>
                <c:pt idx="1074">
                  <c:v>1/7/2016 6:00 PM</c:v>
                </c:pt>
                <c:pt idx="1075">
                  <c:v>1/7/2016 7:00 PM</c:v>
                </c:pt>
                <c:pt idx="1076">
                  <c:v>1/7/2016 8:00 PM</c:v>
                </c:pt>
                <c:pt idx="1077">
                  <c:v>1/7/2016 9:00 PM</c:v>
                </c:pt>
                <c:pt idx="1078">
                  <c:v>1/7/2016 10:00 PM</c:v>
                </c:pt>
                <c:pt idx="1079">
                  <c:v>1/7/2016 11:00 PM</c:v>
                </c:pt>
                <c:pt idx="1080">
                  <c:v>1/8/2016 12:00 AM</c:v>
                </c:pt>
                <c:pt idx="1081">
                  <c:v>1/8/2016 1:00 AM</c:v>
                </c:pt>
                <c:pt idx="1082">
                  <c:v>1/8/2016 2:00 AM</c:v>
                </c:pt>
                <c:pt idx="1083">
                  <c:v>1/8/2016 3:00 AM</c:v>
                </c:pt>
                <c:pt idx="1084">
                  <c:v>1/8/2016 4:00 AM</c:v>
                </c:pt>
                <c:pt idx="1085">
                  <c:v>1/8/2016 5:00 AM</c:v>
                </c:pt>
                <c:pt idx="1086">
                  <c:v>1/8/2016 6:00 AM</c:v>
                </c:pt>
                <c:pt idx="1087">
                  <c:v>1/8/2016 7:00 AM</c:v>
                </c:pt>
                <c:pt idx="1088">
                  <c:v>1/8/2016 8:00 AM</c:v>
                </c:pt>
                <c:pt idx="1089">
                  <c:v>1/8/2016 9:00 AM</c:v>
                </c:pt>
                <c:pt idx="1090">
                  <c:v>1/8/2016 10:00 AM</c:v>
                </c:pt>
                <c:pt idx="1091">
                  <c:v>1/8/2016 11:00 AM</c:v>
                </c:pt>
                <c:pt idx="1092">
                  <c:v>1/8/2016 12:00 PM</c:v>
                </c:pt>
                <c:pt idx="1093">
                  <c:v>1/8/2016 1:00 PM</c:v>
                </c:pt>
                <c:pt idx="1094">
                  <c:v>1/8/2016 2:00 PM</c:v>
                </c:pt>
                <c:pt idx="1095">
                  <c:v>1/8/2016 3:00 PM</c:v>
                </c:pt>
                <c:pt idx="1096">
                  <c:v>1/8/2016 4:00 PM</c:v>
                </c:pt>
                <c:pt idx="1097">
                  <c:v>1/8/2016 5:00 PM</c:v>
                </c:pt>
                <c:pt idx="1098">
                  <c:v>1/8/2016 6:00 PM</c:v>
                </c:pt>
                <c:pt idx="1099">
                  <c:v>1/8/2016 7:00 PM</c:v>
                </c:pt>
                <c:pt idx="1100">
                  <c:v>1/8/2016 8:00 PM</c:v>
                </c:pt>
                <c:pt idx="1101">
                  <c:v>1/8/2016 9:00 PM</c:v>
                </c:pt>
                <c:pt idx="1102">
                  <c:v>1/8/2016 10:00 PM</c:v>
                </c:pt>
                <c:pt idx="1103">
                  <c:v>1/8/2016 11:00 PM</c:v>
                </c:pt>
                <c:pt idx="1104">
                  <c:v>1/9/2016 12:00 AM</c:v>
                </c:pt>
                <c:pt idx="1105">
                  <c:v>1/9/2016 1:00 AM</c:v>
                </c:pt>
                <c:pt idx="1106">
                  <c:v>1/9/2016 2:00 AM</c:v>
                </c:pt>
                <c:pt idx="1107">
                  <c:v>1/9/2016 3:00 AM</c:v>
                </c:pt>
                <c:pt idx="1108">
                  <c:v>1/9/2016 4:00 AM</c:v>
                </c:pt>
                <c:pt idx="1109">
                  <c:v>1/9/2016 5:00 AM</c:v>
                </c:pt>
                <c:pt idx="1110">
                  <c:v>1/9/2016 6:00 AM</c:v>
                </c:pt>
                <c:pt idx="1111">
                  <c:v>1/9/2016 7:00 AM</c:v>
                </c:pt>
                <c:pt idx="1112">
                  <c:v>1/9/2016 8:00 AM</c:v>
                </c:pt>
                <c:pt idx="1113">
                  <c:v>1/9/2016 9:00 AM</c:v>
                </c:pt>
                <c:pt idx="1114">
                  <c:v>1/9/2016 10:00 AM</c:v>
                </c:pt>
                <c:pt idx="1115">
                  <c:v>1/9/2016 11:00 AM</c:v>
                </c:pt>
                <c:pt idx="1116">
                  <c:v>1/9/2016 12:00 PM</c:v>
                </c:pt>
                <c:pt idx="1117">
                  <c:v>1/9/2016 1:00 PM</c:v>
                </c:pt>
                <c:pt idx="1118">
                  <c:v>1/9/2016 2:00 PM</c:v>
                </c:pt>
                <c:pt idx="1119">
                  <c:v>1/9/2016 3:00 PM</c:v>
                </c:pt>
                <c:pt idx="1120">
                  <c:v>1/9/2016 4:00 PM</c:v>
                </c:pt>
                <c:pt idx="1121">
                  <c:v>1/9/2016 5:00 PM</c:v>
                </c:pt>
                <c:pt idx="1122">
                  <c:v>1/9/2016 6:00 PM</c:v>
                </c:pt>
                <c:pt idx="1123">
                  <c:v>1/9/2016 7:00 PM</c:v>
                </c:pt>
                <c:pt idx="1124">
                  <c:v>1/9/2016 8:00 PM</c:v>
                </c:pt>
                <c:pt idx="1125">
                  <c:v>1/9/2016 9:00 PM</c:v>
                </c:pt>
                <c:pt idx="1126">
                  <c:v>1/9/2016 10:00 PM</c:v>
                </c:pt>
                <c:pt idx="1127">
                  <c:v>1/9/2016 11:00 PM</c:v>
                </c:pt>
                <c:pt idx="1128">
                  <c:v>1/10/2016 12:00 AM</c:v>
                </c:pt>
                <c:pt idx="1129">
                  <c:v>1/10/2016 1:00 AM</c:v>
                </c:pt>
                <c:pt idx="1130">
                  <c:v>1/10/2016 2:00 AM</c:v>
                </c:pt>
                <c:pt idx="1131">
                  <c:v>1/10/2016 3:00 AM</c:v>
                </c:pt>
                <c:pt idx="1132">
                  <c:v>1/10/2016 4:00 AM</c:v>
                </c:pt>
                <c:pt idx="1133">
                  <c:v>1/10/2016 5:00 AM</c:v>
                </c:pt>
                <c:pt idx="1134">
                  <c:v>1/10/2016 6:00 AM</c:v>
                </c:pt>
                <c:pt idx="1135">
                  <c:v>1/10/2016 7:00 AM</c:v>
                </c:pt>
                <c:pt idx="1136">
                  <c:v>1/10/2016 8:00 AM</c:v>
                </c:pt>
                <c:pt idx="1137">
                  <c:v>1/10/2016 9:00 AM</c:v>
                </c:pt>
                <c:pt idx="1138">
                  <c:v>1/10/2016 10:00 AM</c:v>
                </c:pt>
                <c:pt idx="1139">
                  <c:v>1/10/2016 11:00 AM</c:v>
                </c:pt>
                <c:pt idx="1140">
                  <c:v>1/10/2016 12:00 PM</c:v>
                </c:pt>
                <c:pt idx="1141">
                  <c:v>1/10/2016 1:00 PM</c:v>
                </c:pt>
                <c:pt idx="1142">
                  <c:v>1/10/2016 2:00 PM</c:v>
                </c:pt>
                <c:pt idx="1143">
                  <c:v>1/10/2016 3:00 PM</c:v>
                </c:pt>
                <c:pt idx="1144">
                  <c:v>1/10/2016 4:00 PM</c:v>
                </c:pt>
                <c:pt idx="1145">
                  <c:v>1/10/2016 5:00 PM</c:v>
                </c:pt>
                <c:pt idx="1146">
                  <c:v>1/10/2016 6:00 PM</c:v>
                </c:pt>
                <c:pt idx="1147">
                  <c:v>1/10/2016 7:00 PM</c:v>
                </c:pt>
                <c:pt idx="1148">
                  <c:v>1/10/2016 8:00 PM</c:v>
                </c:pt>
                <c:pt idx="1149">
                  <c:v>1/10/2016 9:00 PM</c:v>
                </c:pt>
                <c:pt idx="1150">
                  <c:v>1/10/2016 10:00 PM</c:v>
                </c:pt>
                <c:pt idx="1151">
                  <c:v>1/10/2016 11:00 PM</c:v>
                </c:pt>
                <c:pt idx="1152">
                  <c:v>1/11/2016 12:00 AM</c:v>
                </c:pt>
                <c:pt idx="1153">
                  <c:v>1/11/2016 1:00 AM</c:v>
                </c:pt>
                <c:pt idx="1154">
                  <c:v>1/11/2016 2:00 AM</c:v>
                </c:pt>
                <c:pt idx="1155">
                  <c:v>1/11/2016 3:00 AM</c:v>
                </c:pt>
                <c:pt idx="1156">
                  <c:v>1/11/2016 4:00 AM</c:v>
                </c:pt>
                <c:pt idx="1157">
                  <c:v>1/11/2016 5:00 AM</c:v>
                </c:pt>
                <c:pt idx="1158">
                  <c:v>1/11/2016 6:00 AM</c:v>
                </c:pt>
                <c:pt idx="1159">
                  <c:v>1/11/2016 7:00 AM</c:v>
                </c:pt>
                <c:pt idx="1160">
                  <c:v>1/11/2016 8:00 AM</c:v>
                </c:pt>
                <c:pt idx="1161">
                  <c:v>1/11/2016 9:00 AM</c:v>
                </c:pt>
                <c:pt idx="1162">
                  <c:v>1/11/2016 10:00 AM</c:v>
                </c:pt>
                <c:pt idx="1163">
                  <c:v>1/11/2016 11:00 AM</c:v>
                </c:pt>
                <c:pt idx="1164">
                  <c:v>1/11/2016 12:00 PM</c:v>
                </c:pt>
                <c:pt idx="1165">
                  <c:v>1/11/2016 1:00 PM</c:v>
                </c:pt>
                <c:pt idx="1166">
                  <c:v>1/11/2016 2:00 PM</c:v>
                </c:pt>
                <c:pt idx="1167">
                  <c:v>1/11/2016 3:00 PM</c:v>
                </c:pt>
                <c:pt idx="1168">
                  <c:v>1/11/2016 4:00 PM</c:v>
                </c:pt>
                <c:pt idx="1169">
                  <c:v>1/11/2016 5:00 PM</c:v>
                </c:pt>
                <c:pt idx="1170">
                  <c:v>1/11/2016 6:00 PM</c:v>
                </c:pt>
                <c:pt idx="1171">
                  <c:v>1/11/2016 7:00 PM</c:v>
                </c:pt>
                <c:pt idx="1172">
                  <c:v>1/11/2016 8:00 PM</c:v>
                </c:pt>
                <c:pt idx="1173">
                  <c:v>1/11/2016 9:00 PM</c:v>
                </c:pt>
                <c:pt idx="1174">
                  <c:v>1/11/2016 10:00 PM</c:v>
                </c:pt>
                <c:pt idx="1175">
                  <c:v>1/11/2016 11:00 PM</c:v>
                </c:pt>
                <c:pt idx="1176">
                  <c:v>1/12/2016 12:00 AM</c:v>
                </c:pt>
                <c:pt idx="1177">
                  <c:v>1/12/2016 1:00 AM</c:v>
                </c:pt>
                <c:pt idx="1178">
                  <c:v>1/12/2016 2:00 AM</c:v>
                </c:pt>
                <c:pt idx="1179">
                  <c:v>1/12/2016 3:00 AM</c:v>
                </c:pt>
                <c:pt idx="1180">
                  <c:v>1/12/2016 4:00 AM</c:v>
                </c:pt>
                <c:pt idx="1181">
                  <c:v>1/12/2016 5:00 AM</c:v>
                </c:pt>
                <c:pt idx="1182">
                  <c:v>1/12/2016 6:00 AM</c:v>
                </c:pt>
                <c:pt idx="1183">
                  <c:v>1/12/2016 7:00 AM</c:v>
                </c:pt>
                <c:pt idx="1184">
                  <c:v>1/12/2016 8:00 AM</c:v>
                </c:pt>
                <c:pt idx="1185">
                  <c:v>1/12/2016 9:00 AM</c:v>
                </c:pt>
                <c:pt idx="1186">
                  <c:v>1/12/2016 10:00 AM</c:v>
                </c:pt>
                <c:pt idx="1187">
                  <c:v>1/12/2016 11:00 AM</c:v>
                </c:pt>
                <c:pt idx="1188">
                  <c:v>1/12/2016 12:00 PM</c:v>
                </c:pt>
                <c:pt idx="1189">
                  <c:v>1/12/2016 1:00 PM</c:v>
                </c:pt>
                <c:pt idx="1190">
                  <c:v>1/12/2016 2:00 PM</c:v>
                </c:pt>
                <c:pt idx="1191">
                  <c:v>1/12/2016 3:00 PM</c:v>
                </c:pt>
                <c:pt idx="1192">
                  <c:v>1/12/2016 4:00 PM</c:v>
                </c:pt>
                <c:pt idx="1193">
                  <c:v>1/12/2016 5:00 PM</c:v>
                </c:pt>
                <c:pt idx="1194">
                  <c:v>1/12/2016 6:00 PM</c:v>
                </c:pt>
                <c:pt idx="1195">
                  <c:v>1/12/2016 7:00 PM</c:v>
                </c:pt>
                <c:pt idx="1196">
                  <c:v>1/12/2016 8:00 PM</c:v>
                </c:pt>
                <c:pt idx="1197">
                  <c:v>1/12/2016 9:00 PM</c:v>
                </c:pt>
                <c:pt idx="1198">
                  <c:v>1/12/2016 10:00 PM</c:v>
                </c:pt>
                <c:pt idx="1199">
                  <c:v>1/12/2016 11:00 PM</c:v>
                </c:pt>
                <c:pt idx="1200">
                  <c:v>1/13/2016 12:00 AM</c:v>
                </c:pt>
                <c:pt idx="1201">
                  <c:v>1/13/2016 1:00 AM</c:v>
                </c:pt>
                <c:pt idx="1202">
                  <c:v>1/13/2016 2:00 AM</c:v>
                </c:pt>
                <c:pt idx="1203">
                  <c:v>1/13/2016 3:00 AM</c:v>
                </c:pt>
                <c:pt idx="1204">
                  <c:v>1/13/2016 4:00 AM</c:v>
                </c:pt>
                <c:pt idx="1205">
                  <c:v>1/13/2016 5:00 AM</c:v>
                </c:pt>
                <c:pt idx="1206">
                  <c:v>1/13/2016 6:00 AM</c:v>
                </c:pt>
                <c:pt idx="1207">
                  <c:v>1/13/2016 7:00 AM</c:v>
                </c:pt>
                <c:pt idx="1208">
                  <c:v>1/13/2016 8:00 AM</c:v>
                </c:pt>
                <c:pt idx="1209">
                  <c:v>1/13/2016 9:00 AM</c:v>
                </c:pt>
                <c:pt idx="1210">
                  <c:v>1/13/2016 10:00 AM</c:v>
                </c:pt>
                <c:pt idx="1211">
                  <c:v>1/13/2016 11:00 AM</c:v>
                </c:pt>
                <c:pt idx="1212">
                  <c:v>1/13/2016 12:00 PM</c:v>
                </c:pt>
                <c:pt idx="1213">
                  <c:v>1/13/2016 1:00 PM</c:v>
                </c:pt>
                <c:pt idx="1214">
                  <c:v>1/13/2016 2:00 PM</c:v>
                </c:pt>
                <c:pt idx="1215">
                  <c:v>1/13/2016 3:00 PM</c:v>
                </c:pt>
                <c:pt idx="1216">
                  <c:v>1/13/2016 4:00 PM</c:v>
                </c:pt>
                <c:pt idx="1217">
                  <c:v>1/13/2016 5:00 PM</c:v>
                </c:pt>
                <c:pt idx="1218">
                  <c:v>1/13/2016 6:00 PM</c:v>
                </c:pt>
                <c:pt idx="1219">
                  <c:v>1/13/2016 7:00 PM</c:v>
                </c:pt>
                <c:pt idx="1220">
                  <c:v>1/13/2016 8:00 PM</c:v>
                </c:pt>
                <c:pt idx="1221">
                  <c:v>1/13/2016 9:00 PM</c:v>
                </c:pt>
                <c:pt idx="1222">
                  <c:v>1/13/2016 10:00 PM</c:v>
                </c:pt>
                <c:pt idx="1223">
                  <c:v>1/13/2016 11:00 PM</c:v>
                </c:pt>
                <c:pt idx="1224">
                  <c:v>1/14/2016 12:00 AM</c:v>
                </c:pt>
                <c:pt idx="1225">
                  <c:v>1/14/2016 1:00 AM</c:v>
                </c:pt>
                <c:pt idx="1226">
                  <c:v>1/14/2016 2:00 AM</c:v>
                </c:pt>
                <c:pt idx="1227">
                  <c:v>1/14/2016 3:00 AM</c:v>
                </c:pt>
                <c:pt idx="1228">
                  <c:v>1/14/2016 4:00 AM</c:v>
                </c:pt>
                <c:pt idx="1229">
                  <c:v>1/14/2016 5:00 AM</c:v>
                </c:pt>
                <c:pt idx="1230">
                  <c:v>1/14/2016 6:00 AM</c:v>
                </c:pt>
                <c:pt idx="1231">
                  <c:v>1/14/2016 7:00 AM</c:v>
                </c:pt>
                <c:pt idx="1232">
                  <c:v>1/14/2016 8:00 AM</c:v>
                </c:pt>
                <c:pt idx="1233">
                  <c:v>1/14/2016 9:00 AM</c:v>
                </c:pt>
                <c:pt idx="1234">
                  <c:v>1/14/2016 10:00 AM</c:v>
                </c:pt>
                <c:pt idx="1235">
                  <c:v>1/14/2016 11:00 AM</c:v>
                </c:pt>
                <c:pt idx="1236">
                  <c:v>1/14/2016 12:00 PM</c:v>
                </c:pt>
                <c:pt idx="1237">
                  <c:v>1/14/2016 1:00 PM</c:v>
                </c:pt>
                <c:pt idx="1238">
                  <c:v>1/14/2016 2:00 PM</c:v>
                </c:pt>
                <c:pt idx="1239">
                  <c:v>1/14/2016 3:00 PM</c:v>
                </c:pt>
                <c:pt idx="1240">
                  <c:v>1/14/2016 4:00 PM</c:v>
                </c:pt>
                <c:pt idx="1241">
                  <c:v>1/14/2016 5:00 PM</c:v>
                </c:pt>
                <c:pt idx="1242">
                  <c:v>1/14/2016 6:00 PM</c:v>
                </c:pt>
                <c:pt idx="1243">
                  <c:v>1/14/2016 7:00 PM</c:v>
                </c:pt>
                <c:pt idx="1244">
                  <c:v>1/14/2016 8:00 PM</c:v>
                </c:pt>
                <c:pt idx="1245">
                  <c:v>1/14/2016 9:00 PM</c:v>
                </c:pt>
                <c:pt idx="1246">
                  <c:v>1/14/2016 10:00 PM</c:v>
                </c:pt>
                <c:pt idx="1247">
                  <c:v>1/14/2016 11:00 PM</c:v>
                </c:pt>
                <c:pt idx="1248">
                  <c:v>1/15/2016 12:00 AM</c:v>
                </c:pt>
                <c:pt idx="1249">
                  <c:v>1/15/2016 1:00 AM</c:v>
                </c:pt>
                <c:pt idx="1250">
                  <c:v>1/15/2016 2:00 AM</c:v>
                </c:pt>
                <c:pt idx="1251">
                  <c:v>1/15/2016 3:00 AM</c:v>
                </c:pt>
                <c:pt idx="1252">
                  <c:v>1/15/2016 4:00 AM</c:v>
                </c:pt>
                <c:pt idx="1253">
                  <c:v>1/15/2016 5:00 AM</c:v>
                </c:pt>
                <c:pt idx="1254">
                  <c:v>1/15/2016 6:00 AM</c:v>
                </c:pt>
                <c:pt idx="1255">
                  <c:v>1/15/2016 7:00 AM</c:v>
                </c:pt>
                <c:pt idx="1256">
                  <c:v>1/15/2016 8:00 AM</c:v>
                </c:pt>
                <c:pt idx="1257">
                  <c:v>1/15/2016 9:00 AM</c:v>
                </c:pt>
                <c:pt idx="1258">
                  <c:v>1/15/2016 10:00 AM</c:v>
                </c:pt>
                <c:pt idx="1259">
                  <c:v>1/15/2016 11:00 AM</c:v>
                </c:pt>
                <c:pt idx="1260">
                  <c:v>1/15/2016 12:00 PM</c:v>
                </c:pt>
                <c:pt idx="1261">
                  <c:v>1/15/2016 1:00 PM</c:v>
                </c:pt>
                <c:pt idx="1262">
                  <c:v>1/15/2016 2:00 PM</c:v>
                </c:pt>
                <c:pt idx="1263">
                  <c:v>1/15/2016 3:00 PM</c:v>
                </c:pt>
                <c:pt idx="1264">
                  <c:v>1/15/2016 4:00 PM</c:v>
                </c:pt>
                <c:pt idx="1265">
                  <c:v>1/15/2016 5:00 PM</c:v>
                </c:pt>
                <c:pt idx="1266">
                  <c:v>1/15/2016 6:00 PM</c:v>
                </c:pt>
                <c:pt idx="1267">
                  <c:v>1/15/2016 7:00 PM</c:v>
                </c:pt>
                <c:pt idx="1268">
                  <c:v>1/15/2016 8:00 PM</c:v>
                </c:pt>
                <c:pt idx="1269">
                  <c:v>1/15/2016 9:00 PM</c:v>
                </c:pt>
                <c:pt idx="1270">
                  <c:v>1/15/2016 10:00 PM</c:v>
                </c:pt>
                <c:pt idx="1271">
                  <c:v>1/15/2016 11:00 PM</c:v>
                </c:pt>
                <c:pt idx="1272">
                  <c:v>1/16/2016 12:00 AM</c:v>
                </c:pt>
                <c:pt idx="1273">
                  <c:v>1/16/2016 1:00 AM</c:v>
                </c:pt>
                <c:pt idx="1274">
                  <c:v>1/16/2016 2:00 AM</c:v>
                </c:pt>
                <c:pt idx="1275">
                  <c:v>1/16/2016 3:00 AM</c:v>
                </c:pt>
                <c:pt idx="1276">
                  <c:v>1/16/2016 4:00 AM</c:v>
                </c:pt>
                <c:pt idx="1277">
                  <c:v>1/16/2016 5:00 AM</c:v>
                </c:pt>
                <c:pt idx="1278">
                  <c:v>1/16/2016 6:00 AM</c:v>
                </c:pt>
                <c:pt idx="1279">
                  <c:v>1/16/2016 7:00 AM</c:v>
                </c:pt>
                <c:pt idx="1280">
                  <c:v>1/16/2016 8:00 AM</c:v>
                </c:pt>
                <c:pt idx="1281">
                  <c:v>1/16/2016 9:00 AM</c:v>
                </c:pt>
                <c:pt idx="1282">
                  <c:v>1/16/2016 10:00 AM</c:v>
                </c:pt>
                <c:pt idx="1283">
                  <c:v>1/16/2016 11:00 AM</c:v>
                </c:pt>
                <c:pt idx="1284">
                  <c:v>1/16/2016 12:00 PM</c:v>
                </c:pt>
                <c:pt idx="1285">
                  <c:v>1/16/2016 1:00 PM</c:v>
                </c:pt>
                <c:pt idx="1286">
                  <c:v>1/16/2016 2:00 PM</c:v>
                </c:pt>
                <c:pt idx="1287">
                  <c:v>1/16/2016 3:00 PM</c:v>
                </c:pt>
                <c:pt idx="1288">
                  <c:v>1/16/2016 4:00 PM</c:v>
                </c:pt>
                <c:pt idx="1289">
                  <c:v>1/16/2016 5:00 PM</c:v>
                </c:pt>
                <c:pt idx="1290">
                  <c:v>1/16/2016 6:00 PM</c:v>
                </c:pt>
                <c:pt idx="1291">
                  <c:v>1/16/2016 7:00 PM</c:v>
                </c:pt>
                <c:pt idx="1292">
                  <c:v>1/16/2016 8:00 PM</c:v>
                </c:pt>
                <c:pt idx="1293">
                  <c:v>1/16/2016 9:00 PM</c:v>
                </c:pt>
                <c:pt idx="1294">
                  <c:v>1/16/2016 10:00 PM</c:v>
                </c:pt>
                <c:pt idx="1295">
                  <c:v>1/16/2016 11:00 PM</c:v>
                </c:pt>
                <c:pt idx="1296">
                  <c:v>1/17/2016 12:00 AM</c:v>
                </c:pt>
                <c:pt idx="1297">
                  <c:v>1/17/2016 1:00 AM</c:v>
                </c:pt>
                <c:pt idx="1298">
                  <c:v>1/17/2016 2:00 AM</c:v>
                </c:pt>
                <c:pt idx="1299">
                  <c:v>1/17/2016 3:00 AM</c:v>
                </c:pt>
                <c:pt idx="1300">
                  <c:v>1/17/2016 4:00 AM</c:v>
                </c:pt>
                <c:pt idx="1301">
                  <c:v>1/17/2016 5:00 AM</c:v>
                </c:pt>
                <c:pt idx="1302">
                  <c:v>1/17/2016 6:00 AM</c:v>
                </c:pt>
                <c:pt idx="1303">
                  <c:v>1/17/2016 7:00 AM</c:v>
                </c:pt>
                <c:pt idx="1304">
                  <c:v>1/17/2016 8:00 AM</c:v>
                </c:pt>
                <c:pt idx="1305">
                  <c:v>1/17/2016 9:00 AM</c:v>
                </c:pt>
                <c:pt idx="1306">
                  <c:v>1/17/2016 10:00 AM</c:v>
                </c:pt>
                <c:pt idx="1307">
                  <c:v>1/17/2016 11:00 AM</c:v>
                </c:pt>
                <c:pt idx="1308">
                  <c:v>1/17/2016 12:00 PM</c:v>
                </c:pt>
                <c:pt idx="1309">
                  <c:v>1/17/2016 1:00 PM</c:v>
                </c:pt>
                <c:pt idx="1310">
                  <c:v>1/17/2016 2:00 PM</c:v>
                </c:pt>
                <c:pt idx="1311">
                  <c:v>1/17/2016 3:00 PM</c:v>
                </c:pt>
                <c:pt idx="1312">
                  <c:v>1/17/2016 4:00 PM</c:v>
                </c:pt>
                <c:pt idx="1313">
                  <c:v>1/17/2016 5:00 PM</c:v>
                </c:pt>
                <c:pt idx="1314">
                  <c:v>1/17/2016 6:00 PM</c:v>
                </c:pt>
                <c:pt idx="1315">
                  <c:v>1/17/2016 7:00 PM</c:v>
                </c:pt>
                <c:pt idx="1316">
                  <c:v>1/17/2016 8:00 PM</c:v>
                </c:pt>
                <c:pt idx="1317">
                  <c:v>1/17/2016 9:00 PM</c:v>
                </c:pt>
                <c:pt idx="1318">
                  <c:v>1/17/2016 10:00 PM</c:v>
                </c:pt>
                <c:pt idx="1319">
                  <c:v>1/17/2016 11:00 PM</c:v>
                </c:pt>
                <c:pt idx="1320">
                  <c:v>1/18/2016 12:00 AM</c:v>
                </c:pt>
                <c:pt idx="1321">
                  <c:v>1/18/2016 1:00 AM</c:v>
                </c:pt>
                <c:pt idx="1322">
                  <c:v>1/18/2016 2:00 AM</c:v>
                </c:pt>
                <c:pt idx="1323">
                  <c:v>1/18/2016 3:00 AM</c:v>
                </c:pt>
                <c:pt idx="1324">
                  <c:v>1/18/2016 4:00 AM</c:v>
                </c:pt>
                <c:pt idx="1325">
                  <c:v>1/18/2016 5:00 AM</c:v>
                </c:pt>
                <c:pt idx="1326">
                  <c:v>1/18/2016 6:00 AM</c:v>
                </c:pt>
                <c:pt idx="1327">
                  <c:v>1/18/2016 7:00 AM</c:v>
                </c:pt>
                <c:pt idx="1328">
                  <c:v>1/18/2016 8:00 AM</c:v>
                </c:pt>
                <c:pt idx="1329">
                  <c:v>1/18/2016 9:00 AM</c:v>
                </c:pt>
                <c:pt idx="1330">
                  <c:v>1/18/2016 10:00 AM</c:v>
                </c:pt>
                <c:pt idx="1331">
                  <c:v>1/18/2016 11:00 AM</c:v>
                </c:pt>
                <c:pt idx="1332">
                  <c:v>1/18/2016 12:00 PM</c:v>
                </c:pt>
                <c:pt idx="1333">
                  <c:v>1/18/2016 1:00 PM</c:v>
                </c:pt>
                <c:pt idx="1334">
                  <c:v>1/18/2016 2:00 PM</c:v>
                </c:pt>
                <c:pt idx="1335">
                  <c:v>1/18/2016 3:00 PM</c:v>
                </c:pt>
                <c:pt idx="1336">
                  <c:v>1/18/2016 4:00 PM</c:v>
                </c:pt>
                <c:pt idx="1337">
                  <c:v>1/18/2016 5:00 PM</c:v>
                </c:pt>
                <c:pt idx="1338">
                  <c:v>1/18/2016 6:00 PM</c:v>
                </c:pt>
                <c:pt idx="1339">
                  <c:v>1/18/2016 7:00 PM</c:v>
                </c:pt>
                <c:pt idx="1340">
                  <c:v>1/18/2016 8:00 PM</c:v>
                </c:pt>
                <c:pt idx="1341">
                  <c:v>1/18/2016 9:00 PM</c:v>
                </c:pt>
                <c:pt idx="1342">
                  <c:v>1/18/2016 10:00 PM</c:v>
                </c:pt>
                <c:pt idx="1343">
                  <c:v>1/18/2016 11:00 PM</c:v>
                </c:pt>
                <c:pt idx="1344">
                  <c:v>1/19/2016 12:00 AM</c:v>
                </c:pt>
                <c:pt idx="1345">
                  <c:v>1/19/2016 1:00 AM</c:v>
                </c:pt>
                <c:pt idx="1346">
                  <c:v>1/19/2016 2:00 AM</c:v>
                </c:pt>
                <c:pt idx="1347">
                  <c:v>1/19/2016 3:00 AM</c:v>
                </c:pt>
                <c:pt idx="1348">
                  <c:v>1/19/2016 4:00 AM</c:v>
                </c:pt>
                <c:pt idx="1349">
                  <c:v>1/19/2016 5:00 AM</c:v>
                </c:pt>
                <c:pt idx="1350">
                  <c:v>1/19/2016 6:00 AM</c:v>
                </c:pt>
                <c:pt idx="1351">
                  <c:v>1/19/2016 7:00 AM</c:v>
                </c:pt>
                <c:pt idx="1352">
                  <c:v>1/19/2016 8:00 AM</c:v>
                </c:pt>
                <c:pt idx="1353">
                  <c:v>1/19/2016 9:00 AM</c:v>
                </c:pt>
                <c:pt idx="1354">
                  <c:v>1/19/2016 10:00 AM</c:v>
                </c:pt>
                <c:pt idx="1355">
                  <c:v>1/19/2016 11:00 AM</c:v>
                </c:pt>
                <c:pt idx="1356">
                  <c:v>1/19/2016 12:00 PM</c:v>
                </c:pt>
                <c:pt idx="1357">
                  <c:v>1/19/2016 1:00 PM</c:v>
                </c:pt>
                <c:pt idx="1358">
                  <c:v>1/19/2016 2:00 PM</c:v>
                </c:pt>
                <c:pt idx="1359">
                  <c:v>1/19/2016 3:00 PM</c:v>
                </c:pt>
                <c:pt idx="1360">
                  <c:v>1/19/2016 4:00 PM</c:v>
                </c:pt>
                <c:pt idx="1361">
                  <c:v>1/19/2016 5:00 PM</c:v>
                </c:pt>
                <c:pt idx="1362">
                  <c:v>1/19/2016 6:00 PM</c:v>
                </c:pt>
                <c:pt idx="1363">
                  <c:v>1/19/2016 7:00 PM</c:v>
                </c:pt>
                <c:pt idx="1364">
                  <c:v>1/19/2016 8:00 PM</c:v>
                </c:pt>
                <c:pt idx="1365">
                  <c:v>1/19/2016 9:00 PM</c:v>
                </c:pt>
                <c:pt idx="1366">
                  <c:v>1/19/2016 10:00 PM</c:v>
                </c:pt>
                <c:pt idx="1367">
                  <c:v>1/19/2016 11:00 PM</c:v>
                </c:pt>
                <c:pt idx="1368">
                  <c:v>1/20/2016 12:00 AM</c:v>
                </c:pt>
                <c:pt idx="1369">
                  <c:v>1/20/2016 1:00 AM</c:v>
                </c:pt>
                <c:pt idx="1370">
                  <c:v>1/20/2016 2:00 AM</c:v>
                </c:pt>
                <c:pt idx="1371">
                  <c:v>1/20/2016 3:00 AM</c:v>
                </c:pt>
                <c:pt idx="1372">
                  <c:v>1/20/2016 4:00 AM</c:v>
                </c:pt>
                <c:pt idx="1373">
                  <c:v>1/20/2016 5:00 AM</c:v>
                </c:pt>
                <c:pt idx="1374">
                  <c:v>1/20/2016 6:00 AM</c:v>
                </c:pt>
                <c:pt idx="1375">
                  <c:v>1/20/2016 7:00 AM</c:v>
                </c:pt>
                <c:pt idx="1376">
                  <c:v>1/20/2016 8:00 AM</c:v>
                </c:pt>
                <c:pt idx="1377">
                  <c:v>1/20/2016 9:00 AM</c:v>
                </c:pt>
                <c:pt idx="1378">
                  <c:v>1/20/2016 10:00 AM</c:v>
                </c:pt>
                <c:pt idx="1379">
                  <c:v>1/20/2016 11:00 AM</c:v>
                </c:pt>
                <c:pt idx="1380">
                  <c:v>1/20/2016 12:00 PM</c:v>
                </c:pt>
                <c:pt idx="1381">
                  <c:v>1/20/2016 1:00 PM</c:v>
                </c:pt>
                <c:pt idx="1382">
                  <c:v>1/20/2016 2:00 PM</c:v>
                </c:pt>
                <c:pt idx="1383">
                  <c:v>1/20/2016 3:00 PM</c:v>
                </c:pt>
                <c:pt idx="1384">
                  <c:v>1/20/2016 4:00 PM</c:v>
                </c:pt>
                <c:pt idx="1385">
                  <c:v>1/20/2016 5:00 PM</c:v>
                </c:pt>
                <c:pt idx="1386">
                  <c:v>1/20/2016 6:00 PM</c:v>
                </c:pt>
                <c:pt idx="1387">
                  <c:v>1/20/2016 7:00 PM</c:v>
                </c:pt>
                <c:pt idx="1388">
                  <c:v>1/20/2016 8:00 PM</c:v>
                </c:pt>
                <c:pt idx="1389">
                  <c:v>1/20/2016 9:00 PM</c:v>
                </c:pt>
                <c:pt idx="1390">
                  <c:v>1/20/2016 10:00 PM</c:v>
                </c:pt>
                <c:pt idx="1391">
                  <c:v>1/20/2016 11:00 PM</c:v>
                </c:pt>
                <c:pt idx="1392">
                  <c:v>1/21/2016 12:00 AM</c:v>
                </c:pt>
                <c:pt idx="1393">
                  <c:v>1/21/2016 1:00 AM</c:v>
                </c:pt>
                <c:pt idx="1394">
                  <c:v>1/21/2016 2:00 AM</c:v>
                </c:pt>
                <c:pt idx="1395">
                  <c:v>1/21/2016 3:00 AM</c:v>
                </c:pt>
                <c:pt idx="1396">
                  <c:v>1/21/2016 4:00 AM</c:v>
                </c:pt>
                <c:pt idx="1397">
                  <c:v>1/21/2016 5:00 AM</c:v>
                </c:pt>
                <c:pt idx="1398">
                  <c:v>1/21/2016 6:00 AM</c:v>
                </c:pt>
                <c:pt idx="1399">
                  <c:v>1/21/2016 7:00 AM</c:v>
                </c:pt>
                <c:pt idx="1400">
                  <c:v>1/21/2016 8:00 AM</c:v>
                </c:pt>
                <c:pt idx="1401">
                  <c:v>1/21/2016 9:00 AM</c:v>
                </c:pt>
                <c:pt idx="1402">
                  <c:v>1/21/2016 10:00 AM</c:v>
                </c:pt>
                <c:pt idx="1403">
                  <c:v>1/21/2016 11:00 AM</c:v>
                </c:pt>
                <c:pt idx="1404">
                  <c:v>1/21/2016 12:00 PM</c:v>
                </c:pt>
                <c:pt idx="1405">
                  <c:v>1/21/2016 1:00 PM</c:v>
                </c:pt>
                <c:pt idx="1406">
                  <c:v>1/21/2016 2:00 PM</c:v>
                </c:pt>
                <c:pt idx="1407">
                  <c:v>1/21/2016 3:00 PM</c:v>
                </c:pt>
                <c:pt idx="1408">
                  <c:v>1/21/2016 4:00 PM</c:v>
                </c:pt>
                <c:pt idx="1409">
                  <c:v>1/21/2016 5:00 PM</c:v>
                </c:pt>
                <c:pt idx="1410">
                  <c:v>1/21/2016 6:00 PM</c:v>
                </c:pt>
                <c:pt idx="1411">
                  <c:v>1/21/2016 7:00 PM</c:v>
                </c:pt>
                <c:pt idx="1412">
                  <c:v>1/21/2016 8:00 PM</c:v>
                </c:pt>
                <c:pt idx="1413">
                  <c:v>1/21/2016 9:00 PM</c:v>
                </c:pt>
                <c:pt idx="1414">
                  <c:v>1/21/2016 10:00 PM</c:v>
                </c:pt>
                <c:pt idx="1415">
                  <c:v>1/21/2016 11:00 PM</c:v>
                </c:pt>
                <c:pt idx="1416">
                  <c:v>1/22/2016 12:00 AM</c:v>
                </c:pt>
                <c:pt idx="1417">
                  <c:v>1/22/2016 1:00 AM</c:v>
                </c:pt>
                <c:pt idx="1418">
                  <c:v>1/22/2016 2:00 AM</c:v>
                </c:pt>
                <c:pt idx="1419">
                  <c:v>1/22/2016 3:00 AM</c:v>
                </c:pt>
                <c:pt idx="1420">
                  <c:v>1/22/2016 4:00 AM</c:v>
                </c:pt>
                <c:pt idx="1421">
                  <c:v>1/22/2016 5:00 AM</c:v>
                </c:pt>
                <c:pt idx="1422">
                  <c:v>1/22/2016 6:00 AM</c:v>
                </c:pt>
                <c:pt idx="1423">
                  <c:v>1/22/2016 7:00 AM</c:v>
                </c:pt>
                <c:pt idx="1424">
                  <c:v>1/22/2016 8:00 AM</c:v>
                </c:pt>
                <c:pt idx="1425">
                  <c:v>1/22/2016 9:00 AM</c:v>
                </c:pt>
                <c:pt idx="1426">
                  <c:v>1/22/2016 10:00 AM</c:v>
                </c:pt>
                <c:pt idx="1427">
                  <c:v>1/22/2016 11:00 AM</c:v>
                </c:pt>
                <c:pt idx="1428">
                  <c:v>1/22/2016 12:00 PM</c:v>
                </c:pt>
                <c:pt idx="1429">
                  <c:v>1/22/2016 1:00 PM</c:v>
                </c:pt>
                <c:pt idx="1430">
                  <c:v>1/22/2016 2:00 PM</c:v>
                </c:pt>
                <c:pt idx="1431">
                  <c:v>1/22/2016 3:00 PM</c:v>
                </c:pt>
                <c:pt idx="1432">
                  <c:v>1/22/2016 4:00 PM</c:v>
                </c:pt>
                <c:pt idx="1433">
                  <c:v>1/22/2016 5:00 PM</c:v>
                </c:pt>
                <c:pt idx="1434">
                  <c:v>1/22/2016 6:00 PM</c:v>
                </c:pt>
                <c:pt idx="1435">
                  <c:v>1/22/2016 7:00 PM</c:v>
                </c:pt>
                <c:pt idx="1436">
                  <c:v>1/22/2016 8:00 PM</c:v>
                </c:pt>
                <c:pt idx="1437">
                  <c:v>1/22/2016 9:00 PM</c:v>
                </c:pt>
                <c:pt idx="1438">
                  <c:v>1/22/2016 10:00 PM</c:v>
                </c:pt>
                <c:pt idx="1439">
                  <c:v>1/22/2016 11:00 PM</c:v>
                </c:pt>
                <c:pt idx="1440">
                  <c:v>1/23/2016 12:00 AM</c:v>
                </c:pt>
                <c:pt idx="1441">
                  <c:v>1/23/2016 1:00 AM</c:v>
                </c:pt>
                <c:pt idx="1442">
                  <c:v>1/23/2016 2:00 AM</c:v>
                </c:pt>
                <c:pt idx="1443">
                  <c:v>1/23/2016 3:00 AM</c:v>
                </c:pt>
                <c:pt idx="1444">
                  <c:v>1/23/2016 4:00 AM</c:v>
                </c:pt>
                <c:pt idx="1445">
                  <c:v>1/23/2016 5:00 AM</c:v>
                </c:pt>
                <c:pt idx="1446">
                  <c:v>1/23/2016 6:00 AM</c:v>
                </c:pt>
                <c:pt idx="1447">
                  <c:v>1/23/2016 7:00 AM</c:v>
                </c:pt>
                <c:pt idx="1448">
                  <c:v>1/23/2016 8:00 AM</c:v>
                </c:pt>
                <c:pt idx="1449">
                  <c:v>1/23/2016 9:00 AM</c:v>
                </c:pt>
                <c:pt idx="1450">
                  <c:v>1/23/2016 10:00 AM</c:v>
                </c:pt>
                <c:pt idx="1451">
                  <c:v>1/23/2016 11:00 AM</c:v>
                </c:pt>
                <c:pt idx="1452">
                  <c:v>1/23/2016 12:00 PM</c:v>
                </c:pt>
                <c:pt idx="1453">
                  <c:v>1/23/2016 1:00 PM</c:v>
                </c:pt>
                <c:pt idx="1454">
                  <c:v>1/23/2016 2:00 PM</c:v>
                </c:pt>
                <c:pt idx="1455">
                  <c:v>1/23/2016 3:00 PM</c:v>
                </c:pt>
                <c:pt idx="1456">
                  <c:v>1/23/2016 4:00 PM</c:v>
                </c:pt>
                <c:pt idx="1457">
                  <c:v>1/23/2016 5:00 PM</c:v>
                </c:pt>
                <c:pt idx="1458">
                  <c:v>1/23/2016 6:00 PM</c:v>
                </c:pt>
                <c:pt idx="1459">
                  <c:v>1/23/2016 7:00 PM</c:v>
                </c:pt>
                <c:pt idx="1460">
                  <c:v>1/23/2016 8:00 PM</c:v>
                </c:pt>
                <c:pt idx="1461">
                  <c:v>1/23/2016 9:00 PM</c:v>
                </c:pt>
                <c:pt idx="1462">
                  <c:v>1/23/2016 10:00 PM</c:v>
                </c:pt>
                <c:pt idx="1463">
                  <c:v>1/23/2016 11:00 PM</c:v>
                </c:pt>
                <c:pt idx="1464">
                  <c:v>1/24/2016 12:00 AM</c:v>
                </c:pt>
                <c:pt idx="1465">
                  <c:v>1/24/2016 1:00 AM</c:v>
                </c:pt>
                <c:pt idx="1466">
                  <c:v>1/24/2016 2:00 AM</c:v>
                </c:pt>
                <c:pt idx="1467">
                  <c:v>1/24/2016 3:00 AM</c:v>
                </c:pt>
                <c:pt idx="1468">
                  <c:v>1/24/2016 4:00 AM</c:v>
                </c:pt>
                <c:pt idx="1469">
                  <c:v>1/24/2016 5:00 AM</c:v>
                </c:pt>
                <c:pt idx="1470">
                  <c:v>1/24/2016 6:00 AM</c:v>
                </c:pt>
                <c:pt idx="1471">
                  <c:v>1/24/2016 7:00 AM</c:v>
                </c:pt>
                <c:pt idx="1472">
                  <c:v>1/24/2016 8:00 AM</c:v>
                </c:pt>
                <c:pt idx="1473">
                  <c:v>1/24/2016 9:00 AM</c:v>
                </c:pt>
                <c:pt idx="1474">
                  <c:v>1/24/2016 10:00 AM</c:v>
                </c:pt>
                <c:pt idx="1475">
                  <c:v>1/24/2016 11:00 AM</c:v>
                </c:pt>
                <c:pt idx="1476">
                  <c:v>1/24/2016 12:00 PM</c:v>
                </c:pt>
                <c:pt idx="1477">
                  <c:v>1/24/2016 1:00 PM</c:v>
                </c:pt>
                <c:pt idx="1478">
                  <c:v>1/24/2016 2:00 PM</c:v>
                </c:pt>
                <c:pt idx="1479">
                  <c:v>1/24/2016 3:00 PM</c:v>
                </c:pt>
                <c:pt idx="1480">
                  <c:v>1/24/2016 4:00 PM</c:v>
                </c:pt>
                <c:pt idx="1481">
                  <c:v>1/24/2016 5:00 PM</c:v>
                </c:pt>
                <c:pt idx="1482">
                  <c:v>1/24/2016 6:00 PM</c:v>
                </c:pt>
                <c:pt idx="1483">
                  <c:v>1/24/2016 7:00 PM</c:v>
                </c:pt>
                <c:pt idx="1484">
                  <c:v>1/24/2016 8:00 PM</c:v>
                </c:pt>
                <c:pt idx="1485">
                  <c:v>1/24/2016 9:00 PM</c:v>
                </c:pt>
                <c:pt idx="1486">
                  <c:v>1/24/2016 10:00 PM</c:v>
                </c:pt>
                <c:pt idx="1487">
                  <c:v>1/24/2016 11:00 PM</c:v>
                </c:pt>
                <c:pt idx="1488">
                  <c:v>1/25/2016 12:00 AM</c:v>
                </c:pt>
                <c:pt idx="1489">
                  <c:v>1/25/2016 1:00 AM</c:v>
                </c:pt>
                <c:pt idx="1490">
                  <c:v>1/25/2016 2:00 AM</c:v>
                </c:pt>
                <c:pt idx="1491">
                  <c:v>1/25/2016 3:00 AM</c:v>
                </c:pt>
                <c:pt idx="1492">
                  <c:v>1/25/2016 4:00 AM</c:v>
                </c:pt>
                <c:pt idx="1493">
                  <c:v>1/25/2016 5:00 AM</c:v>
                </c:pt>
                <c:pt idx="1494">
                  <c:v>1/25/2016 6:00 AM</c:v>
                </c:pt>
                <c:pt idx="1495">
                  <c:v>1/25/2016 7:00 AM</c:v>
                </c:pt>
                <c:pt idx="1496">
                  <c:v>1/25/2016 8:00 AM</c:v>
                </c:pt>
                <c:pt idx="1497">
                  <c:v>1/25/2016 9:00 AM</c:v>
                </c:pt>
                <c:pt idx="1498">
                  <c:v>1/25/2016 10:00 AM</c:v>
                </c:pt>
                <c:pt idx="1499">
                  <c:v>1/25/2016 11:00 AM</c:v>
                </c:pt>
                <c:pt idx="1500">
                  <c:v>1/25/2016 12:00 PM</c:v>
                </c:pt>
                <c:pt idx="1501">
                  <c:v>1/25/2016 1:00 PM</c:v>
                </c:pt>
                <c:pt idx="1502">
                  <c:v>1/25/2016 2:00 PM</c:v>
                </c:pt>
                <c:pt idx="1503">
                  <c:v>1/25/2016 3:00 PM</c:v>
                </c:pt>
                <c:pt idx="1504">
                  <c:v>1/25/2016 4:00 PM</c:v>
                </c:pt>
                <c:pt idx="1505">
                  <c:v>1/25/2016 5:00 PM</c:v>
                </c:pt>
                <c:pt idx="1506">
                  <c:v>1/25/2016 6:00 PM</c:v>
                </c:pt>
                <c:pt idx="1507">
                  <c:v>1/25/2016 7:00 PM</c:v>
                </c:pt>
                <c:pt idx="1508">
                  <c:v>1/25/2016 8:00 PM</c:v>
                </c:pt>
                <c:pt idx="1509">
                  <c:v>1/25/2016 9:00 PM</c:v>
                </c:pt>
                <c:pt idx="1510">
                  <c:v>1/25/2016 10:00 PM</c:v>
                </c:pt>
                <c:pt idx="1511">
                  <c:v>1/25/2016 11:00 PM</c:v>
                </c:pt>
                <c:pt idx="1512">
                  <c:v>1/26/2016 12:00 AM</c:v>
                </c:pt>
                <c:pt idx="1513">
                  <c:v>1/26/2016 1:00 AM</c:v>
                </c:pt>
                <c:pt idx="1514">
                  <c:v>1/26/2016 2:00 AM</c:v>
                </c:pt>
                <c:pt idx="1515">
                  <c:v>1/26/2016 3:00 AM</c:v>
                </c:pt>
                <c:pt idx="1516">
                  <c:v>1/26/2016 4:00 AM</c:v>
                </c:pt>
                <c:pt idx="1517">
                  <c:v>1/26/2016 5:00 AM</c:v>
                </c:pt>
                <c:pt idx="1518">
                  <c:v>1/26/2016 6:00 AM</c:v>
                </c:pt>
                <c:pt idx="1519">
                  <c:v>1/26/2016 7:00 AM</c:v>
                </c:pt>
                <c:pt idx="1520">
                  <c:v>1/26/2016 8:00 AM</c:v>
                </c:pt>
                <c:pt idx="1521">
                  <c:v>1/26/2016 9:00 AM</c:v>
                </c:pt>
                <c:pt idx="1522">
                  <c:v>1/26/2016 10:00 AM</c:v>
                </c:pt>
                <c:pt idx="1523">
                  <c:v>1/26/2016 11:00 AM</c:v>
                </c:pt>
                <c:pt idx="1524">
                  <c:v>1/26/2016 12:00 PM</c:v>
                </c:pt>
                <c:pt idx="1525">
                  <c:v>1/26/2016 1:00 PM</c:v>
                </c:pt>
                <c:pt idx="1526">
                  <c:v>1/26/2016 2:00 PM</c:v>
                </c:pt>
                <c:pt idx="1527">
                  <c:v>1/26/2016 3:00 PM</c:v>
                </c:pt>
                <c:pt idx="1528">
                  <c:v>1/26/2016 4:00 PM</c:v>
                </c:pt>
                <c:pt idx="1529">
                  <c:v>1/26/2016 5:00 PM</c:v>
                </c:pt>
                <c:pt idx="1530">
                  <c:v>1/26/2016 6:00 PM</c:v>
                </c:pt>
                <c:pt idx="1531">
                  <c:v>1/26/2016 7:00 PM</c:v>
                </c:pt>
                <c:pt idx="1532">
                  <c:v>1/26/2016 8:00 PM</c:v>
                </c:pt>
                <c:pt idx="1533">
                  <c:v>1/26/2016 9:00 PM</c:v>
                </c:pt>
                <c:pt idx="1534">
                  <c:v>1/26/2016 10:00 PM</c:v>
                </c:pt>
                <c:pt idx="1535">
                  <c:v>1/26/2016 11:00 PM</c:v>
                </c:pt>
                <c:pt idx="1536">
                  <c:v>1/27/2016 12:00 AM</c:v>
                </c:pt>
                <c:pt idx="1537">
                  <c:v>1/27/2016 1:00 AM</c:v>
                </c:pt>
                <c:pt idx="1538">
                  <c:v>1/27/2016 2:00 AM</c:v>
                </c:pt>
                <c:pt idx="1539">
                  <c:v>1/27/2016 3:00 AM</c:v>
                </c:pt>
                <c:pt idx="1540">
                  <c:v>1/27/2016 4:00 AM</c:v>
                </c:pt>
                <c:pt idx="1541">
                  <c:v>1/27/2016 5:00 AM</c:v>
                </c:pt>
                <c:pt idx="1542">
                  <c:v>1/27/2016 6:00 AM</c:v>
                </c:pt>
                <c:pt idx="1543">
                  <c:v>1/27/2016 7:00 AM</c:v>
                </c:pt>
                <c:pt idx="1544">
                  <c:v>1/27/2016 8:00 AM</c:v>
                </c:pt>
                <c:pt idx="1545">
                  <c:v>1/27/2016 9:00 AM</c:v>
                </c:pt>
                <c:pt idx="1546">
                  <c:v>1/27/2016 10:00 AM</c:v>
                </c:pt>
                <c:pt idx="1547">
                  <c:v>1/27/2016 11:00 AM</c:v>
                </c:pt>
                <c:pt idx="1548">
                  <c:v>1/27/2016 12:00 PM</c:v>
                </c:pt>
                <c:pt idx="1549">
                  <c:v>1/27/2016 1:00 PM</c:v>
                </c:pt>
                <c:pt idx="1550">
                  <c:v>1/27/2016 2:00 PM</c:v>
                </c:pt>
                <c:pt idx="1551">
                  <c:v>1/27/2016 3:00 PM</c:v>
                </c:pt>
                <c:pt idx="1552">
                  <c:v>1/27/2016 4:00 PM</c:v>
                </c:pt>
                <c:pt idx="1553">
                  <c:v>1/27/2016 5:00 PM</c:v>
                </c:pt>
                <c:pt idx="1554">
                  <c:v>1/27/2016 6:00 PM</c:v>
                </c:pt>
                <c:pt idx="1555">
                  <c:v>1/27/2016 7:00 PM</c:v>
                </c:pt>
                <c:pt idx="1556">
                  <c:v>1/27/2016 8:00 PM</c:v>
                </c:pt>
                <c:pt idx="1557">
                  <c:v>1/27/2016 9:00 PM</c:v>
                </c:pt>
                <c:pt idx="1558">
                  <c:v>1/27/2016 10:00 PM</c:v>
                </c:pt>
                <c:pt idx="1559">
                  <c:v>1/27/2016 11:00 PM</c:v>
                </c:pt>
                <c:pt idx="1560">
                  <c:v>1/28/2016 12:00 AM</c:v>
                </c:pt>
                <c:pt idx="1561">
                  <c:v>1/28/2016 1:00 AM</c:v>
                </c:pt>
                <c:pt idx="1562">
                  <c:v>1/28/2016 2:00 AM</c:v>
                </c:pt>
                <c:pt idx="1563">
                  <c:v>1/28/2016 3:00 AM</c:v>
                </c:pt>
                <c:pt idx="1564">
                  <c:v>1/28/2016 4:00 AM</c:v>
                </c:pt>
                <c:pt idx="1565">
                  <c:v>1/28/2016 5:00 AM</c:v>
                </c:pt>
                <c:pt idx="1566">
                  <c:v>1/28/2016 6:00 AM</c:v>
                </c:pt>
                <c:pt idx="1567">
                  <c:v>1/28/2016 7:00 AM</c:v>
                </c:pt>
                <c:pt idx="1568">
                  <c:v>1/28/2016 8:00 AM</c:v>
                </c:pt>
                <c:pt idx="1569">
                  <c:v>1/28/2016 9:00 AM</c:v>
                </c:pt>
                <c:pt idx="1570">
                  <c:v>1/28/2016 10:00 AM</c:v>
                </c:pt>
                <c:pt idx="1571">
                  <c:v>1/28/2016 11:00 AM</c:v>
                </c:pt>
                <c:pt idx="1572">
                  <c:v>1/28/2016 12:00 PM</c:v>
                </c:pt>
                <c:pt idx="1573">
                  <c:v>1/28/2016 1:00 PM</c:v>
                </c:pt>
                <c:pt idx="1574">
                  <c:v>1/28/2016 2:00 PM</c:v>
                </c:pt>
                <c:pt idx="1575">
                  <c:v>1/28/2016 3:00 PM</c:v>
                </c:pt>
                <c:pt idx="1576">
                  <c:v>1/28/2016 4:00 PM</c:v>
                </c:pt>
                <c:pt idx="1577">
                  <c:v>1/28/2016 5:00 PM</c:v>
                </c:pt>
                <c:pt idx="1578">
                  <c:v>1/28/2016 6:00 PM</c:v>
                </c:pt>
                <c:pt idx="1579">
                  <c:v>1/28/2016 7:00 PM</c:v>
                </c:pt>
                <c:pt idx="1580">
                  <c:v>1/28/2016 8:00 PM</c:v>
                </c:pt>
                <c:pt idx="1581">
                  <c:v>1/28/2016 9:00 PM</c:v>
                </c:pt>
                <c:pt idx="1582">
                  <c:v>1/28/2016 10:00 PM</c:v>
                </c:pt>
                <c:pt idx="1583">
                  <c:v>1/28/2016 11:00 PM</c:v>
                </c:pt>
                <c:pt idx="1584">
                  <c:v>1/29/2016 12:00 AM</c:v>
                </c:pt>
                <c:pt idx="1585">
                  <c:v>1/29/2016 1:00 AM</c:v>
                </c:pt>
                <c:pt idx="1586">
                  <c:v>1/29/2016 2:00 AM</c:v>
                </c:pt>
                <c:pt idx="1587">
                  <c:v>1/29/2016 3:00 AM</c:v>
                </c:pt>
                <c:pt idx="1588">
                  <c:v>1/29/2016 4:00 AM</c:v>
                </c:pt>
                <c:pt idx="1589">
                  <c:v>1/29/2016 5:00 AM</c:v>
                </c:pt>
                <c:pt idx="1590">
                  <c:v>1/29/2016 6:00 AM</c:v>
                </c:pt>
                <c:pt idx="1591">
                  <c:v>1/29/2016 7:00 AM</c:v>
                </c:pt>
                <c:pt idx="1592">
                  <c:v>1/29/2016 8:00 AM</c:v>
                </c:pt>
                <c:pt idx="1593">
                  <c:v>1/29/2016 9:00 AM</c:v>
                </c:pt>
                <c:pt idx="1594">
                  <c:v>1/29/2016 10:00 AM</c:v>
                </c:pt>
                <c:pt idx="1595">
                  <c:v>1/29/2016 11:00 AM</c:v>
                </c:pt>
                <c:pt idx="1596">
                  <c:v>1/29/2016 12:00 PM</c:v>
                </c:pt>
                <c:pt idx="1597">
                  <c:v>1/29/2016 1:00 PM</c:v>
                </c:pt>
                <c:pt idx="1598">
                  <c:v>1/29/2016 2:00 PM</c:v>
                </c:pt>
                <c:pt idx="1599">
                  <c:v>1/29/2016 3:00 PM</c:v>
                </c:pt>
                <c:pt idx="1600">
                  <c:v>1/29/2016 4:00 PM</c:v>
                </c:pt>
                <c:pt idx="1601">
                  <c:v>1/29/2016 5:00 PM</c:v>
                </c:pt>
                <c:pt idx="1602">
                  <c:v>1/29/2016 6:00 PM</c:v>
                </c:pt>
                <c:pt idx="1603">
                  <c:v>1/29/2016 7:00 PM</c:v>
                </c:pt>
                <c:pt idx="1604">
                  <c:v>1/29/2016 8:00 PM</c:v>
                </c:pt>
                <c:pt idx="1605">
                  <c:v>1/29/2016 9:00 PM</c:v>
                </c:pt>
                <c:pt idx="1606">
                  <c:v>1/29/2016 10:00 PM</c:v>
                </c:pt>
                <c:pt idx="1607">
                  <c:v>1/29/2016 11:00 PM</c:v>
                </c:pt>
                <c:pt idx="1608">
                  <c:v>1/30/2016 12:00 AM</c:v>
                </c:pt>
                <c:pt idx="1609">
                  <c:v>1/30/2016 1:00 AM</c:v>
                </c:pt>
                <c:pt idx="1610">
                  <c:v>1/30/2016 2:00 AM</c:v>
                </c:pt>
                <c:pt idx="1611">
                  <c:v>1/30/2016 3:00 AM</c:v>
                </c:pt>
                <c:pt idx="1612">
                  <c:v>1/30/2016 4:00 AM</c:v>
                </c:pt>
                <c:pt idx="1613">
                  <c:v>1/30/2016 5:00 AM</c:v>
                </c:pt>
                <c:pt idx="1614">
                  <c:v>1/30/2016 6:00 AM</c:v>
                </c:pt>
                <c:pt idx="1615">
                  <c:v>1/30/2016 7:00 AM</c:v>
                </c:pt>
                <c:pt idx="1616">
                  <c:v>1/30/2016 8:00 AM</c:v>
                </c:pt>
                <c:pt idx="1617">
                  <c:v>1/30/2016 9:00 AM</c:v>
                </c:pt>
                <c:pt idx="1618">
                  <c:v>1/30/2016 10:00 AM</c:v>
                </c:pt>
                <c:pt idx="1619">
                  <c:v>1/30/2016 11:00 AM</c:v>
                </c:pt>
                <c:pt idx="1620">
                  <c:v>1/30/2016 12:00 PM</c:v>
                </c:pt>
                <c:pt idx="1621">
                  <c:v>1/30/2016 1:00 PM</c:v>
                </c:pt>
                <c:pt idx="1622">
                  <c:v>1/30/2016 2:00 PM</c:v>
                </c:pt>
                <c:pt idx="1623">
                  <c:v>1/30/2016 3:00 PM</c:v>
                </c:pt>
                <c:pt idx="1624">
                  <c:v>1/30/2016 4:00 PM</c:v>
                </c:pt>
                <c:pt idx="1625">
                  <c:v>1/30/2016 5:00 PM</c:v>
                </c:pt>
                <c:pt idx="1626">
                  <c:v>1/30/2016 6:00 PM</c:v>
                </c:pt>
                <c:pt idx="1627">
                  <c:v>1/30/2016 7:00 PM</c:v>
                </c:pt>
                <c:pt idx="1628">
                  <c:v>1/30/2016 8:00 PM</c:v>
                </c:pt>
                <c:pt idx="1629">
                  <c:v>1/30/2016 9:00 PM</c:v>
                </c:pt>
                <c:pt idx="1630">
                  <c:v>1/30/2016 10:00 PM</c:v>
                </c:pt>
                <c:pt idx="1631">
                  <c:v>1/30/2016 11:00 PM</c:v>
                </c:pt>
                <c:pt idx="1632">
                  <c:v>1/31/2016 12:00 AM</c:v>
                </c:pt>
                <c:pt idx="1633">
                  <c:v>1/31/2016 1:00 AM</c:v>
                </c:pt>
                <c:pt idx="1634">
                  <c:v>1/31/2016 2:00 AM</c:v>
                </c:pt>
                <c:pt idx="1635">
                  <c:v>1/31/2016 3:00 AM</c:v>
                </c:pt>
                <c:pt idx="1636">
                  <c:v>1/31/2016 4:00 AM</c:v>
                </c:pt>
                <c:pt idx="1637">
                  <c:v>1/31/2016 5:00 AM</c:v>
                </c:pt>
                <c:pt idx="1638">
                  <c:v>1/31/2016 6:00 AM</c:v>
                </c:pt>
                <c:pt idx="1639">
                  <c:v>1/31/2016 7:00 AM</c:v>
                </c:pt>
                <c:pt idx="1640">
                  <c:v>1/31/2016 8:00 AM</c:v>
                </c:pt>
                <c:pt idx="1641">
                  <c:v>1/31/2016 9:00 AM</c:v>
                </c:pt>
                <c:pt idx="1642">
                  <c:v>1/31/2016 10:00 AM</c:v>
                </c:pt>
                <c:pt idx="1643">
                  <c:v>1/31/2016 11:00 AM</c:v>
                </c:pt>
                <c:pt idx="1644">
                  <c:v>1/31/2016 12:00 PM</c:v>
                </c:pt>
                <c:pt idx="1645">
                  <c:v>1/31/2016 1:00 PM</c:v>
                </c:pt>
                <c:pt idx="1646">
                  <c:v>1/31/2016 2:00 PM</c:v>
                </c:pt>
                <c:pt idx="1647">
                  <c:v>1/31/2016 3:00 PM</c:v>
                </c:pt>
                <c:pt idx="1648">
                  <c:v>1/31/2016 4:00 PM</c:v>
                </c:pt>
                <c:pt idx="1649">
                  <c:v>1/31/2016 5:00 PM</c:v>
                </c:pt>
                <c:pt idx="1650">
                  <c:v>1/31/2016 6:00 PM</c:v>
                </c:pt>
                <c:pt idx="1651">
                  <c:v>1/31/2016 7:00 PM</c:v>
                </c:pt>
                <c:pt idx="1652">
                  <c:v>1/31/2016 8:00 PM</c:v>
                </c:pt>
                <c:pt idx="1653">
                  <c:v>1/31/2016 9:00 PM</c:v>
                </c:pt>
                <c:pt idx="1654">
                  <c:v>1/31/2016 10:00 PM</c:v>
                </c:pt>
                <c:pt idx="1655">
                  <c:v>1/31/2016 11:00 PM</c:v>
                </c:pt>
                <c:pt idx="1656">
                  <c:v>2/1/2016 12:00 AM</c:v>
                </c:pt>
                <c:pt idx="1657">
                  <c:v>2/1/2016 1:00 AM</c:v>
                </c:pt>
                <c:pt idx="1658">
                  <c:v>2/1/2016 2:00 AM</c:v>
                </c:pt>
                <c:pt idx="1659">
                  <c:v>2/1/2016 3:00 AM</c:v>
                </c:pt>
                <c:pt idx="1660">
                  <c:v>2/1/2016 4:00 AM</c:v>
                </c:pt>
                <c:pt idx="1661">
                  <c:v>2/1/2016 5:00 AM</c:v>
                </c:pt>
                <c:pt idx="1662">
                  <c:v>2/1/2016 6:00 AM</c:v>
                </c:pt>
                <c:pt idx="1663">
                  <c:v>2/1/2016 7:00 AM</c:v>
                </c:pt>
                <c:pt idx="1664">
                  <c:v>2/1/2016 8:00 AM</c:v>
                </c:pt>
                <c:pt idx="1665">
                  <c:v>2/1/2016 9:00 AM</c:v>
                </c:pt>
                <c:pt idx="1666">
                  <c:v>2/1/2016 10:00 AM</c:v>
                </c:pt>
                <c:pt idx="1667">
                  <c:v>2/1/2016 11:00 AM</c:v>
                </c:pt>
                <c:pt idx="1668">
                  <c:v>2/1/2016 12:00 PM</c:v>
                </c:pt>
                <c:pt idx="1669">
                  <c:v>2/1/2016 1:00 PM</c:v>
                </c:pt>
                <c:pt idx="1670">
                  <c:v>2/1/2016 2:00 PM</c:v>
                </c:pt>
                <c:pt idx="1671">
                  <c:v>2/1/2016 3:00 PM</c:v>
                </c:pt>
                <c:pt idx="1672">
                  <c:v>2/1/2016 4:00 PM</c:v>
                </c:pt>
                <c:pt idx="1673">
                  <c:v>2/1/2016 5:00 PM</c:v>
                </c:pt>
                <c:pt idx="1674">
                  <c:v>2/1/2016 6:00 PM</c:v>
                </c:pt>
                <c:pt idx="1675">
                  <c:v>2/1/2016 7:00 PM</c:v>
                </c:pt>
                <c:pt idx="1676">
                  <c:v>2/1/2016 8:00 PM</c:v>
                </c:pt>
                <c:pt idx="1677">
                  <c:v>2/1/2016 9:00 PM</c:v>
                </c:pt>
                <c:pt idx="1678">
                  <c:v>2/1/2016 10:00 PM</c:v>
                </c:pt>
                <c:pt idx="1679">
                  <c:v>2/1/2016 11:00 PM</c:v>
                </c:pt>
                <c:pt idx="1680">
                  <c:v>2/2/2016 12:00 AM</c:v>
                </c:pt>
                <c:pt idx="1681">
                  <c:v>2/2/2016 1:00 AM</c:v>
                </c:pt>
                <c:pt idx="1682">
                  <c:v>2/2/2016 2:00 AM</c:v>
                </c:pt>
                <c:pt idx="1683">
                  <c:v>2/2/2016 3:00 AM</c:v>
                </c:pt>
                <c:pt idx="1684">
                  <c:v>2/2/2016 4:00 AM</c:v>
                </c:pt>
                <c:pt idx="1685">
                  <c:v>2/2/2016 5:00 AM</c:v>
                </c:pt>
                <c:pt idx="1686">
                  <c:v>2/2/2016 6:00 AM</c:v>
                </c:pt>
                <c:pt idx="1687">
                  <c:v>2/2/2016 7:00 AM</c:v>
                </c:pt>
                <c:pt idx="1688">
                  <c:v>2/2/2016 8:00 AM</c:v>
                </c:pt>
                <c:pt idx="1689">
                  <c:v>2/2/2016 9:00 AM</c:v>
                </c:pt>
                <c:pt idx="1690">
                  <c:v>2/2/2016 10:00 AM</c:v>
                </c:pt>
                <c:pt idx="1691">
                  <c:v>2/2/2016 11:00 AM</c:v>
                </c:pt>
                <c:pt idx="1692">
                  <c:v>2/2/2016 12:00 PM</c:v>
                </c:pt>
                <c:pt idx="1693">
                  <c:v>2/2/2016 1:00 PM</c:v>
                </c:pt>
                <c:pt idx="1694">
                  <c:v>2/2/2016 2:00 PM</c:v>
                </c:pt>
                <c:pt idx="1695">
                  <c:v>2/2/2016 3:00 PM</c:v>
                </c:pt>
                <c:pt idx="1696">
                  <c:v>2/2/2016 4:00 PM</c:v>
                </c:pt>
                <c:pt idx="1697">
                  <c:v>2/2/2016 5:00 PM</c:v>
                </c:pt>
                <c:pt idx="1698">
                  <c:v>2/2/2016 6:00 PM</c:v>
                </c:pt>
                <c:pt idx="1699">
                  <c:v>2/2/2016 7:00 PM</c:v>
                </c:pt>
                <c:pt idx="1700">
                  <c:v>2/2/2016 8:00 PM</c:v>
                </c:pt>
                <c:pt idx="1701">
                  <c:v>2/2/2016 9:00 PM</c:v>
                </c:pt>
                <c:pt idx="1702">
                  <c:v>2/2/2016 10:00 PM</c:v>
                </c:pt>
                <c:pt idx="1703">
                  <c:v>2/2/2016 11:00 PM</c:v>
                </c:pt>
                <c:pt idx="1704">
                  <c:v>2/3/2016 12:00 AM</c:v>
                </c:pt>
                <c:pt idx="1705">
                  <c:v>2/3/2016 1:00 AM</c:v>
                </c:pt>
                <c:pt idx="1706">
                  <c:v>2/3/2016 2:00 AM</c:v>
                </c:pt>
                <c:pt idx="1707">
                  <c:v>2/3/2016 3:00 AM</c:v>
                </c:pt>
                <c:pt idx="1708">
                  <c:v>2/3/2016 4:00 AM</c:v>
                </c:pt>
                <c:pt idx="1709">
                  <c:v>2/3/2016 5:00 AM</c:v>
                </c:pt>
                <c:pt idx="1710">
                  <c:v>2/3/2016 6:00 AM</c:v>
                </c:pt>
                <c:pt idx="1711">
                  <c:v>2/3/2016 7:00 AM</c:v>
                </c:pt>
                <c:pt idx="1712">
                  <c:v>2/3/2016 8:00 AM</c:v>
                </c:pt>
                <c:pt idx="1713">
                  <c:v>2/3/2016 9:00 AM</c:v>
                </c:pt>
                <c:pt idx="1714">
                  <c:v>2/3/2016 10:00 AM</c:v>
                </c:pt>
                <c:pt idx="1715">
                  <c:v>2/3/2016 11:00 AM</c:v>
                </c:pt>
                <c:pt idx="1716">
                  <c:v>2/3/2016 12:00 PM</c:v>
                </c:pt>
                <c:pt idx="1717">
                  <c:v>2/3/2016 1:00 PM</c:v>
                </c:pt>
                <c:pt idx="1718">
                  <c:v>2/3/2016 2:00 PM</c:v>
                </c:pt>
                <c:pt idx="1719">
                  <c:v>2/3/2016 3:00 PM</c:v>
                </c:pt>
                <c:pt idx="1720">
                  <c:v>2/3/2016 4:00 PM</c:v>
                </c:pt>
                <c:pt idx="1721">
                  <c:v>2/3/2016 5:00 PM</c:v>
                </c:pt>
                <c:pt idx="1722">
                  <c:v>2/3/2016 6:00 PM</c:v>
                </c:pt>
                <c:pt idx="1723">
                  <c:v>2/3/2016 7:00 PM</c:v>
                </c:pt>
                <c:pt idx="1724">
                  <c:v>2/3/2016 8:00 PM</c:v>
                </c:pt>
                <c:pt idx="1725">
                  <c:v>2/3/2016 9:00 PM</c:v>
                </c:pt>
                <c:pt idx="1726">
                  <c:v>2/3/2016 10:00 PM</c:v>
                </c:pt>
                <c:pt idx="1727">
                  <c:v>2/3/2016 11:00 PM</c:v>
                </c:pt>
                <c:pt idx="1728">
                  <c:v>2/4/2016 12:00 AM</c:v>
                </c:pt>
                <c:pt idx="1729">
                  <c:v>2/4/2016 1:00 AM</c:v>
                </c:pt>
                <c:pt idx="1730">
                  <c:v>2/4/2016 2:00 AM</c:v>
                </c:pt>
                <c:pt idx="1731">
                  <c:v>2/4/2016 3:00 AM</c:v>
                </c:pt>
                <c:pt idx="1732">
                  <c:v>2/4/2016 4:00 AM</c:v>
                </c:pt>
                <c:pt idx="1733">
                  <c:v>2/4/2016 5:00 AM</c:v>
                </c:pt>
                <c:pt idx="1734">
                  <c:v>2/4/2016 6:00 AM</c:v>
                </c:pt>
                <c:pt idx="1735">
                  <c:v>2/4/2016 7:00 AM</c:v>
                </c:pt>
                <c:pt idx="1736">
                  <c:v>2/4/2016 8:00 AM</c:v>
                </c:pt>
                <c:pt idx="1737">
                  <c:v>2/4/2016 9:00 AM</c:v>
                </c:pt>
                <c:pt idx="1738">
                  <c:v>2/4/2016 10:00 AM</c:v>
                </c:pt>
                <c:pt idx="1739">
                  <c:v>2/4/2016 11:00 AM</c:v>
                </c:pt>
                <c:pt idx="1740">
                  <c:v>2/4/2016 12:00 PM</c:v>
                </c:pt>
                <c:pt idx="1741">
                  <c:v>2/4/2016 1:00 PM</c:v>
                </c:pt>
                <c:pt idx="1742">
                  <c:v>2/4/2016 2:00 PM</c:v>
                </c:pt>
                <c:pt idx="1743">
                  <c:v>2/4/2016 3:00 PM</c:v>
                </c:pt>
                <c:pt idx="1744">
                  <c:v>2/4/2016 4:00 PM</c:v>
                </c:pt>
                <c:pt idx="1745">
                  <c:v>2/4/2016 5:00 PM</c:v>
                </c:pt>
                <c:pt idx="1746">
                  <c:v>2/4/2016 6:00 PM</c:v>
                </c:pt>
                <c:pt idx="1747">
                  <c:v>2/4/2016 7:00 PM</c:v>
                </c:pt>
                <c:pt idx="1748">
                  <c:v>2/4/2016 8:00 PM</c:v>
                </c:pt>
                <c:pt idx="1749">
                  <c:v>2/4/2016 9:00 PM</c:v>
                </c:pt>
                <c:pt idx="1750">
                  <c:v>2/4/2016 10:00 PM</c:v>
                </c:pt>
                <c:pt idx="1751">
                  <c:v>2/4/2016 11:00 PM</c:v>
                </c:pt>
                <c:pt idx="1752">
                  <c:v>2/5/2016 12:00 AM</c:v>
                </c:pt>
                <c:pt idx="1753">
                  <c:v>2/5/2016 1:00 AM</c:v>
                </c:pt>
                <c:pt idx="1754">
                  <c:v>2/5/2016 2:00 AM</c:v>
                </c:pt>
                <c:pt idx="1755">
                  <c:v>2/5/2016 3:00 AM</c:v>
                </c:pt>
                <c:pt idx="1756">
                  <c:v>2/5/2016 4:00 AM</c:v>
                </c:pt>
                <c:pt idx="1757">
                  <c:v>2/5/2016 5:00 AM</c:v>
                </c:pt>
                <c:pt idx="1758">
                  <c:v>2/5/2016 6:00 AM</c:v>
                </c:pt>
                <c:pt idx="1759">
                  <c:v>2/5/2016 7:00 AM</c:v>
                </c:pt>
                <c:pt idx="1760">
                  <c:v>2/5/2016 8:00 AM</c:v>
                </c:pt>
                <c:pt idx="1761">
                  <c:v>2/5/2016 9:00 AM</c:v>
                </c:pt>
                <c:pt idx="1762">
                  <c:v>2/5/2016 10:00 AM</c:v>
                </c:pt>
                <c:pt idx="1763">
                  <c:v>2/5/2016 11:00 AM</c:v>
                </c:pt>
                <c:pt idx="1764">
                  <c:v>2/5/2016 12:00 PM</c:v>
                </c:pt>
                <c:pt idx="1765">
                  <c:v>2/5/2016 1:00 PM</c:v>
                </c:pt>
                <c:pt idx="1766">
                  <c:v>2/5/2016 2:00 PM</c:v>
                </c:pt>
                <c:pt idx="1767">
                  <c:v>2/5/2016 3:00 PM</c:v>
                </c:pt>
                <c:pt idx="1768">
                  <c:v>2/5/2016 4:00 PM</c:v>
                </c:pt>
                <c:pt idx="1769">
                  <c:v>2/5/2016 5:00 PM</c:v>
                </c:pt>
                <c:pt idx="1770">
                  <c:v>2/5/2016 6:00 PM</c:v>
                </c:pt>
                <c:pt idx="1771">
                  <c:v>2/5/2016 7:00 PM</c:v>
                </c:pt>
                <c:pt idx="1772">
                  <c:v>2/5/2016 8:00 PM</c:v>
                </c:pt>
                <c:pt idx="1773">
                  <c:v>2/5/2016 9:00 PM</c:v>
                </c:pt>
                <c:pt idx="1774">
                  <c:v>2/5/2016 10:00 PM</c:v>
                </c:pt>
                <c:pt idx="1775">
                  <c:v>2/5/2016 11:00 PM</c:v>
                </c:pt>
                <c:pt idx="1776">
                  <c:v>2/6/2016 12:00 AM</c:v>
                </c:pt>
                <c:pt idx="1777">
                  <c:v>2/6/2016 1:00 AM</c:v>
                </c:pt>
                <c:pt idx="1778">
                  <c:v>2/6/2016 2:00 AM</c:v>
                </c:pt>
                <c:pt idx="1779">
                  <c:v>2/6/2016 3:00 AM</c:v>
                </c:pt>
                <c:pt idx="1780">
                  <c:v>2/6/2016 4:00 AM</c:v>
                </c:pt>
                <c:pt idx="1781">
                  <c:v>2/6/2016 5:00 AM</c:v>
                </c:pt>
                <c:pt idx="1782">
                  <c:v>2/6/2016 6:00 AM</c:v>
                </c:pt>
                <c:pt idx="1783">
                  <c:v>2/6/2016 7:00 AM</c:v>
                </c:pt>
                <c:pt idx="1784">
                  <c:v>2/6/2016 8:00 AM</c:v>
                </c:pt>
                <c:pt idx="1785">
                  <c:v>2/6/2016 9:00 AM</c:v>
                </c:pt>
                <c:pt idx="1786">
                  <c:v>2/6/2016 10:00 AM</c:v>
                </c:pt>
                <c:pt idx="1787">
                  <c:v>2/6/2016 11:00 AM</c:v>
                </c:pt>
                <c:pt idx="1788">
                  <c:v>2/6/2016 12:00 PM</c:v>
                </c:pt>
                <c:pt idx="1789">
                  <c:v>2/6/2016 1:00 PM</c:v>
                </c:pt>
                <c:pt idx="1790">
                  <c:v>2/6/2016 2:00 PM</c:v>
                </c:pt>
                <c:pt idx="1791">
                  <c:v>2/6/2016 3:00 PM</c:v>
                </c:pt>
                <c:pt idx="1792">
                  <c:v>2/6/2016 4:00 PM</c:v>
                </c:pt>
                <c:pt idx="1793">
                  <c:v>2/6/2016 5:00 PM</c:v>
                </c:pt>
                <c:pt idx="1794">
                  <c:v>2/6/2016 6:00 PM</c:v>
                </c:pt>
                <c:pt idx="1795">
                  <c:v>2/6/2016 7:00 PM</c:v>
                </c:pt>
                <c:pt idx="1796">
                  <c:v>2/6/2016 8:00 PM</c:v>
                </c:pt>
                <c:pt idx="1797">
                  <c:v>2/6/2016 9:00 PM</c:v>
                </c:pt>
                <c:pt idx="1798">
                  <c:v>2/6/2016 10:00 PM</c:v>
                </c:pt>
                <c:pt idx="1799">
                  <c:v>2/6/2016 11:00 PM</c:v>
                </c:pt>
                <c:pt idx="1800">
                  <c:v>2/7/2016 12:00 AM</c:v>
                </c:pt>
                <c:pt idx="1801">
                  <c:v>2/7/2016 1:00 AM</c:v>
                </c:pt>
                <c:pt idx="1802">
                  <c:v>2/7/2016 2:00 AM</c:v>
                </c:pt>
                <c:pt idx="1803">
                  <c:v>2/7/2016 3:00 AM</c:v>
                </c:pt>
                <c:pt idx="1804">
                  <c:v>2/7/2016 4:00 AM</c:v>
                </c:pt>
                <c:pt idx="1805">
                  <c:v>2/7/2016 5:00 AM</c:v>
                </c:pt>
                <c:pt idx="1806">
                  <c:v>2/7/2016 6:00 AM</c:v>
                </c:pt>
                <c:pt idx="1807">
                  <c:v>2/7/2016 7:00 AM</c:v>
                </c:pt>
                <c:pt idx="1808">
                  <c:v>2/7/2016 8:00 AM</c:v>
                </c:pt>
                <c:pt idx="1809">
                  <c:v>2/7/2016 9:00 AM</c:v>
                </c:pt>
                <c:pt idx="1810">
                  <c:v>2/7/2016 10:00 AM</c:v>
                </c:pt>
                <c:pt idx="1811">
                  <c:v>2/7/2016 11:00 AM</c:v>
                </c:pt>
                <c:pt idx="1812">
                  <c:v>2/7/2016 12:00 PM</c:v>
                </c:pt>
                <c:pt idx="1813">
                  <c:v>2/7/2016 1:00 PM</c:v>
                </c:pt>
                <c:pt idx="1814">
                  <c:v>2/7/2016 2:00 PM</c:v>
                </c:pt>
                <c:pt idx="1815">
                  <c:v>2/7/2016 3:00 PM</c:v>
                </c:pt>
                <c:pt idx="1816">
                  <c:v>2/7/2016 4:00 PM</c:v>
                </c:pt>
                <c:pt idx="1817">
                  <c:v>2/7/2016 5:00 PM</c:v>
                </c:pt>
                <c:pt idx="1818">
                  <c:v>2/7/2016 6:00 PM</c:v>
                </c:pt>
                <c:pt idx="1819">
                  <c:v>2/7/2016 7:00 PM</c:v>
                </c:pt>
                <c:pt idx="1820">
                  <c:v>2/7/2016 8:00 PM</c:v>
                </c:pt>
                <c:pt idx="1821">
                  <c:v>2/7/2016 9:00 PM</c:v>
                </c:pt>
                <c:pt idx="1822">
                  <c:v>2/7/2016 10:00 PM</c:v>
                </c:pt>
                <c:pt idx="1823">
                  <c:v>2/7/2016 11:00 PM</c:v>
                </c:pt>
                <c:pt idx="1824">
                  <c:v>2/8/2016 12:00 AM</c:v>
                </c:pt>
                <c:pt idx="1825">
                  <c:v>2/8/2016 1:00 AM</c:v>
                </c:pt>
                <c:pt idx="1826">
                  <c:v>2/8/2016 2:00 AM</c:v>
                </c:pt>
                <c:pt idx="1827">
                  <c:v>2/8/2016 3:00 AM</c:v>
                </c:pt>
                <c:pt idx="1828">
                  <c:v>2/8/2016 4:00 AM</c:v>
                </c:pt>
                <c:pt idx="1829">
                  <c:v>2/8/2016 5:00 AM</c:v>
                </c:pt>
                <c:pt idx="1830">
                  <c:v>2/8/2016 6:00 AM</c:v>
                </c:pt>
                <c:pt idx="1831">
                  <c:v>2/8/2016 7:00 AM</c:v>
                </c:pt>
                <c:pt idx="1832">
                  <c:v>2/8/2016 8:00 AM</c:v>
                </c:pt>
                <c:pt idx="1833">
                  <c:v>2/8/2016 9:00 AM</c:v>
                </c:pt>
                <c:pt idx="1834">
                  <c:v>2/8/2016 10:00 AM</c:v>
                </c:pt>
                <c:pt idx="1835">
                  <c:v>2/8/2016 11:00 AM</c:v>
                </c:pt>
                <c:pt idx="1836">
                  <c:v>2/8/2016 12:00 PM</c:v>
                </c:pt>
                <c:pt idx="1837">
                  <c:v>2/8/2016 1:00 PM</c:v>
                </c:pt>
                <c:pt idx="1838">
                  <c:v>2/8/2016 2:00 PM</c:v>
                </c:pt>
                <c:pt idx="1839">
                  <c:v>2/8/2016 3:00 PM</c:v>
                </c:pt>
                <c:pt idx="1840">
                  <c:v>2/8/2016 4:00 PM</c:v>
                </c:pt>
                <c:pt idx="1841">
                  <c:v>2/8/2016 5:00 PM</c:v>
                </c:pt>
                <c:pt idx="1842">
                  <c:v>2/8/2016 6:00 PM</c:v>
                </c:pt>
                <c:pt idx="1843">
                  <c:v>2/8/2016 7:00 PM</c:v>
                </c:pt>
                <c:pt idx="1844">
                  <c:v>2/8/2016 8:00 PM</c:v>
                </c:pt>
                <c:pt idx="1845">
                  <c:v>2/8/2016 9:00 PM</c:v>
                </c:pt>
                <c:pt idx="1846">
                  <c:v>2/8/2016 10:00 PM</c:v>
                </c:pt>
                <c:pt idx="1847">
                  <c:v>2/8/2016 11:00 PM</c:v>
                </c:pt>
                <c:pt idx="1848">
                  <c:v>2/9/2016 12:00 AM</c:v>
                </c:pt>
                <c:pt idx="1849">
                  <c:v>2/9/2016 1:00 AM</c:v>
                </c:pt>
                <c:pt idx="1850">
                  <c:v>2/9/2016 2:00 AM</c:v>
                </c:pt>
                <c:pt idx="1851">
                  <c:v>2/9/2016 3:00 AM</c:v>
                </c:pt>
                <c:pt idx="1852">
                  <c:v>2/9/2016 4:00 AM</c:v>
                </c:pt>
                <c:pt idx="1853">
                  <c:v>2/9/2016 5:00 AM</c:v>
                </c:pt>
                <c:pt idx="1854">
                  <c:v>2/9/2016 6:00 AM</c:v>
                </c:pt>
                <c:pt idx="1855">
                  <c:v>2/9/2016 7:00 AM</c:v>
                </c:pt>
                <c:pt idx="1856">
                  <c:v>2/9/2016 8:00 AM</c:v>
                </c:pt>
                <c:pt idx="1857">
                  <c:v>2/9/2016 9:00 AM</c:v>
                </c:pt>
                <c:pt idx="1858">
                  <c:v>2/9/2016 10:00 AM</c:v>
                </c:pt>
                <c:pt idx="1859">
                  <c:v>2/9/2016 11:00 AM</c:v>
                </c:pt>
                <c:pt idx="1860">
                  <c:v>2/9/2016 12:00 PM</c:v>
                </c:pt>
                <c:pt idx="1861">
                  <c:v>2/9/2016 1:00 PM</c:v>
                </c:pt>
                <c:pt idx="1862">
                  <c:v>2/9/2016 2:00 PM</c:v>
                </c:pt>
                <c:pt idx="1863">
                  <c:v>2/9/2016 3:00 PM</c:v>
                </c:pt>
                <c:pt idx="1864">
                  <c:v>2/9/2016 4:00 PM</c:v>
                </c:pt>
                <c:pt idx="1865">
                  <c:v>2/9/2016 5:00 PM</c:v>
                </c:pt>
                <c:pt idx="1866">
                  <c:v>2/9/2016 6:00 PM</c:v>
                </c:pt>
                <c:pt idx="1867">
                  <c:v>2/9/2016 7:00 PM</c:v>
                </c:pt>
                <c:pt idx="1868">
                  <c:v>2/9/2016 8:00 PM</c:v>
                </c:pt>
                <c:pt idx="1869">
                  <c:v>2/9/2016 9:00 PM</c:v>
                </c:pt>
                <c:pt idx="1870">
                  <c:v>2/9/2016 10:00 PM</c:v>
                </c:pt>
                <c:pt idx="1871">
                  <c:v>2/9/2016 11:00 PM</c:v>
                </c:pt>
                <c:pt idx="1872">
                  <c:v>2/10/2016 12:00 AM</c:v>
                </c:pt>
                <c:pt idx="1873">
                  <c:v>2/10/2016 1:00 AM</c:v>
                </c:pt>
                <c:pt idx="1874">
                  <c:v>2/10/2016 2:00 AM</c:v>
                </c:pt>
                <c:pt idx="1875">
                  <c:v>2/10/2016 3:00 AM</c:v>
                </c:pt>
                <c:pt idx="1876">
                  <c:v>2/10/2016 4:00 AM</c:v>
                </c:pt>
                <c:pt idx="1877">
                  <c:v>2/10/2016 5:00 AM</c:v>
                </c:pt>
                <c:pt idx="1878">
                  <c:v>2/10/2016 6:00 AM</c:v>
                </c:pt>
                <c:pt idx="1879">
                  <c:v>2/10/2016 7:00 AM</c:v>
                </c:pt>
                <c:pt idx="1880">
                  <c:v>2/10/2016 8:00 AM</c:v>
                </c:pt>
                <c:pt idx="1881">
                  <c:v>2/10/2016 9:00 AM</c:v>
                </c:pt>
                <c:pt idx="1882">
                  <c:v>2/10/2016 10:00 AM</c:v>
                </c:pt>
                <c:pt idx="1883">
                  <c:v>2/10/2016 11:00 AM</c:v>
                </c:pt>
                <c:pt idx="1884">
                  <c:v>2/10/2016 12:00 PM</c:v>
                </c:pt>
                <c:pt idx="1885">
                  <c:v>2/10/2016 1:00 PM</c:v>
                </c:pt>
                <c:pt idx="1886">
                  <c:v>2/10/2016 2:00 PM</c:v>
                </c:pt>
                <c:pt idx="1887">
                  <c:v>2/10/2016 3:00 PM</c:v>
                </c:pt>
                <c:pt idx="1888">
                  <c:v>2/10/2016 4:00 PM</c:v>
                </c:pt>
                <c:pt idx="1889">
                  <c:v>2/10/2016 5:00 PM</c:v>
                </c:pt>
                <c:pt idx="1890">
                  <c:v>2/10/2016 6:00 PM</c:v>
                </c:pt>
                <c:pt idx="1891">
                  <c:v>2/10/2016 7:00 PM</c:v>
                </c:pt>
                <c:pt idx="1892">
                  <c:v>2/10/2016 8:00 PM</c:v>
                </c:pt>
                <c:pt idx="1893">
                  <c:v>2/10/2016 9:00 PM</c:v>
                </c:pt>
                <c:pt idx="1894">
                  <c:v>2/10/2016 10:00 PM</c:v>
                </c:pt>
                <c:pt idx="1895">
                  <c:v>2/10/2016 11:00 PM</c:v>
                </c:pt>
                <c:pt idx="1896">
                  <c:v>2/11/2016 12:00 AM</c:v>
                </c:pt>
                <c:pt idx="1897">
                  <c:v>2/11/2016 1:00 AM</c:v>
                </c:pt>
                <c:pt idx="1898">
                  <c:v>2/11/2016 2:00 AM</c:v>
                </c:pt>
                <c:pt idx="1899">
                  <c:v>2/11/2016 3:00 AM</c:v>
                </c:pt>
                <c:pt idx="1900">
                  <c:v>2/11/2016 4:00 AM</c:v>
                </c:pt>
                <c:pt idx="1901">
                  <c:v>2/11/2016 5:00 AM</c:v>
                </c:pt>
                <c:pt idx="1902">
                  <c:v>2/11/2016 6:00 AM</c:v>
                </c:pt>
                <c:pt idx="1903">
                  <c:v>2/11/2016 7:00 AM</c:v>
                </c:pt>
                <c:pt idx="1904">
                  <c:v>2/11/2016 8:00 AM</c:v>
                </c:pt>
                <c:pt idx="1905">
                  <c:v>2/11/2016 9:00 AM</c:v>
                </c:pt>
                <c:pt idx="1906">
                  <c:v>2/11/2016 10:00 AM</c:v>
                </c:pt>
                <c:pt idx="1907">
                  <c:v>2/11/2016 11:00 AM</c:v>
                </c:pt>
                <c:pt idx="1908">
                  <c:v>2/11/2016 12:00 PM</c:v>
                </c:pt>
                <c:pt idx="1909">
                  <c:v>2/11/2016 1:00 PM</c:v>
                </c:pt>
                <c:pt idx="1910">
                  <c:v>2/11/2016 2:00 PM</c:v>
                </c:pt>
                <c:pt idx="1911">
                  <c:v>2/11/2016 3:00 PM</c:v>
                </c:pt>
                <c:pt idx="1912">
                  <c:v>2/11/2016 4:00 PM</c:v>
                </c:pt>
                <c:pt idx="1913">
                  <c:v>2/11/2016 5:00 PM</c:v>
                </c:pt>
                <c:pt idx="1914">
                  <c:v>2/11/2016 6:00 PM</c:v>
                </c:pt>
                <c:pt idx="1915">
                  <c:v>2/11/2016 7:00 PM</c:v>
                </c:pt>
                <c:pt idx="1916">
                  <c:v>2/11/2016 8:00 PM</c:v>
                </c:pt>
                <c:pt idx="1917">
                  <c:v>2/11/2016 9:00 PM</c:v>
                </c:pt>
                <c:pt idx="1918">
                  <c:v>2/11/2016 10:00 PM</c:v>
                </c:pt>
                <c:pt idx="1919">
                  <c:v>2/11/2016 11:00 PM</c:v>
                </c:pt>
                <c:pt idx="1920">
                  <c:v>2/12/2016 12:00 AM</c:v>
                </c:pt>
                <c:pt idx="1921">
                  <c:v>2/12/2016 1:00 AM</c:v>
                </c:pt>
                <c:pt idx="1922">
                  <c:v>2/12/2016 2:00 AM</c:v>
                </c:pt>
                <c:pt idx="1923">
                  <c:v>2/12/2016 3:00 AM</c:v>
                </c:pt>
                <c:pt idx="1924">
                  <c:v>2/12/2016 4:00 AM</c:v>
                </c:pt>
                <c:pt idx="1925">
                  <c:v>2/12/2016 5:00 AM</c:v>
                </c:pt>
                <c:pt idx="1926">
                  <c:v>2/12/2016 6:00 AM</c:v>
                </c:pt>
                <c:pt idx="1927">
                  <c:v>2/12/2016 7:00 AM</c:v>
                </c:pt>
                <c:pt idx="1928">
                  <c:v>2/12/2016 8:00 AM</c:v>
                </c:pt>
                <c:pt idx="1929">
                  <c:v>2/12/2016 9:00 AM</c:v>
                </c:pt>
                <c:pt idx="1930">
                  <c:v>2/12/2016 10:00 AM</c:v>
                </c:pt>
                <c:pt idx="1931">
                  <c:v>2/12/2016 11:00 AM</c:v>
                </c:pt>
                <c:pt idx="1932">
                  <c:v>2/12/2016 12:00 PM</c:v>
                </c:pt>
                <c:pt idx="1933">
                  <c:v>2/12/2016 1:00 PM</c:v>
                </c:pt>
                <c:pt idx="1934">
                  <c:v>2/12/2016 2:00 PM</c:v>
                </c:pt>
                <c:pt idx="1935">
                  <c:v>2/12/2016 3:00 PM</c:v>
                </c:pt>
                <c:pt idx="1936">
                  <c:v>2/12/2016 4:00 PM</c:v>
                </c:pt>
                <c:pt idx="1937">
                  <c:v>2/12/2016 5:00 PM</c:v>
                </c:pt>
                <c:pt idx="1938">
                  <c:v>2/12/2016 6:00 PM</c:v>
                </c:pt>
                <c:pt idx="1939">
                  <c:v>2/12/2016 7:00 PM</c:v>
                </c:pt>
                <c:pt idx="1940">
                  <c:v>2/12/2016 8:00 PM</c:v>
                </c:pt>
                <c:pt idx="1941">
                  <c:v>2/12/2016 9:00 PM</c:v>
                </c:pt>
                <c:pt idx="1942">
                  <c:v>2/12/2016 10:00 PM</c:v>
                </c:pt>
                <c:pt idx="1943">
                  <c:v>2/12/2016 11:00 PM</c:v>
                </c:pt>
                <c:pt idx="1944">
                  <c:v>2/13/2016 12:00 AM</c:v>
                </c:pt>
                <c:pt idx="1945">
                  <c:v>2/13/2016 1:00 AM</c:v>
                </c:pt>
                <c:pt idx="1946">
                  <c:v>2/13/2016 2:00 AM</c:v>
                </c:pt>
                <c:pt idx="1947">
                  <c:v>2/13/2016 3:00 AM</c:v>
                </c:pt>
                <c:pt idx="1948">
                  <c:v>2/13/2016 4:00 AM</c:v>
                </c:pt>
                <c:pt idx="1949">
                  <c:v>2/13/2016 5:00 AM</c:v>
                </c:pt>
                <c:pt idx="1950">
                  <c:v>2/13/2016 6:00 AM</c:v>
                </c:pt>
                <c:pt idx="1951">
                  <c:v>2/13/2016 7:00 AM</c:v>
                </c:pt>
                <c:pt idx="1952">
                  <c:v>2/13/2016 8:00 AM</c:v>
                </c:pt>
                <c:pt idx="1953">
                  <c:v>2/13/2016 9:00 AM</c:v>
                </c:pt>
                <c:pt idx="1954">
                  <c:v>2/13/2016 10:00 AM</c:v>
                </c:pt>
                <c:pt idx="1955">
                  <c:v>2/13/2016 11:00 AM</c:v>
                </c:pt>
                <c:pt idx="1956">
                  <c:v>2/13/2016 12:00 PM</c:v>
                </c:pt>
                <c:pt idx="1957">
                  <c:v>2/13/2016 1:00 PM</c:v>
                </c:pt>
                <c:pt idx="1958">
                  <c:v>2/13/2016 2:00 PM</c:v>
                </c:pt>
                <c:pt idx="1959">
                  <c:v>2/13/2016 3:00 PM</c:v>
                </c:pt>
                <c:pt idx="1960">
                  <c:v>2/13/2016 4:00 PM</c:v>
                </c:pt>
                <c:pt idx="1961">
                  <c:v>2/13/2016 5:00 PM</c:v>
                </c:pt>
                <c:pt idx="1962">
                  <c:v>2/13/2016 6:00 PM</c:v>
                </c:pt>
                <c:pt idx="1963">
                  <c:v>2/13/2016 7:00 PM</c:v>
                </c:pt>
                <c:pt idx="1964">
                  <c:v>2/13/2016 8:00 PM</c:v>
                </c:pt>
                <c:pt idx="1965">
                  <c:v>2/13/2016 9:00 PM</c:v>
                </c:pt>
                <c:pt idx="1966">
                  <c:v>2/13/2016 10:00 PM</c:v>
                </c:pt>
                <c:pt idx="1967">
                  <c:v>2/13/2016 11:00 PM</c:v>
                </c:pt>
                <c:pt idx="1968">
                  <c:v>2/14/2016 12:00 AM</c:v>
                </c:pt>
                <c:pt idx="1969">
                  <c:v>2/14/2016 1:00 AM</c:v>
                </c:pt>
                <c:pt idx="1970">
                  <c:v>2/14/2016 2:00 AM</c:v>
                </c:pt>
                <c:pt idx="1971">
                  <c:v>2/14/2016 3:00 AM</c:v>
                </c:pt>
                <c:pt idx="1972">
                  <c:v>2/14/2016 4:00 AM</c:v>
                </c:pt>
                <c:pt idx="1973">
                  <c:v>2/14/2016 5:00 AM</c:v>
                </c:pt>
                <c:pt idx="1974">
                  <c:v>2/14/2016 6:00 AM</c:v>
                </c:pt>
                <c:pt idx="1975">
                  <c:v>2/14/2016 7:00 AM</c:v>
                </c:pt>
                <c:pt idx="1976">
                  <c:v>2/14/2016 8:00 AM</c:v>
                </c:pt>
                <c:pt idx="1977">
                  <c:v>2/14/2016 9:00 AM</c:v>
                </c:pt>
                <c:pt idx="1978">
                  <c:v>2/14/2016 10:00 AM</c:v>
                </c:pt>
                <c:pt idx="1979">
                  <c:v>2/14/2016 11:00 AM</c:v>
                </c:pt>
                <c:pt idx="1980">
                  <c:v>2/14/2016 12:00 PM</c:v>
                </c:pt>
                <c:pt idx="1981">
                  <c:v>2/14/2016 1:00 PM</c:v>
                </c:pt>
                <c:pt idx="1982">
                  <c:v>2/14/2016 2:00 PM</c:v>
                </c:pt>
                <c:pt idx="1983">
                  <c:v>2/14/2016 3:00 PM</c:v>
                </c:pt>
                <c:pt idx="1984">
                  <c:v>2/14/2016 4:00 PM</c:v>
                </c:pt>
                <c:pt idx="1985">
                  <c:v>2/14/2016 5:00 PM</c:v>
                </c:pt>
                <c:pt idx="1986">
                  <c:v>2/14/2016 6:00 PM</c:v>
                </c:pt>
                <c:pt idx="1987">
                  <c:v>2/14/2016 7:00 PM</c:v>
                </c:pt>
                <c:pt idx="1988">
                  <c:v>2/14/2016 8:00 PM</c:v>
                </c:pt>
                <c:pt idx="1989">
                  <c:v>2/14/2016 9:00 PM</c:v>
                </c:pt>
                <c:pt idx="1990">
                  <c:v>2/14/2016 10:00 PM</c:v>
                </c:pt>
                <c:pt idx="1991">
                  <c:v>2/14/2016 11:00 PM</c:v>
                </c:pt>
                <c:pt idx="1992">
                  <c:v>2/15/2016 12:00 AM</c:v>
                </c:pt>
                <c:pt idx="1993">
                  <c:v>2/15/2016 1:00 AM</c:v>
                </c:pt>
                <c:pt idx="1994">
                  <c:v>2/15/2016 2:00 AM</c:v>
                </c:pt>
                <c:pt idx="1995">
                  <c:v>2/15/2016 3:00 AM</c:v>
                </c:pt>
                <c:pt idx="1996">
                  <c:v>2/15/2016 4:00 AM</c:v>
                </c:pt>
                <c:pt idx="1997">
                  <c:v>2/15/2016 5:00 AM</c:v>
                </c:pt>
                <c:pt idx="1998">
                  <c:v>2/15/2016 6:00 AM</c:v>
                </c:pt>
                <c:pt idx="1999">
                  <c:v>2/15/2016 7:00 AM</c:v>
                </c:pt>
                <c:pt idx="2000">
                  <c:v>2/15/2016 8:00 AM</c:v>
                </c:pt>
                <c:pt idx="2001">
                  <c:v>2/15/2016 9:00 AM</c:v>
                </c:pt>
                <c:pt idx="2002">
                  <c:v>2/15/2016 10:00 AM</c:v>
                </c:pt>
                <c:pt idx="2003">
                  <c:v>2/15/2016 11:00 AM</c:v>
                </c:pt>
                <c:pt idx="2004">
                  <c:v>2/15/2016 12:00 PM</c:v>
                </c:pt>
                <c:pt idx="2005">
                  <c:v>2/15/2016 1:00 PM</c:v>
                </c:pt>
                <c:pt idx="2006">
                  <c:v>2/15/2016 2:00 PM</c:v>
                </c:pt>
                <c:pt idx="2007">
                  <c:v>2/15/2016 3:00 PM</c:v>
                </c:pt>
                <c:pt idx="2008">
                  <c:v>2/15/2016 4:00 PM</c:v>
                </c:pt>
                <c:pt idx="2009">
                  <c:v>2/15/2016 5:00 PM</c:v>
                </c:pt>
                <c:pt idx="2010">
                  <c:v>2/15/2016 6:00 PM</c:v>
                </c:pt>
                <c:pt idx="2011">
                  <c:v>2/15/2016 7:00 PM</c:v>
                </c:pt>
                <c:pt idx="2012">
                  <c:v>2/15/2016 8:00 PM</c:v>
                </c:pt>
                <c:pt idx="2013">
                  <c:v>2/15/2016 9:00 PM</c:v>
                </c:pt>
                <c:pt idx="2014">
                  <c:v>2/15/2016 10:00 PM</c:v>
                </c:pt>
                <c:pt idx="2015">
                  <c:v>2/15/2016 11:00 PM</c:v>
                </c:pt>
                <c:pt idx="2016">
                  <c:v>2/16/2016 12:00 AM</c:v>
                </c:pt>
                <c:pt idx="2017">
                  <c:v>2/16/2016 1:00 AM</c:v>
                </c:pt>
                <c:pt idx="2018">
                  <c:v>2/16/2016 2:00 AM</c:v>
                </c:pt>
                <c:pt idx="2019">
                  <c:v>2/16/2016 3:00 AM</c:v>
                </c:pt>
                <c:pt idx="2020">
                  <c:v>2/16/2016 4:00 AM</c:v>
                </c:pt>
                <c:pt idx="2021">
                  <c:v>2/16/2016 5:00 AM</c:v>
                </c:pt>
                <c:pt idx="2022">
                  <c:v>2/16/2016 6:00 AM</c:v>
                </c:pt>
                <c:pt idx="2023">
                  <c:v>2/16/2016 7:00 AM</c:v>
                </c:pt>
                <c:pt idx="2024">
                  <c:v>2/16/2016 8:00 AM</c:v>
                </c:pt>
                <c:pt idx="2025">
                  <c:v>2/16/2016 9:00 AM</c:v>
                </c:pt>
                <c:pt idx="2026">
                  <c:v>2/16/2016 10:00 AM</c:v>
                </c:pt>
                <c:pt idx="2027">
                  <c:v>2/16/2016 11:00 AM</c:v>
                </c:pt>
                <c:pt idx="2028">
                  <c:v>2/16/2016 12:00 PM</c:v>
                </c:pt>
                <c:pt idx="2029">
                  <c:v>2/16/2016 1:00 PM</c:v>
                </c:pt>
                <c:pt idx="2030">
                  <c:v>2/16/2016 2:00 PM</c:v>
                </c:pt>
                <c:pt idx="2031">
                  <c:v>2/16/2016 3:00 PM</c:v>
                </c:pt>
                <c:pt idx="2032">
                  <c:v>2/16/2016 4:00 PM</c:v>
                </c:pt>
                <c:pt idx="2033">
                  <c:v>2/16/2016 5:00 PM</c:v>
                </c:pt>
                <c:pt idx="2034">
                  <c:v>2/16/2016 6:00 PM</c:v>
                </c:pt>
                <c:pt idx="2035">
                  <c:v>2/16/2016 7:00 PM</c:v>
                </c:pt>
                <c:pt idx="2036">
                  <c:v>2/16/2016 8:00 PM</c:v>
                </c:pt>
                <c:pt idx="2037">
                  <c:v>2/16/2016 9:00 PM</c:v>
                </c:pt>
                <c:pt idx="2038">
                  <c:v>2/16/2016 10:00 PM</c:v>
                </c:pt>
                <c:pt idx="2039">
                  <c:v>2/16/2016 11:00 PM</c:v>
                </c:pt>
                <c:pt idx="2040">
                  <c:v>2/17/2016 12:00 AM</c:v>
                </c:pt>
                <c:pt idx="2041">
                  <c:v>2/17/2016 1:00 AM</c:v>
                </c:pt>
                <c:pt idx="2042">
                  <c:v>2/17/2016 2:00 AM</c:v>
                </c:pt>
                <c:pt idx="2043">
                  <c:v>2/17/2016 3:00 AM</c:v>
                </c:pt>
                <c:pt idx="2044">
                  <c:v>2/17/2016 4:00 AM</c:v>
                </c:pt>
                <c:pt idx="2045">
                  <c:v>2/17/2016 5:00 AM</c:v>
                </c:pt>
                <c:pt idx="2046">
                  <c:v>2/17/2016 6:00 AM</c:v>
                </c:pt>
                <c:pt idx="2047">
                  <c:v>2/17/2016 7:00 AM</c:v>
                </c:pt>
                <c:pt idx="2048">
                  <c:v>2/17/2016 8:00 AM</c:v>
                </c:pt>
                <c:pt idx="2049">
                  <c:v>2/17/2016 9:00 AM</c:v>
                </c:pt>
                <c:pt idx="2050">
                  <c:v>2/17/2016 10:00 AM</c:v>
                </c:pt>
                <c:pt idx="2051">
                  <c:v>2/17/2016 11:00 AM</c:v>
                </c:pt>
                <c:pt idx="2052">
                  <c:v>2/17/2016 12:00 PM</c:v>
                </c:pt>
                <c:pt idx="2053">
                  <c:v>2/17/2016 1:00 PM</c:v>
                </c:pt>
                <c:pt idx="2054">
                  <c:v>2/17/2016 2:00 PM</c:v>
                </c:pt>
                <c:pt idx="2055">
                  <c:v>2/17/2016 3:00 PM</c:v>
                </c:pt>
                <c:pt idx="2056">
                  <c:v>2/17/2016 4:00 PM</c:v>
                </c:pt>
                <c:pt idx="2057">
                  <c:v>2/17/2016 5:00 PM</c:v>
                </c:pt>
                <c:pt idx="2058">
                  <c:v>2/17/2016 6:00 PM</c:v>
                </c:pt>
                <c:pt idx="2059">
                  <c:v>2/17/2016 7:00 PM</c:v>
                </c:pt>
                <c:pt idx="2060">
                  <c:v>2/17/2016 8:00 PM</c:v>
                </c:pt>
                <c:pt idx="2061">
                  <c:v>2/17/2016 9:00 PM</c:v>
                </c:pt>
                <c:pt idx="2062">
                  <c:v>2/17/2016 10:00 PM</c:v>
                </c:pt>
                <c:pt idx="2063">
                  <c:v>2/17/2016 11:00 PM</c:v>
                </c:pt>
                <c:pt idx="2064">
                  <c:v>2/18/2016 12:00 AM</c:v>
                </c:pt>
                <c:pt idx="2065">
                  <c:v>2/18/2016 1:00 AM</c:v>
                </c:pt>
                <c:pt idx="2066">
                  <c:v>2/18/2016 2:00 AM</c:v>
                </c:pt>
                <c:pt idx="2067">
                  <c:v>2/18/2016 3:00 AM</c:v>
                </c:pt>
                <c:pt idx="2068">
                  <c:v>2/18/2016 4:00 AM</c:v>
                </c:pt>
                <c:pt idx="2069">
                  <c:v>2/18/2016 5:00 AM</c:v>
                </c:pt>
                <c:pt idx="2070">
                  <c:v>2/18/2016 6:00 AM</c:v>
                </c:pt>
                <c:pt idx="2071">
                  <c:v>2/18/2016 7:00 AM</c:v>
                </c:pt>
                <c:pt idx="2072">
                  <c:v>2/18/2016 8:00 AM</c:v>
                </c:pt>
                <c:pt idx="2073">
                  <c:v>2/18/2016 9:00 AM</c:v>
                </c:pt>
                <c:pt idx="2074">
                  <c:v>2/18/2016 10:00 AM</c:v>
                </c:pt>
                <c:pt idx="2075">
                  <c:v>2/18/2016 11:00 AM</c:v>
                </c:pt>
                <c:pt idx="2076">
                  <c:v>2/18/2016 12:00 PM</c:v>
                </c:pt>
                <c:pt idx="2077">
                  <c:v>2/18/2016 1:00 PM</c:v>
                </c:pt>
                <c:pt idx="2078">
                  <c:v>2/18/2016 2:00 PM</c:v>
                </c:pt>
                <c:pt idx="2079">
                  <c:v>2/18/2016 3:00 PM</c:v>
                </c:pt>
                <c:pt idx="2080">
                  <c:v>2/18/2016 4:00 PM</c:v>
                </c:pt>
                <c:pt idx="2081">
                  <c:v>2/18/2016 5:00 PM</c:v>
                </c:pt>
                <c:pt idx="2082">
                  <c:v>2/18/2016 6:00 PM</c:v>
                </c:pt>
                <c:pt idx="2083">
                  <c:v>2/18/2016 7:00 PM</c:v>
                </c:pt>
                <c:pt idx="2084">
                  <c:v>2/18/2016 8:00 PM</c:v>
                </c:pt>
                <c:pt idx="2085">
                  <c:v>2/18/2016 9:00 PM</c:v>
                </c:pt>
                <c:pt idx="2086">
                  <c:v>2/18/2016 10:00 PM</c:v>
                </c:pt>
                <c:pt idx="2087">
                  <c:v>2/18/2016 11:00 PM</c:v>
                </c:pt>
                <c:pt idx="2088">
                  <c:v>2/19/2016 12:00 AM</c:v>
                </c:pt>
                <c:pt idx="2089">
                  <c:v>2/19/2016 1:00 AM</c:v>
                </c:pt>
                <c:pt idx="2090">
                  <c:v>2/19/2016 2:00 AM</c:v>
                </c:pt>
                <c:pt idx="2091">
                  <c:v>2/19/2016 3:00 AM</c:v>
                </c:pt>
                <c:pt idx="2092">
                  <c:v>2/19/2016 4:00 AM</c:v>
                </c:pt>
                <c:pt idx="2093">
                  <c:v>2/19/2016 5:00 AM</c:v>
                </c:pt>
                <c:pt idx="2094">
                  <c:v>2/19/2016 6:00 AM</c:v>
                </c:pt>
                <c:pt idx="2095">
                  <c:v>2/19/2016 7:00 AM</c:v>
                </c:pt>
                <c:pt idx="2096">
                  <c:v>2/19/2016 8:00 AM</c:v>
                </c:pt>
                <c:pt idx="2097">
                  <c:v>2/19/2016 9:00 AM</c:v>
                </c:pt>
                <c:pt idx="2098">
                  <c:v>2/19/2016 10:00 AM</c:v>
                </c:pt>
                <c:pt idx="2099">
                  <c:v>2/19/2016 11:00 AM</c:v>
                </c:pt>
                <c:pt idx="2100">
                  <c:v>2/19/2016 12:00 PM</c:v>
                </c:pt>
                <c:pt idx="2101">
                  <c:v>2/19/2016 1:00 PM</c:v>
                </c:pt>
                <c:pt idx="2102">
                  <c:v>2/19/2016 2:00 PM</c:v>
                </c:pt>
                <c:pt idx="2103">
                  <c:v>2/19/2016 3:00 PM</c:v>
                </c:pt>
                <c:pt idx="2104">
                  <c:v>2/19/2016 4:00 PM</c:v>
                </c:pt>
                <c:pt idx="2105">
                  <c:v>2/19/2016 5:00 PM</c:v>
                </c:pt>
                <c:pt idx="2106">
                  <c:v>2/19/2016 6:00 PM</c:v>
                </c:pt>
                <c:pt idx="2107">
                  <c:v>2/19/2016 7:00 PM</c:v>
                </c:pt>
                <c:pt idx="2108">
                  <c:v>2/19/2016 8:00 PM</c:v>
                </c:pt>
                <c:pt idx="2109">
                  <c:v>2/19/2016 9:00 PM</c:v>
                </c:pt>
                <c:pt idx="2110">
                  <c:v>2/19/2016 10:00 PM</c:v>
                </c:pt>
                <c:pt idx="2111">
                  <c:v>2/19/2016 11:00 PM</c:v>
                </c:pt>
                <c:pt idx="2112">
                  <c:v>2/20/2016 12:00 AM</c:v>
                </c:pt>
                <c:pt idx="2113">
                  <c:v>2/20/2016 1:00 AM</c:v>
                </c:pt>
                <c:pt idx="2114">
                  <c:v>2/20/2016 2:00 AM</c:v>
                </c:pt>
                <c:pt idx="2115">
                  <c:v>2/20/2016 3:00 AM</c:v>
                </c:pt>
                <c:pt idx="2116">
                  <c:v>2/20/2016 4:00 AM</c:v>
                </c:pt>
                <c:pt idx="2117">
                  <c:v>2/20/2016 5:00 AM</c:v>
                </c:pt>
                <c:pt idx="2118">
                  <c:v>2/20/2016 6:00 AM</c:v>
                </c:pt>
                <c:pt idx="2119">
                  <c:v>2/20/2016 7:00 AM</c:v>
                </c:pt>
                <c:pt idx="2120">
                  <c:v>2/20/2016 8:00 AM</c:v>
                </c:pt>
                <c:pt idx="2121">
                  <c:v>2/20/2016 9:00 AM</c:v>
                </c:pt>
                <c:pt idx="2122">
                  <c:v>2/20/2016 10:00 AM</c:v>
                </c:pt>
                <c:pt idx="2123">
                  <c:v>2/20/2016 11:00 AM</c:v>
                </c:pt>
                <c:pt idx="2124">
                  <c:v>2/20/2016 12:00 PM</c:v>
                </c:pt>
                <c:pt idx="2125">
                  <c:v>2/20/2016 1:00 PM</c:v>
                </c:pt>
                <c:pt idx="2126">
                  <c:v>2/20/2016 2:00 PM</c:v>
                </c:pt>
                <c:pt idx="2127">
                  <c:v>2/20/2016 3:00 PM</c:v>
                </c:pt>
                <c:pt idx="2128">
                  <c:v>2/20/2016 4:00 PM</c:v>
                </c:pt>
                <c:pt idx="2129">
                  <c:v>2/20/2016 5:00 PM</c:v>
                </c:pt>
                <c:pt idx="2130">
                  <c:v>2/20/2016 6:00 PM</c:v>
                </c:pt>
                <c:pt idx="2131">
                  <c:v>2/20/2016 7:00 PM</c:v>
                </c:pt>
                <c:pt idx="2132">
                  <c:v>2/20/2016 8:00 PM</c:v>
                </c:pt>
                <c:pt idx="2133">
                  <c:v>2/20/2016 9:00 PM</c:v>
                </c:pt>
                <c:pt idx="2134">
                  <c:v>2/20/2016 10:00 PM</c:v>
                </c:pt>
                <c:pt idx="2135">
                  <c:v>2/20/2016 11:00 PM</c:v>
                </c:pt>
                <c:pt idx="2136">
                  <c:v>2/21/2016 12:00 AM</c:v>
                </c:pt>
                <c:pt idx="2137">
                  <c:v>2/21/2016 1:00 AM</c:v>
                </c:pt>
                <c:pt idx="2138">
                  <c:v>2/21/2016 2:00 AM</c:v>
                </c:pt>
                <c:pt idx="2139">
                  <c:v>2/21/2016 3:00 AM</c:v>
                </c:pt>
                <c:pt idx="2140">
                  <c:v>2/21/2016 4:00 AM</c:v>
                </c:pt>
                <c:pt idx="2141">
                  <c:v>2/21/2016 5:00 AM</c:v>
                </c:pt>
                <c:pt idx="2142">
                  <c:v>2/21/2016 6:00 AM</c:v>
                </c:pt>
                <c:pt idx="2143">
                  <c:v>2/21/2016 7:00 AM</c:v>
                </c:pt>
                <c:pt idx="2144">
                  <c:v>2/21/2016 8:00 AM</c:v>
                </c:pt>
                <c:pt idx="2145">
                  <c:v>2/21/2016 9:00 AM</c:v>
                </c:pt>
                <c:pt idx="2146">
                  <c:v>2/21/2016 10:00 AM</c:v>
                </c:pt>
                <c:pt idx="2147">
                  <c:v>2/21/2016 11:00 AM</c:v>
                </c:pt>
                <c:pt idx="2148">
                  <c:v>2/21/2016 12:00 PM</c:v>
                </c:pt>
                <c:pt idx="2149">
                  <c:v>2/21/2016 1:00 PM</c:v>
                </c:pt>
                <c:pt idx="2150">
                  <c:v>2/21/2016 2:00 PM</c:v>
                </c:pt>
                <c:pt idx="2151">
                  <c:v>2/21/2016 3:00 PM</c:v>
                </c:pt>
                <c:pt idx="2152">
                  <c:v>2/21/2016 4:00 PM</c:v>
                </c:pt>
                <c:pt idx="2153">
                  <c:v>2/21/2016 5:00 PM</c:v>
                </c:pt>
                <c:pt idx="2154">
                  <c:v>2/21/2016 6:00 PM</c:v>
                </c:pt>
                <c:pt idx="2155">
                  <c:v>2/21/2016 7:00 PM</c:v>
                </c:pt>
                <c:pt idx="2156">
                  <c:v>2/21/2016 8:00 PM</c:v>
                </c:pt>
                <c:pt idx="2157">
                  <c:v>2/21/2016 9:00 PM</c:v>
                </c:pt>
                <c:pt idx="2158">
                  <c:v>2/21/2016 10:00 PM</c:v>
                </c:pt>
                <c:pt idx="2159">
                  <c:v>2/21/2016 11:00 PM</c:v>
                </c:pt>
                <c:pt idx="2160">
                  <c:v>2/22/2016 12:00 AM</c:v>
                </c:pt>
                <c:pt idx="2161">
                  <c:v>2/22/2016 1:00 AM</c:v>
                </c:pt>
                <c:pt idx="2162">
                  <c:v>2/22/2016 2:00 AM</c:v>
                </c:pt>
                <c:pt idx="2163">
                  <c:v>2/22/2016 3:00 AM</c:v>
                </c:pt>
                <c:pt idx="2164">
                  <c:v>2/22/2016 4:00 AM</c:v>
                </c:pt>
                <c:pt idx="2165">
                  <c:v>2/22/2016 5:00 AM</c:v>
                </c:pt>
                <c:pt idx="2166">
                  <c:v>2/22/2016 6:00 AM</c:v>
                </c:pt>
                <c:pt idx="2167">
                  <c:v>2/22/2016 7:00 AM</c:v>
                </c:pt>
                <c:pt idx="2168">
                  <c:v>2/22/2016 8:00 AM</c:v>
                </c:pt>
                <c:pt idx="2169">
                  <c:v>2/22/2016 9:00 AM</c:v>
                </c:pt>
                <c:pt idx="2170">
                  <c:v>2/22/2016 10:00 AM</c:v>
                </c:pt>
                <c:pt idx="2171">
                  <c:v>2/22/2016 11:00 AM</c:v>
                </c:pt>
                <c:pt idx="2172">
                  <c:v>2/22/2016 12:00 PM</c:v>
                </c:pt>
                <c:pt idx="2173">
                  <c:v>2/22/2016 1:00 PM</c:v>
                </c:pt>
                <c:pt idx="2174">
                  <c:v>2/22/2016 2:00 PM</c:v>
                </c:pt>
                <c:pt idx="2175">
                  <c:v>2/22/2016 3:00 PM</c:v>
                </c:pt>
                <c:pt idx="2176">
                  <c:v>2/22/2016 4:00 PM</c:v>
                </c:pt>
                <c:pt idx="2177">
                  <c:v>2/22/2016 5:00 PM</c:v>
                </c:pt>
                <c:pt idx="2178">
                  <c:v>2/22/2016 6:00 PM</c:v>
                </c:pt>
                <c:pt idx="2179">
                  <c:v>2/22/2016 7:00 PM</c:v>
                </c:pt>
                <c:pt idx="2180">
                  <c:v>2/22/2016 8:00 PM</c:v>
                </c:pt>
                <c:pt idx="2181">
                  <c:v>2/22/2016 9:00 PM</c:v>
                </c:pt>
                <c:pt idx="2182">
                  <c:v>2/22/2016 10:00 PM</c:v>
                </c:pt>
                <c:pt idx="2183">
                  <c:v>2/22/2016 11:00 PM</c:v>
                </c:pt>
                <c:pt idx="2184">
                  <c:v>2/23/2016 12:00 AM</c:v>
                </c:pt>
                <c:pt idx="2185">
                  <c:v>2/23/2016 1:00 AM</c:v>
                </c:pt>
                <c:pt idx="2186">
                  <c:v>2/23/2016 2:00 AM</c:v>
                </c:pt>
                <c:pt idx="2187">
                  <c:v>2/23/2016 3:00 AM</c:v>
                </c:pt>
                <c:pt idx="2188">
                  <c:v>2/23/2016 4:00 AM</c:v>
                </c:pt>
                <c:pt idx="2189">
                  <c:v>2/23/2016 5:00 AM</c:v>
                </c:pt>
                <c:pt idx="2190">
                  <c:v>2/23/2016 6:00 AM</c:v>
                </c:pt>
                <c:pt idx="2191">
                  <c:v>2/23/2016 7:00 AM</c:v>
                </c:pt>
                <c:pt idx="2192">
                  <c:v>2/23/2016 8:00 AM</c:v>
                </c:pt>
                <c:pt idx="2193">
                  <c:v>2/23/2016 9:00 AM</c:v>
                </c:pt>
                <c:pt idx="2194">
                  <c:v>2/23/2016 10:00 AM</c:v>
                </c:pt>
                <c:pt idx="2195">
                  <c:v>2/23/2016 11:00 AM</c:v>
                </c:pt>
                <c:pt idx="2196">
                  <c:v>2/23/2016 12:00 PM</c:v>
                </c:pt>
                <c:pt idx="2197">
                  <c:v>2/23/2016 1:00 PM</c:v>
                </c:pt>
                <c:pt idx="2198">
                  <c:v>2/23/2016 2:00 PM</c:v>
                </c:pt>
                <c:pt idx="2199">
                  <c:v>2/23/2016 3:00 PM</c:v>
                </c:pt>
                <c:pt idx="2200">
                  <c:v>2/23/2016 4:00 PM</c:v>
                </c:pt>
                <c:pt idx="2201">
                  <c:v>2/23/2016 5:00 PM</c:v>
                </c:pt>
                <c:pt idx="2202">
                  <c:v>2/23/2016 6:00 PM</c:v>
                </c:pt>
                <c:pt idx="2203">
                  <c:v>2/23/2016 7:00 PM</c:v>
                </c:pt>
                <c:pt idx="2204">
                  <c:v>2/23/2016 8:00 PM</c:v>
                </c:pt>
                <c:pt idx="2205">
                  <c:v>2/23/2016 9:00 PM</c:v>
                </c:pt>
                <c:pt idx="2206">
                  <c:v>2/23/2016 10:00 PM</c:v>
                </c:pt>
                <c:pt idx="2207">
                  <c:v>2/23/2016 11:00 PM</c:v>
                </c:pt>
                <c:pt idx="2208">
                  <c:v>2/24/2016 12:00 AM</c:v>
                </c:pt>
                <c:pt idx="2209">
                  <c:v>2/24/2016 1:00 AM</c:v>
                </c:pt>
                <c:pt idx="2210">
                  <c:v>2/24/2016 2:00 AM</c:v>
                </c:pt>
                <c:pt idx="2211">
                  <c:v>2/24/2016 3:00 AM</c:v>
                </c:pt>
                <c:pt idx="2212">
                  <c:v>2/24/2016 4:00 AM</c:v>
                </c:pt>
                <c:pt idx="2213">
                  <c:v>2/24/2016 5:00 AM</c:v>
                </c:pt>
                <c:pt idx="2214">
                  <c:v>2/24/2016 6:00 AM</c:v>
                </c:pt>
                <c:pt idx="2215">
                  <c:v>2/24/2016 7:00 AM</c:v>
                </c:pt>
                <c:pt idx="2216">
                  <c:v>2/24/2016 8:00 AM</c:v>
                </c:pt>
                <c:pt idx="2217">
                  <c:v>2/24/2016 9:00 AM</c:v>
                </c:pt>
                <c:pt idx="2218">
                  <c:v>2/24/2016 10:00 AM</c:v>
                </c:pt>
                <c:pt idx="2219">
                  <c:v>2/24/2016 11:00 AM</c:v>
                </c:pt>
                <c:pt idx="2220">
                  <c:v>2/24/2016 12:00 PM</c:v>
                </c:pt>
                <c:pt idx="2221">
                  <c:v>2/24/2016 1:00 PM</c:v>
                </c:pt>
                <c:pt idx="2222">
                  <c:v>2/24/2016 2:00 PM</c:v>
                </c:pt>
                <c:pt idx="2223">
                  <c:v>2/24/2016 3:00 PM</c:v>
                </c:pt>
                <c:pt idx="2224">
                  <c:v>2/24/2016 4:00 PM</c:v>
                </c:pt>
                <c:pt idx="2225">
                  <c:v>2/24/2016 5:00 PM</c:v>
                </c:pt>
                <c:pt idx="2226">
                  <c:v>2/24/2016 6:00 PM</c:v>
                </c:pt>
                <c:pt idx="2227">
                  <c:v>2/24/2016 7:00 PM</c:v>
                </c:pt>
                <c:pt idx="2228">
                  <c:v>2/24/2016 8:00 PM</c:v>
                </c:pt>
                <c:pt idx="2229">
                  <c:v>2/24/2016 9:00 PM</c:v>
                </c:pt>
                <c:pt idx="2230">
                  <c:v>2/24/2016 10:00 PM</c:v>
                </c:pt>
                <c:pt idx="2231">
                  <c:v>2/24/2016 11:00 PM</c:v>
                </c:pt>
              </c:strCache>
            </c:strRef>
          </c:cat>
          <c:val>
            <c:numRef>
              <c:f>'Raw &amp; DA NOx'!$P$2:$P$2234</c:f>
              <c:numCache>
                <c:formatCode>0.0</c:formatCode>
                <c:ptCount val="2233"/>
                <c:pt idx="0">
                  <c:v>2.0202233333333339</c:v>
                </c:pt>
                <c:pt idx="1">
                  <c:v>1.8198899999999973</c:v>
                </c:pt>
                <c:pt idx="2">
                  <c:v>0.19472833333332495</c:v>
                </c:pt>
                <c:pt idx="3">
                  <c:v>0.69095333333332931</c:v>
                </c:pt>
                <c:pt idx="5">
                  <c:v>3.4751086206896531</c:v>
                </c:pt>
                <c:pt idx="6">
                  <c:v>-5.7451533333333344</c:v>
                </c:pt>
                <c:pt idx="7">
                  <c:v>-1.5859716666666728</c:v>
                </c:pt>
                <c:pt idx="10">
                  <c:v>-4.6171766666666656</c:v>
                </c:pt>
                <c:pt idx="11">
                  <c:v>-3.9969830188679154</c:v>
                </c:pt>
                <c:pt idx="12">
                  <c:v>-3.6016932203389871</c:v>
                </c:pt>
                <c:pt idx="13">
                  <c:v>-1.0596133333333277</c:v>
                </c:pt>
                <c:pt idx="14">
                  <c:v>-2.6365566666666602</c:v>
                </c:pt>
                <c:pt idx="36">
                  <c:v>5.5802076923065158E-2</c:v>
                </c:pt>
                <c:pt idx="37">
                  <c:v>-1.9515350144687851</c:v>
                </c:pt>
                <c:pt idx="38">
                  <c:v>-4.6280299999999848</c:v>
                </c:pt>
                <c:pt idx="39">
                  <c:v>1.7418300000000073</c:v>
                </c:pt>
                <c:pt idx="40">
                  <c:v>0.46258999999998451</c:v>
                </c:pt>
                <c:pt idx="41">
                  <c:v>-2.8090116666666631</c:v>
                </c:pt>
                <c:pt idx="42">
                  <c:v>-3.2045237288135837</c:v>
                </c:pt>
                <c:pt idx="43">
                  <c:v>-2.2197399999999945</c:v>
                </c:pt>
                <c:pt idx="44">
                  <c:v>-1.5622406521739265</c:v>
                </c:pt>
                <c:pt idx="45">
                  <c:v>-2.1088899275362252</c:v>
                </c:pt>
                <c:pt idx="46">
                  <c:v>-1.2802166666666608</c:v>
                </c:pt>
                <c:pt idx="47">
                  <c:v>-1.9067700000000158</c:v>
                </c:pt>
                <c:pt idx="48">
                  <c:v>-1.4955220338982969</c:v>
                </c:pt>
                <c:pt idx="49">
                  <c:v>-1.0863999999999976</c:v>
                </c:pt>
                <c:pt idx="50">
                  <c:v>-1.9946266666666688</c:v>
                </c:pt>
                <c:pt idx="51">
                  <c:v>-2.6277416666666618</c:v>
                </c:pt>
                <c:pt idx="53">
                  <c:v>-8.9728390804587832E-2</c:v>
                </c:pt>
                <c:pt idx="54">
                  <c:v>1.1246550000000077</c:v>
                </c:pt>
                <c:pt idx="55">
                  <c:v>0.43210000000000193</c:v>
                </c:pt>
                <c:pt idx="56">
                  <c:v>0.96951000000000676</c:v>
                </c:pt>
                <c:pt idx="57">
                  <c:v>1.8844533333333224</c:v>
                </c:pt>
                <c:pt idx="58">
                  <c:v>-0.33714499999998537</c:v>
                </c:pt>
                <c:pt idx="59">
                  <c:v>1.1318183333333316</c:v>
                </c:pt>
                <c:pt idx="60">
                  <c:v>0.16935833333334216</c:v>
                </c:pt>
                <c:pt idx="61">
                  <c:v>0.51452166666667054</c:v>
                </c:pt>
                <c:pt idx="62">
                  <c:v>-1.6385849999999849</c:v>
                </c:pt>
                <c:pt idx="63">
                  <c:v>-1.2362750000000009</c:v>
                </c:pt>
                <c:pt idx="64">
                  <c:v>-3.220711025641025</c:v>
                </c:pt>
                <c:pt idx="65">
                  <c:v>-1.4379950000000079</c:v>
                </c:pt>
                <c:pt idx="66">
                  <c:v>-1.644445000000001</c:v>
                </c:pt>
                <c:pt idx="67">
                  <c:v>-1.5957833333333333</c:v>
                </c:pt>
                <c:pt idx="68">
                  <c:v>-2.2726007971014539</c:v>
                </c:pt>
                <c:pt idx="70">
                  <c:v>-1.9394738888888767</c:v>
                </c:pt>
                <c:pt idx="71">
                  <c:v>-5.2756949999999954</c:v>
                </c:pt>
                <c:pt idx="72">
                  <c:v>-5.1981483333333216</c:v>
                </c:pt>
                <c:pt idx="73">
                  <c:v>-5.3567799999999934</c:v>
                </c:pt>
                <c:pt idx="74">
                  <c:v>-3.3266149999999932</c:v>
                </c:pt>
                <c:pt idx="75">
                  <c:v>-4.1201066666666613</c:v>
                </c:pt>
                <c:pt idx="77">
                  <c:v>-0.79784804597700898</c:v>
                </c:pt>
                <c:pt idx="78">
                  <c:v>-7.4244066666666555</c:v>
                </c:pt>
                <c:pt idx="79">
                  <c:v>-5.8800599999999825</c:v>
                </c:pt>
                <c:pt idx="80">
                  <c:v>-5.9969399999999915</c:v>
                </c:pt>
                <c:pt idx="81">
                  <c:v>-4.5428799999999967</c:v>
                </c:pt>
                <c:pt idx="82">
                  <c:v>-4.3871800000000025</c:v>
                </c:pt>
                <c:pt idx="83">
                  <c:v>-6.048206666666669</c:v>
                </c:pt>
                <c:pt idx="84">
                  <c:v>-3.5354999999999972</c:v>
                </c:pt>
                <c:pt idx="85">
                  <c:v>-4.0187021212121223</c:v>
                </c:pt>
                <c:pt idx="86">
                  <c:v>-2.1879766666666605</c:v>
                </c:pt>
                <c:pt idx="87">
                  <c:v>-2.1404033333333352</c:v>
                </c:pt>
                <c:pt idx="88">
                  <c:v>-5.2653666666666759</c:v>
                </c:pt>
                <c:pt idx="89">
                  <c:v>-0.95781333333333052</c:v>
                </c:pt>
                <c:pt idx="90">
                  <c:v>-4.7235066666666619</c:v>
                </c:pt>
                <c:pt idx="91">
                  <c:v>-1.1592500000000037</c:v>
                </c:pt>
                <c:pt idx="92">
                  <c:v>-0.60637507246376288</c:v>
                </c:pt>
                <c:pt idx="93">
                  <c:v>1.9033246376811555</c:v>
                </c:pt>
                <c:pt idx="94">
                  <c:v>-0.71286666666666321</c:v>
                </c:pt>
                <c:pt idx="95">
                  <c:v>-0.67531000000000674</c:v>
                </c:pt>
                <c:pt idx="96">
                  <c:v>-2.2033899999999988</c:v>
                </c:pt>
                <c:pt idx="97">
                  <c:v>0.20542333333333573</c:v>
                </c:pt>
                <c:pt idx="98">
                  <c:v>-0.69453333333332523</c:v>
                </c:pt>
                <c:pt idx="101">
                  <c:v>-1.6436485057471195</c:v>
                </c:pt>
                <c:pt idx="102">
                  <c:v>-2.9228733333333352</c:v>
                </c:pt>
                <c:pt idx="103">
                  <c:v>-0.65035333333335288</c:v>
                </c:pt>
                <c:pt idx="104">
                  <c:v>-1.3096533333333227</c:v>
                </c:pt>
                <c:pt idx="105">
                  <c:v>-1.4504900000000021</c:v>
                </c:pt>
                <c:pt idx="106">
                  <c:v>-0.83805333333333376</c:v>
                </c:pt>
                <c:pt idx="107">
                  <c:v>-1.2302433333333349</c:v>
                </c:pt>
                <c:pt idx="108">
                  <c:v>-1.7031599999999996</c:v>
                </c:pt>
                <c:pt idx="109">
                  <c:v>-2.3151712121212134</c:v>
                </c:pt>
                <c:pt idx="110">
                  <c:v>-2.3948133333333343</c:v>
                </c:pt>
                <c:pt idx="111">
                  <c:v>-3.2472488679245295</c:v>
                </c:pt>
                <c:pt idx="112">
                  <c:v>-4.0736633333333305</c:v>
                </c:pt>
                <c:pt idx="113">
                  <c:v>-3.8684300000000036</c:v>
                </c:pt>
                <c:pt idx="114">
                  <c:v>-3.6572033333333325</c:v>
                </c:pt>
                <c:pt idx="115">
                  <c:v>-4.4495666666666676</c:v>
                </c:pt>
                <c:pt idx="116">
                  <c:v>-3.2134449275362309</c:v>
                </c:pt>
                <c:pt idx="117">
                  <c:v>-4.3687127536231882</c:v>
                </c:pt>
                <c:pt idx="118">
                  <c:v>-1.9748900000000003</c:v>
                </c:pt>
                <c:pt idx="119">
                  <c:v>-4.2538499999999981</c:v>
                </c:pt>
                <c:pt idx="120">
                  <c:v>-3.8035966666666683</c:v>
                </c:pt>
                <c:pt idx="121">
                  <c:v>-4.5395099999999999</c:v>
                </c:pt>
                <c:pt idx="122">
                  <c:v>-3.8746333333333336</c:v>
                </c:pt>
                <c:pt idx="123">
                  <c:v>-3.673219999999997</c:v>
                </c:pt>
                <c:pt idx="125">
                  <c:v>-3.9962611320754711</c:v>
                </c:pt>
                <c:pt idx="126">
                  <c:v>2.5289600000000023</c:v>
                </c:pt>
                <c:pt idx="127">
                  <c:v>2.0909866666666685</c:v>
                </c:pt>
                <c:pt idx="128">
                  <c:v>3.0001633333333295</c:v>
                </c:pt>
                <c:pt idx="129">
                  <c:v>4.0339733333333347</c:v>
                </c:pt>
                <c:pt idx="130">
                  <c:v>3.2350100000000008</c:v>
                </c:pt>
                <c:pt idx="131">
                  <c:v>3.3144233333333348</c:v>
                </c:pt>
                <c:pt idx="132">
                  <c:v>3.9533099999999988</c:v>
                </c:pt>
                <c:pt idx="133">
                  <c:v>2.955615454545454</c:v>
                </c:pt>
                <c:pt idx="134">
                  <c:v>2.6182333333333339</c:v>
                </c:pt>
                <c:pt idx="135">
                  <c:v>2.7263233333333314</c:v>
                </c:pt>
                <c:pt idx="136">
                  <c:v>1.9951966666666703</c:v>
                </c:pt>
                <c:pt idx="137">
                  <c:v>2.4639933333333293</c:v>
                </c:pt>
                <c:pt idx="138">
                  <c:v>2.7777033333333332</c:v>
                </c:pt>
                <c:pt idx="139">
                  <c:v>2.0390300000000003</c:v>
                </c:pt>
                <c:pt idx="140">
                  <c:v>2.0513014492753614</c:v>
                </c:pt>
                <c:pt idx="141">
                  <c:v>2.6740678260869508</c:v>
                </c:pt>
                <c:pt idx="142">
                  <c:v>2.1679699999999951</c:v>
                </c:pt>
                <c:pt idx="143">
                  <c:v>1.9115033333333322</c:v>
                </c:pt>
                <c:pt idx="144">
                  <c:v>1.6893833333333266</c:v>
                </c:pt>
                <c:pt idx="145">
                  <c:v>2.0260900000000053</c:v>
                </c:pt>
                <c:pt idx="146">
                  <c:v>2.6180033333333341</c:v>
                </c:pt>
                <c:pt idx="147">
                  <c:v>2.1505600000000014</c:v>
                </c:pt>
                <c:pt idx="149">
                  <c:v>-0.69509586206896934</c:v>
                </c:pt>
                <c:pt idx="150">
                  <c:v>-0.59561000000000242</c:v>
                </c:pt>
                <c:pt idx="151">
                  <c:v>-1.9292333333333378</c:v>
                </c:pt>
                <c:pt idx="152">
                  <c:v>-1.2130899999999993</c:v>
                </c:pt>
                <c:pt idx="153">
                  <c:v>-0.89742000000000566</c:v>
                </c:pt>
                <c:pt idx="154">
                  <c:v>-1.5423333333333336</c:v>
                </c:pt>
                <c:pt idx="155">
                  <c:v>-2.2948066666666769</c:v>
                </c:pt>
                <c:pt idx="156">
                  <c:v>-2.178329999999999</c:v>
                </c:pt>
                <c:pt idx="157">
                  <c:v>-0.96084666666666685</c:v>
                </c:pt>
                <c:pt idx="158">
                  <c:v>-0.6571733333333345</c:v>
                </c:pt>
                <c:pt idx="159">
                  <c:v>-1.2769233333333432</c:v>
                </c:pt>
                <c:pt idx="160">
                  <c:v>-1.323689999999992</c:v>
                </c:pt>
                <c:pt idx="161">
                  <c:v>-1.3333633333333381</c:v>
                </c:pt>
                <c:pt idx="162">
                  <c:v>-1.7384366666666828</c:v>
                </c:pt>
                <c:pt idx="163">
                  <c:v>-1.4040966666666748</c:v>
                </c:pt>
                <c:pt idx="164">
                  <c:v>-0.90359565217391236</c:v>
                </c:pt>
                <c:pt idx="165">
                  <c:v>-1.1466831884058024</c:v>
                </c:pt>
                <c:pt idx="166">
                  <c:v>-0.41783666666665908</c:v>
                </c:pt>
                <c:pt idx="167">
                  <c:v>-1.8484199999999866</c:v>
                </c:pt>
                <c:pt idx="168">
                  <c:v>-0.14434333333333171</c:v>
                </c:pt>
                <c:pt idx="169">
                  <c:v>-0.45163333333333355</c:v>
                </c:pt>
                <c:pt idx="170">
                  <c:v>-1.2301366666666738</c:v>
                </c:pt>
                <c:pt idx="173">
                  <c:v>-0.5269918390804591</c:v>
                </c:pt>
                <c:pt idx="174">
                  <c:v>-1.8958333333333464</c:v>
                </c:pt>
                <c:pt idx="175">
                  <c:v>-0.25587000000001581</c:v>
                </c:pt>
                <c:pt idx="176">
                  <c:v>-1.0418700000000065</c:v>
                </c:pt>
                <c:pt idx="177">
                  <c:v>-0.43658000000000641</c:v>
                </c:pt>
                <c:pt idx="178">
                  <c:v>-0.67421999999999827</c:v>
                </c:pt>
                <c:pt idx="179">
                  <c:v>-0.43294333333334123</c:v>
                </c:pt>
                <c:pt idx="180">
                  <c:v>-0.63467333333332832</c:v>
                </c:pt>
                <c:pt idx="181">
                  <c:v>-0.94490515151515098</c:v>
                </c:pt>
                <c:pt idx="182">
                  <c:v>1.6707933333333216</c:v>
                </c:pt>
                <c:pt idx="183">
                  <c:v>0.25628333333331454</c:v>
                </c:pt>
                <c:pt idx="184">
                  <c:v>1.296283333333335</c:v>
                </c:pt>
                <c:pt idx="185">
                  <c:v>0.48290666666667903</c:v>
                </c:pt>
                <c:pt idx="186">
                  <c:v>1.3232199999999743</c:v>
                </c:pt>
                <c:pt idx="187">
                  <c:v>0.64492333333332752</c:v>
                </c:pt>
                <c:pt idx="188">
                  <c:v>1.0755704347826018</c:v>
                </c:pt>
                <c:pt idx="189">
                  <c:v>0.88575072463767768</c:v>
                </c:pt>
                <c:pt idx="190">
                  <c:v>0.9872266666666718</c:v>
                </c:pt>
                <c:pt idx="191">
                  <c:v>1.8245166666666659</c:v>
                </c:pt>
                <c:pt idx="192">
                  <c:v>1.364223333333336</c:v>
                </c:pt>
                <c:pt idx="193">
                  <c:v>1.4603033333333322</c:v>
                </c:pt>
                <c:pt idx="194">
                  <c:v>0.68870333333332745</c:v>
                </c:pt>
                <c:pt idx="195">
                  <c:v>1.4391899999999964</c:v>
                </c:pt>
                <c:pt idx="197">
                  <c:v>1.4446211494252861</c:v>
                </c:pt>
                <c:pt idx="198">
                  <c:v>1.5758033333333294</c:v>
                </c:pt>
                <c:pt idx="199">
                  <c:v>1.9530399999999979</c:v>
                </c:pt>
                <c:pt idx="200">
                  <c:v>1.759329999999995</c:v>
                </c:pt>
                <c:pt idx="201">
                  <c:v>3.5366199999999957</c:v>
                </c:pt>
                <c:pt idx="202">
                  <c:v>2.737235333333329</c:v>
                </c:pt>
                <c:pt idx="203">
                  <c:v>2.982406666666666</c:v>
                </c:pt>
                <c:pt idx="204">
                  <c:v>4.1198733333333379</c:v>
                </c:pt>
                <c:pt idx="205">
                  <c:v>5.1310715151515041</c:v>
                </c:pt>
                <c:pt idx="206">
                  <c:v>3.753776666666667</c:v>
                </c:pt>
                <c:pt idx="207">
                  <c:v>3.5923133333333368</c:v>
                </c:pt>
                <c:pt idx="208">
                  <c:v>4.8031899999999972</c:v>
                </c:pt>
                <c:pt idx="209">
                  <c:v>3.2030233333333271</c:v>
                </c:pt>
                <c:pt idx="210">
                  <c:v>3.1792693161893588</c:v>
                </c:pt>
                <c:pt idx="211">
                  <c:v>4.2397899999999957</c:v>
                </c:pt>
                <c:pt idx="212">
                  <c:v>3.4738002898550775</c:v>
                </c:pt>
                <c:pt idx="214">
                  <c:v>1.8512888888888845</c:v>
                </c:pt>
                <c:pt idx="215">
                  <c:v>2.055442259887009</c:v>
                </c:pt>
                <c:pt idx="216">
                  <c:v>3.9606599999999972</c:v>
                </c:pt>
                <c:pt idx="217">
                  <c:v>3.4067533333333309</c:v>
                </c:pt>
                <c:pt idx="218">
                  <c:v>3.4812866666666693</c:v>
                </c:pt>
                <c:pt idx="219">
                  <c:v>1.8653200000000041</c:v>
                </c:pt>
                <c:pt idx="221">
                  <c:v>2.5952158620689647</c:v>
                </c:pt>
                <c:pt idx="222">
                  <c:v>-4.4550600000000031</c:v>
                </c:pt>
                <c:pt idx="223">
                  <c:v>-3.5719533333333313</c:v>
                </c:pt>
                <c:pt idx="224">
                  <c:v>-4.416179999999998</c:v>
                </c:pt>
                <c:pt idx="225">
                  <c:v>-3.8268733333333316</c:v>
                </c:pt>
                <c:pt idx="226">
                  <c:v>-4.4719200000000008</c:v>
                </c:pt>
                <c:pt idx="227">
                  <c:v>-3.840033333333333</c:v>
                </c:pt>
                <c:pt idx="230">
                  <c:v>-3.8505066666666652</c:v>
                </c:pt>
                <c:pt idx="231">
                  <c:v>-3.802026666666666</c:v>
                </c:pt>
                <c:pt idx="232">
                  <c:v>-2.8946866666666686</c:v>
                </c:pt>
                <c:pt idx="233">
                  <c:v>-2.8267533333333352</c:v>
                </c:pt>
                <c:pt idx="234">
                  <c:v>-2.5868200000000003</c:v>
                </c:pt>
                <c:pt idx="235">
                  <c:v>-3.7836733333333323</c:v>
                </c:pt>
                <c:pt idx="236">
                  <c:v>-4.3762347826086971</c:v>
                </c:pt>
                <c:pt idx="237">
                  <c:v>-2.9813443478260875</c:v>
                </c:pt>
                <c:pt idx="238">
                  <c:v>-2.7330199999999993</c:v>
                </c:pt>
                <c:pt idx="239">
                  <c:v>-3.3089199999999996</c:v>
                </c:pt>
                <c:pt idx="240">
                  <c:v>-3.3530333333333329</c:v>
                </c:pt>
                <c:pt idx="241">
                  <c:v>-3.1971800000000012</c:v>
                </c:pt>
                <c:pt idx="242">
                  <c:v>-3.3619400000000015</c:v>
                </c:pt>
                <c:pt idx="245">
                  <c:v>-3.1851200000000013</c:v>
                </c:pt>
                <c:pt idx="246">
                  <c:v>1.9949799999999946</c:v>
                </c:pt>
                <c:pt idx="247">
                  <c:v>2.4946666666664896E-2</c:v>
                </c:pt>
                <c:pt idx="248">
                  <c:v>6.6362599999999894</c:v>
                </c:pt>
                <c:pt idx="249">
                  <c:v>3.2333333333333769E-2</c:v>
                </c:pt>
                <c:pt idx="250">
                  <c:v>2.8322866666666671</c:v>
                </c:pt>
                <c:pt idx="251">
                  <c:v>1.7385599999999992</c:v>
                </c:pt>
                <c:pt idx="252">
                  <c:v>1.2931800000000007</c:v>
                </c:pt>
                <c:pt idx="253">
                  <c:v>1.5151854545454542</c:v>
                </c:pt>
                <c:pt idx="254">
                  <c:v>-1.2825266666666661</c:v>
                </c:pt>
                <c:pt idx="255">
                  <c:v>-0.4784933333333381</c:v>
                </c:pt>
                <c:pt idx="256">
                  <c:v>-0.67974666666666295</c:v>
                </c:pt>
                <c:pt idx="257">
                  <c:v>3.047333333333313E-2</c:v>
                </c:pt>
                <c:pt idx="258">
                  <c:v>-0.83998000000000062</c:v>
                </c:pt>
                <c:pt idx="259">
                  <c:v>-0.4005133333333335</c:v>
                </c:pt>
                <c:pt idx="260">
                  <c:v>-0.41261159420289939</c:v>
                </c:pt>
                <c:pt idx="261">
                  <c:v>-1.6252788405797052</c:v>
                </c:pt>
                <c:pt idx="262">
                  <c:v>-0.32218666666666618</c:v>
                </c:pt>
                <c:pt idx="263">
                  <c:v>0.89923481481481637</c:v>
                </c:pt>
                <c:pt idx="264">
                  <c:v>-1.1973457142857207</c:v>
                </c:pt>
                <c:pt idx="265">
                  <c:v>-1.1151799999999987</c:v>
                </c:pt>
                <c:pt idx="266">
                  <c:v>-1.0073199999999964</c:v>
                </c:pt>
                <c:pt idx="267">
                  <c:v>-0.64508666666666414</c:v>
                </c:pt>
                <c:pt idx="269">
                  <c:v>0.55478827586206236</c:v>
                </c:pt>
                <c:pt idx="270">
                  <c:v>-1.8819066666666622</c:v>
                </c:pt>
                <c:pt idx="271">
                  <c:v>-0.70284666666665885</c:v>
                </c:pt>
                <c:pt idx="272">
                  <c:v>-0.33950666666667217</c:v>
                </c:pt>
                <c:pt idx="273">
                  <c:v>-2.3353000000000037</c:v>
                </c:pt>
                <c:pt idx="274">
                  <c:v>-0.54257333333333335</c:v>
                </c:pt>
                <c:pt idx="275">
                  <c:v>0.63535999999999859</c:v>
                </c:pt>
                <c:pt idx="276">
                  <c:v>0.10785999999999696</c:v>
                </c:pt>
                <c:pt idx="277">
                  <c:v>-0.63588363636364065</c:v>
                </c:pt>
                <c:pt idx="278">
                  <c:v>-1.2314933333333347</c:v>
                </c:pt>
                <c:pt idx="279">
                  <c:v>-0.51682666666667387</c:v>
                </c:pt>
                <c:pt idx="280">
                  <c:v>-0.96936666666667293</c:v>
                </c:pt>
                <c:pt idx="281">
                  <c:v>0.42599333333333433</c:v>
                </c:pt>
                <c:pt idx="282">
                  <c:v>-0.78795333333334128</c:v>
                </c:pt>
                <c:pt idx="283">
                  <c:v>0.26939999999999387</c:v>
                </c:pt>
                <c:pt idx="284">
                  <c:v>0.19290840579709467</c:v>
                </c:pt>
                <c:pt idx="285">
                  <c:v>0.21284347826086503</c:v>
                </c:pt>
                <c:pt idx="286">
                  <c:v>1.1510533333333157</c:v>
                </c:pt>
                <c:pt idx="287">
                  <c:v>-2.0641733333333292</c:v>
                </c:pt>
                <c:pt idx="288">
                  <c:v>6.1660000000003379E-2</c:v>
                </c:pt>
                <c:pt idx="289">
                  <c:v>-0.4733666666666565</c:v>
                </c:pt>
                <c:pt idx="290">
                  <c:v>1.2190399999999997</c:v>
                </c:pt>
                <c:pt idx="291">
                  <c:v>0.50725333333332401</c:v>
                </c:pt>
                <c:pt idx="293">
                  <c:v>0.53398758620689257</c:v>
                </c:pt>
                <c:pt idx="294">
                  <c:v>-7.3546666666672422E-2</c:v>
                </c:pt>
                <c:pt idx="295">
                  <c:v>-0.17475999999999736</c:v>
                </c:pt>
                <c:pt idx="296">
                  <c:v>-9.7253333333334524E-2</c:v>
                </c:pt>
                <c:pt idx="297">
                  <c:v>0.7911933333333323</c:v>
                </c:pt>
                <c:pt idx="298">
                  <c:v>-1.7758133333333355</c:v>
                </c:pt>
                <c:pt idx="299">
                  <c:v>-1.9345466666666571</c:v>
                </c:pt>
                <c:pt idx="300">
                  <c:v>-0.76613333333332712</c:v>
                </c:pt>
                <c:pt idx="301">
                  <c:v>1.3115818181818142</c:v>
                </c:pt>
                <c:pt idx="302">
                  <c:v>-3.0451800000000038</c:v>
                </c:pt>
                <c:pt idx="303">
                  <c:v>-2.2029266666666683</c:v>
                </c:pt>
                <c:pt idx="304">
                  <c:v>-0.95636666666667836</c:v>
                </c:pt>
                <c:pt idx="305">
                  <c:v>0.29979999999999407</c:v>
                </c:pt>
                <c:pt idx="306">
                  <c:v>-0.10379999999999256</c:v>
                </c:pt>
                <c:pt idx="307">
                  <c:v>-4.3140000000008172E-2</c:v>
                </c:pt>
                <c:pt idx="308">
                  <c:v>0.66052695652172844</c:v>
                </c:pt>
                <c:pt idx="309">
                  <c:v>1.1229768115941923</c:v>
                </c:pt>
                <c:pt idx="310">
                  <c:v>-0.80184400000001688</c:v>
                </c:pt>
                <c:pt idx="311">
                  <c:v>1.4662133333333323</c:v>
                </c:pt>
                <c:pt idx="312">
                  <c:v>1.2149400000000057</c:v>
                </c:pt>
                <c:pt idx="313">
                  <c:v>2.2490133333333269</c:v>
                </c:pt>
                <c:pt idx="314">
                  <c:v>0.77443333333332731</c:v>
                </c:pt>
                <c:pt idx="317">
                  <c:v>1.7867041379310216</c:v>
                </c:pt>
                <c:pt idx="318">
                  <c:v>0.43184666666667582</c:v>
                </c:pt>
                <c:pt idx="319">
                  <c:v>1.0380000000000074</c:v>
                </c:pt>
                <c:pt idx="320">
                  <c:v>2.0246599999999972</c:v>
                </c:pt>
                <c:pt idx="321">
                  <c:v>3.6472599999999957</c:v>
                </c:pt>
                <c:pt idx="322">
                  <c:v>0.79343999999998971</c:v>
                </c:pt>
                <c:pt idx="323">
                  <c:v>0.6059933333333376</c:v>
                </c:pt>
                <c:pt idx="324">
                  <c:v>-1.7236266666666751</c:v>
                </c:pt>
                <c:pt idx="325">
                  <c:v>-2.0694254545454491</c:v>
                </c:pt>
                <c:pt idx="326">
                  <c:v>2.0566399999999945</c:v>
                </c:pt>
                <c:pt idx="327">
                  <c:v>0.81409333333332512</c:v>
                </c:pt>
                <c:pt idx="328">
                  <c:v>-0.8196133333333222</c:v>
                </c:pt>
                <c:pt idx="329">
                  <c:v>0.7133199999999924</c:v>
                </c:pt>
                <c:pt idx="330">
                  <c:v>1.1769133333333421</c:v>
                </c:pt>
                <c:pt idx="331">
                  <c:v>-0.6300400000000046</c:v>
                </c:pt>
                <c:pt idx="332">
                  <c:v>-0.33672231884058945</c:v>
                </c:pt>
                <c:pt idx="333">
                  <c:v>-0.16908637681159</c:v>
                </c:pt>
                <c:pt idx="334">
                  <c:v>0.29272666666666769</c:v>
                </c:pt>
                <c:pt idx="335">
                  <c:v>0.14114000000000093</c:v>
                </c:pt>
                <c:pt idx="336">
                  <c:v>-0.10839333333333467</c:v>
                </c:pt>
                <c:pt idx="337">
                  <c:v>0.61986666666666634</c:v>
                </c:pt>
                <c:pt idx="338">
                  <c:v>0.41013333333333257</c:v>
                </c:pt>
                <c:pt idx="339">
                  <c:v>0.81071333333333273</c:v>
                </c:pt>
                <c:pt idx="341">
                  <c:v>-0.29617241379310322</c:v>
                </c:pt>
                <c:pt idx="342">
                  <c:v>-1.4538333333333346</c:v>
                </c:pt>
                <c:pt idx="343">
                  <c:v>-2.0188000000000041</c:v>
                </c:pt>
                <c:pt idx="344">
                  <c:v>-2.9915933333333324</c:v>
                </c:pt>
                <c:pt idx="346">
                  <c:v>-2.1038066666666628</c:v>
                </c:pt>
                <c:pt idx="347">
                  <c:v>-1.6246533333333337</c:v>
                </c:pt>
                <c:pt idx="348">
                  <c:v>-2.5704333333333338</c:v>
                </c:pt>
                <c:pt idx="349">
                  <c:v>-1.4001102325581405</c:v>
                </c:pt>
                <c:pt idx="350">
                  <c:v>0.64648000000000128</c:v>
                </c:pt>
                <c:pt idx="351">
                  <c:v>-0.65549152542372902</c:v>
                </c:pt>
                <c:pt idx="352">
                  <c:v>-1.4486733333333337</c:v>
                </c:pt>
                <c:pt idx="353">
                  <c:v>-1.3307866666666683</c:v>
                </c:pt>
                <c:pt idx="354">
                  <c:v>-1.5893800000000056</c:v>
                </c:pt>
                <c:pt idx="355">
                  <c:v>-0.62284666666667654</c:v>
                </c:pt>
                <c:pt idx="356">
                  <c:v>-1.0794243478260857</c:v>
                </c:pt>
                <c:pt idx="358">
                  <c:v>-2.0131199999999936</c:v>
                </c:pt>
                <c:pt idx="359">
                  <c:v>0.67247166666666836</c:v>
                </c:pt>
                <c:pt idx="360">
                  <c:v>1.146726666666666</c:v>
                </c:pt>
                <c:pt idx="361">
                  <c:v>0.35462666666666465</c:v>
                </c:pt>
                <c:pt idx="362">
                  <c:v>0.32889833333333662</c:v>
                </c:pt>
                <c:pt idx="363">
                  <c:v>1.2176466666666741</c:v>
                </c:pt>
                <c:pt idx="364">
                  <c:v>3.03232391304347</c:v>
                </c:pt>
                <c:pt idx="365">
                  <c:v>1.9495923913043391</c:v>
                </c:pt>
                <c:pt idx="366">
                  <c:v>7.8766383333333323</c:v>
                </c:pt>
                <c:pt idx="367">
                  <c:v>8.5579683333333243</c:v>
                </c:pt>
                <c:pt idx="370">
                  <c:v>6.7207633333333234</c:v>
                </c:pt>
                <c:pt idx="371">
                  <c:v>4.7723366666666678</c:v>
                </c:pt>
                <c:pt idx="372">
                  <c:v>10.00772833333334</c:v>
                </c:pt>
                <c:pt idx="373">
                  <c:v>8.933642767047683</c:v>
                </c:pt>
                <c:pt idx="374">
                  <c:v>4.2089333333333308</c:v>
                </c:pt>
                <c:pt idx="375">
                  <c:v>4.9253383333333289</c:v>
                </c:pt>
                <c:pt idx="376">
                  <c:v>11.649643333333323</c:v>
                </c:pt>
                <c:pt idx="377">
                  <c:v>6.4633599999999909</c:v>
                </c:pt>
                <c:pt idx="378">
                  <c:v>1.6294322033898005</c:v>
                </c:pt>
                <c:pt idx="379">
                  <c:v>7.1212249999999955</c:v>
                </c:pt>
                <c:pt idx="380">
                  <c:v>6.3689713043478147</c:v>
                </c:pt>
                <c:pt idx="381">
                  <c:v>4.3053378260869621</c:v>
                </c:pt>
                <c:pt idx="382">
                  <c:v>3.3665253448275863</c:v>
                </c:pt>
                <c:pt idx="383">
                  <c:v>4.1766299999999923</c:v>
                </c:pt>
                <c:pt idx="384">
                  <c:v>3.6595016666666638</c:v>
                </c:pt>
                <c:pt idx="385">
                  <c:v>1.6679149999999971</c:v>
                </c:pt>
                <c:pt idx="386">
                  <c:v>3.1016166666666667</c:v>
                </c:pt>
                <c:pt idx="387">
                  <c:v>3.5224716666666627</c:v>
                </c:pt>
                <c:pt idx="388">
                  <c:v>8.0705408695652174</c:v>
                </c:pt>
                <c:pt idx="389">
                  <c:v>1.6527699999999896</c:v>
                </c:pt>
                <c:pt idx="390">
                  <c:v>5.9777000000000058</c:v>
                </c:pt>
                <c:pt idx="391">
                  <c:v>2.2043133333333316</c:v>
                </c:pt>
                <c:pt idx="392">
                  <c:v>3.029261666666649</c:v>
                </c:pt>
                <c:pt idx="393">
                  <c:v>4.6471916666666644</c:v>
                </c:pt>
                <c:pt idx="394">
                  <c:v>2.1484983333333254</c:v>
                </c:pt>
                <c:pt idx="395">
                  <c:v>0.73375666666666106</c:v>
                </c:pt>
                <c:pt idx="396">
                  <c:v>1.3699449999999977</c:v>
                </c:pt>
                <c:pt idx="397">
                  <c:v>2.9626690909090847</c:v>
                </c:pt>
                <c:pt idx="398">
                  <c:v>1.5584016666666543</c:v>
                </c:pt>
                <c:pt idx="399">
                  <c:v>1.5139916666666764</c:v>
                </c:pt>
                <c:pt idx="400">
                  <c:v>1.7411349999999715</c:v>
                </c:pt>
                <c:pt idx="401">
                  <c:v>3.2936016666666461</c:v>
                </c:pt>
                <c:pt idx="402">
                  <c:v>3.5321566666666371</c:v>
                </c:pt>
                <c:pt idx="403">
                  <c:v>3.3557963725490296</c:v>
                </c:pt>
                <c:pt idx="404">
                  <c:v>3.9162324637681181</c:v>
                </c:pt>
                <c:pt idx="405">
                  <c:v>2.2806711594202866</c:v>
                </c:pt>
                <c:pt idx="406">
                  <c:v>2.1332049999999967</c:v>
                </c:pt>
                <c:pt idx="407">
                  <c:v>3.7379183333333259</c:v>
                </c:pt>
                <c:pt idx="408">
                  <c:v>1.3414383333333326</c:v>
                </c:pt>
                <c:pt idx="409">
                  <c:v>4.1934466666666701</c:v>
                </c:pt>
                <c:pt idx="410">
                  <c:v>3.8273233333333216</c:v>
                </c:pt>
                <c:pt idx="411">
                  <c:v>2.0407783333333249</c:v>
                </c:pt>
                <c:pt idx="412">
                  <c:v>4.0508886956521586</c:v>
                </c:pt>
                <c:pt idx="413">
                  <c:v>3.612938913043461</c:v>
                </c:pt>
                <c:pt idx="414">
                  <c:v>5.6240916666666614</c:v>
                </c:pt>
                <c:pt idx="415">
                  <c:v>10.019386666666673</c:v>
                </c:pt>
                <c:pt idx="416">
                  <c:v>5.5570983333333324</c:v>
                </c:pt>
                <c:pt idx="417">
                  <c:v>5.6758100000000233</c:v>
                </c:pt>
                <c:pt idx="418">
                  <c:v>6.3440849999999891</c:v>
                </c:pt>
                <c:pt idx="419">
                  <c:v>1.8848833333333346</c:v>
                </c:pt>
                <c:pt idx="420">
                  <c:v>-0.83416500000001292</c:v>
                </c:pt>
                <c:pt idx="421">
                  <c:v>8.1801954545454549</c:v>
                </c:pt>
                <c:pt idx="422">
                  <c:v>10.451831666666656</c:v>
                </c:pt>
                <c:pt idx="423">
                  <c:v>5.7040066666666576</c:v>
                </c:pt>
                <c:pt idx="424">
                  <c:v>5.2751716666666759</c:v>
                </c:pt>
                <c:pt idx="425">
                  <c:v>8.9158833333333263</c:v>
                </c:pt>
                <c:pt idx="426">
                  <c:v>7.4978883333333393</c:v>
                </c:pt>
                <c:pt idx="427">
                  <c:v>7.5573683333333221</c:v>
                </c:pt>
                <c:pt idx="428">
                  <c:v>8.765386231884051</c:v>
                </c:pt>
                <c:pt idx="429">
                  <c:v>7.1533615942028881</c:v>
                </c:pt>
                <c:pt idx="430">
                  <c:v>7.0533166666666745</c:v>
                </c:pt>
                <c:pt idx="431">
                  <c:v>7.8122416666666652</c:v>
                </c:pt>
                <c:pt idx="432">
                  <c:v>7.8410899999999906</c:v>
                </c:pt>
                <c:pt idx="433">
                  <c:v>8.951634999999996</c:v>
                </c:pt>
                <c:pt idx="434">
                  <c:v>6.99606833333333</c:v>
                </c:pt>
                <c:pt idx="435">
                  <c:v>7.8670450000000152</c:v>
                </c:pt>
                <c:pt idx="436">
                  <c:v>7.4656773913043502</c:v>
                </c:pt>
                <c:pt idx="437">
                  <c:v>9.5079799999999945</c:v>
                </c:pt>
                <c:pt idx="438">
                  <c:v>9.7795433333333399</c:v>
                </c:pt>
                <c:pt idx="439">
                  <c:v>10.003018333333333</c:v>
                </c:pt>
                <c:pt idx="440">
                  <c:v>8.8483449999999948</c:v>
                </c:pt>
                <c:pt idx="441">
                  <c:v>7.3126616666666706</c:v>
                </c:pt>
                <c:pt idx="442">
                  <c:v>6.8787300000000045</c:v>
                </c:pt>
                <c:pt idx="443">
                  <c:v>3.8354633333333314</c:v>
                </c:pt>
                <c:pt idx="444">
                  <c:v>5.583545</c:v>
                </c:pt>
                <c:pt idx="445">
                  <c:v>6.6878863636363626</c:v>
                </c:pt>
                <c:pt idx="446">
                  <c:v>8.1412916666666568</c:v>
                </c:pt>
                <c:pt idx="447">
                  <c:v>5.0036816666666617</c:v>
                </c:pt>
                <c:pt idx="448">
                  <c:v>4.1350649999999938</c:v>
                </c:pt>
                <c:pt idx="449">
                  <c:v>5.9718720370370377</c:v>
                </c:pt>
                <c:pt idx="450">
                  <c:v>4.2605163636363557</c:v>
                </c:pt>
                <c:pt idx="451">
                  <c:v>6.2687066666666595</c:v>
                </c:pt>
                <c:pt idx="452">
                  <c:v>3.4762224637680958</c:v>
                </c:pt>
                <c:pt idx="453">
                  <c:v>6.181373043478267</c:v>
                </c:pt>
                <c:pt idx="454">
                  <c:v>5.0916283333333432</c:v>
                </c:pt>
                <c:pt idx="455">
                  <c:v>5.0843016666666578</c:v>
                </c:pt>
                <c:pt idx="456">
                  <c:v>5.8775799999999911</c:v>
                </c:pt>
                <c:pt idx="457">
                  <c:v>6.0587750000000078</c:v>
                </c:pt>
                <c:pt idx="458">
                  <c:v>5.7986783333333243</c:v>
                </c:pt>
                <c:pt idx="459">
                  <c:v>4.8123600000000053</c:v>
                </c:pt>
                <c:pt idx="460">
                  <c:v>4.4846782608695683</c:v>
                </c:pt>
                <c:pt idx="461">
                  <c:v>5.8353376086956494</c:v>
                </c:pt>
                <c:pt idx="462">
                  <c:v>3.0656433333333322</c:v>
                </c:pt>
                <c:pt idx="463">
                  <c:v>3.7694199999999896</c:v>
                </c:pt>
                <c:pt idx="464">
                  <c:v>2.9952633333333338</c:v>
                </c:pt>
                <c:pt idx="465">
                  <c:v>3.2981016666666614</c:v>
                </c:pt>
                <c:pt idx="466">
                  <c:v>2.8848499999999992</c:v>
                </c:pt>
                <c:pt idx="467">
                  <c:v>2.2680166666666661</c:v>
                </c:pt>
                <c:pt idx="468">
                  <c:v>3.0872449999999998</c:v>
                </c:pt>
                <c:pt idx="469">
                  <c:v>2.5892463636363643</c:v>
                </c:pt>
                <c:pt idx="470">
                  <c:v>3.5766483333333317</c:v>
                </c:pt>
                <c:pt idx="471">
                  <c:v>2.2928949999999997</c:v>
                </c:pt>
                <c:pt idx="472">
                  <c:v>3.5314683333333328</c:v>
                </c:pt>
                <c:pt idx="473">
                  <c:v>1.7523416666666654</c:v>
                </c:pt>
                <c:pt idx="474">
                  <c:v>2.7174849999999946</c:v>
                </c:pt>
                <c:pt idx="475">
                  <c:v>2.5814966666666663</c:v>
                </c:pt>
                <c:pt idx="476">
                  <c:v>3.7089004347826169</c:v>
                </c:pt>
                <c:pt idx="477">
                  <c:v>3.3199407246376786</c:v>
                </c:pt>
                <c:pt idx="478">
                  <c:v>2.1665183333333342</c:v>
                </c:pt>
                <c:pt idx="479">
                  <c:v>2.6980516666666654</c:v>
                </c:pt>
                <c:pt idx="480">
                  <c:v>2.6837533333333345</c:v>
                </c:pt>
                <c:pt idx="481">
                  <c:v>2.138626666666668</c:v>
                </c:pt>
                <c:pt idx="482">
                  <c:v>2.1581416666666646</c:v>
                </c:pt>
                <c:pt idx="484">
                  <c:v>3.4024181818181791</c:v>
                </c:pt>
                <c:pt idx="485">
                  <c:v>2.7527189130434717</c:v>
                </c:pt>
                <c:pt idx="486">
                  <c:v>5.7373283333333358</c:v>
                </c:pt>
                <c:pt idx="487">
                  <c:v>6.4922633333333319</c:v>
                </c:pt>
                <c:pt idx="488">
                  <c:v>8.7450016666666528</c:v>
                </c:pt>
                <c:pt idx="489">
                  <c:v>7.9295499999999954</c:v>
                </c:pt>
                <c:pt idx="493">
                  <c:v>8.0723609090909036</c:v>
                </c:pt>
                <c:pt idx="494">
                  <c:v>10.400805000000009</c:v>
                </c:pt>
                <c:pt idx="495">
                  <c:v>11.083801666666663</c:v>
                </c:pt>
                <c:pt idx="496">
                  <c:v>10.129115000000006</c:v>
                </c:pt>
                <c:pt idx="497">
                  <c:v>9.3817699999999977</c:v>
                </c:pt>
                <c:pt idx="498">
                  <c:v>9.2656883333333262</c:v>
                </c:pt>
                <c:pt idx="499">
                  <c:v>8.5515466666666562</c:v>
                </c:pt>
                <c:pt idx="500">
                  <c:v>7.1682492753623137</c:v>
                </c:pt>
                <c:pt idx="502">
                  <c:v>7.923196666666664</c:v>
                </c:pt>
                <c:pt idx="503">
                  <c:v>6.5360266666666647</c:v>
                </c:pt>
                <c:pt idx="504">
                  <c:v>8.3160783333333352</c:v>
                </c:pt>
                <c:pt idx="505">
                  <c:v>6.7624616666666659</c:v>
                </c:pt>
                <c:pt idx="506">
                  <c:v>6.7285599999999999</c:v>
                </c:pt>
                <c:pt idx="507">
                  <c:v>7.5287549999999976</c:v>
                </c:pt>
                <c:pt idx="508">
                  <c:v>5.7015295652173936</c:v>
                </c:pt>
                <c:pt idx="509">
                  <c:v>6.3607647826086957</c:v>
                </c:pt>
                <c:pt idx="510">
                  <c:v>7.7432616666666645</c:v>
                </c:pt>
                <c:pt idx="511">
                  <c:v>6.6137216666666703</c:v>
                </c:pt>
                <c:pt idx="512">
                  <c:v>9.0690483333333329</c:v>
                </c:pt>
                <c:pt idx="513">
                  <c:v>5.7962933333333355</c:v>
                </c:pt>
                <c:pt idx="516">
                  <c:v>6.5161766666666647</c:v>
                </c:pt>
                <c:pt idx="517">
                  <c:v>5.6887537984496142</c:v>
                </c:pt>
                <c:pt idx="518">
                  <c:v>1.6883733333333346</c:v>
                </c:pt>
                <c:pt idx="519">
                  <c:v>2.2324999999999986</c:v>
                </c:pt>
                <c:pt idx="520">
                  <c:v>2.1114466666666694</c:v>
                </c:pt>
                <c:pt idx="521">
                  <c:v>3.5022933333333297</c:v>
                </c:pt>
                <c:pt idx="522">
                  <c:v>2.2789733333333344</c:v>
                </c:pt>
                <c:pt idx="523">
                  <c:v>1.4590299999999985</c:v>
                </c:pt>
                <c:pt idx="524">
                  <c:v>3.3341731884057975</c:v>
                </c:pt>
                <c:pt idx="525">
                  <c:v>3.1765036231884074</c:v>
                </c:pt>
                <c:pt idx="526">
                  <c:v>2.0305166666666676</c:v>
                </c:pt>
                <c:pt idx="527">
                  <c:v>1.8693400000000004</c:v>
                </c:pt>
                <c:pt idx="528">
                  <c:v>2.5568766666666667</c:v>
                </c:pt>
                <c:pt idx="529">
                  <c:v>1.6173366666666666</c:v>
                </c:pt>
                <c:pt idx="530">
                  <c:v>2.0383633333333315</c:v>
                </c:pt>
                <c:pt idx="531">
                  <c:v>1.9557766666666638</c:v>
                </c:pt>
                <c:pt idx="532">
                  <c:v>2.9498601449275363</c:v>
                </c:pt>
                <c:pt idx="533">
                  <c:v>-1.4979715942028964</c:v>
                </c:pt>
                <c:pt idx="534">
                  <c:v>0.32853999999999495</c:v>
                </c:pt>
                <c:pt idx="535">
                  <c:v>0.39532666666666572</c:v>
                </c:pt>
                <c:pt idx="541">
                  <c:v>1.4704824675324719</c:v>
                </c:pt>
                <c:pt idx="542">
                  <c:v>2.0967812429378494</c:v>
                </c:pt>
                <c:pt idx="543">
                  <c:v>1.4996208333333385</c:v>
                </c:pt>
                <c:pt idx="544">
                  <c:v>2.3797166666666669</c:v>
                </c:pt>
                <c:pt idx="545">
                  <c:v>4.7257966666666746</c:v>
                </c:pt>
                <c:pt idx="546">
                  <c:v>3.3575864406779701</c:v>
                </c:pt>
                <c:pt idx="547">
                  <c:v>4.4881500000000027</c:v>
                </c:pt>
                <c:pt idx="548">
                  <c:v>4.1296326086956476</c:v>
                </c:pt>
                <c:pt idx="549">
                  <c:v>0.99994492753623554</c:v>
                </c:pt>
                <c:pt idx="550">
                  <c:v>1.9994033333333299</c:v>
                </c:pt>
                <c:pt idx="551">
                  <c:v>1.481440000000001</c:v>
                </c:pt>
                <c:pt idx="552">
                  <c:v>2.687479999999999</c:v>
                </c:pt>
                <c:pt idx="553">
                  <c:v>1.5564699999999982</c:v>
                </c:pt>
                <c:pt idx="554">
                  <c:v>2.7000300000000035</c:v>
                </c:pt>
                <c:pt idx="555">
                  <c:v>2.621973333333333</c:v>
                </c:pt>
                <c:pt idx="556">
                  <c:v>1.7956837681159481</c:v>
                </c:pt>
                <c:pt idx="557">
                  <c:v>1.4833560869565172</c:v>
                </c:pt>
                <c:pt idx="558">
                  <c:v>6.2812533333333391</c:v>
                </c:pt>
                <c:pt idx="559">
                  <c:v>3.0779266666666665</c:v>
                </c:pt>
                <c:pt idx="560">
                  <c:v>4.2906933333333477</c:v>
                </c:pt>
                <c:pt idx="561">
                  <c:v>3.6685833333333342</c:v>
                </c:pt>
                <c:pt idx="562">
                  <c:v>4.1180733333333315</c:v>
                </c:pt>
                <c:pt idx="563">
                  <c:v>4.5886166666666632</c:v>
                </c:pt>
                <c:pt idx="564">
                  <c:v>4.0080266666666695</c:v>
                </c:pt>
                <c:pt idx="565">
                  <c:v>2.431029696969695</c:v>
                </c:pt>
                <c:pt idx="566">
                  <c:v>1.981743333333327</c:v>
                </c:pt>
                <c:pt idx="567">
                  <c:v>0.87839999999998852</c:v>
                </c:pt>
                <c:pt idx="568">
                  <c:v>2.2943700000000113</c:v>
                </c:pt>
                <c:pt idx="569">
                  <c:v>0.30283666666666065</c:v>
                </c:pt>
                <c:pt idx="570">
                  <c:v>1.0708000000000162</c:v>
                </c:pt>
                <c:pt idx="571">
                  <c:v>-4.5966666666608091E-3</c:v>
                </c:pt>
                <c:pt idx="572">
                  <c:v>1.2532579710144951</c:v>
                </c:pt>
                <c:pt idx="573">
                  <c:v>-1.287667391304355</c:v>
                </c:pt>
                <c:pt idx="574">
                  <c:v>0.52920999999999907</c:v>
                </c:pt>
                <c:pt idx="575">
                  <c:v>0.15793999999999642</c:v>
                </c:pt>
                <c:pt idx="576">
                  <c:v>1.2572666666666663</c:v>
                </c:pt>
                <c:pt idx="577">
                  <c:v>-2.315333333333669E-2</c:v>
                </c:pt>
                <c:pt idx="578">
                  <c:v>3.6016666666657926E-2</c:v>
                </c:pt>
                <c:pt idx="579">
                  <c:v>1.6302000000000092</c:v>
                </c:pt>
                <c:pt idx="580">
                  <c:v>0.59342347826088115</c:v>
                </c:pt>
                <c:pt idx="581">
                  <c:v>2.282632318840581</c:v>
                </c:pt>
                <c:pt idx="582">
                  <c:v>-1.894700000000002</c:v>
                </c:pt>
                <c:pt idx="583">
                  <c:v>-1.1824833333333302</c:v>
                </c:pt>
                <c:pt idx="584">
                  <c:v>-1.7505999999999933</c:v>
                </c:pt>
                <c:pt idx="585">
                  <c:v>-1.9201566666666672</c:v>
                </c:pt>
                <c:pt idx="586">
                  <c:v>-1.4991899999999969</c:v>
                </c:pt>
                <c:pt idx="587">
                  <c:v>-1.8096800000000002</c:v>
                </c:pt>
                <c:pt idx="588">
                  <c:v>-1.2440999999999987</c:v>
                </c:pt>
                <c:pt idx="590">
                  <c:v>0.64760999999999846</c:v>
                </c:pt>
                <c:pt idx="591">
                  <c:v>-0.24373999999999363</c:v>
                </c:pt>
                <c:pt idx="592">
                  <c:v>-0.36035999999999646</c:v>
                </c:pt>
                <c:pt idx="593">
                  <c:v>0.5053966666666696</c:v>
                </c:pt>
                <c:pt idx="594">
                  <c:v>-0.36270999999999809</c:v>
                </c:pt>
                <c:pt idx="595">
                  <c:v>-0.70045666666666495</c:v>
                </c:pt>
                <c:pt idx="596">
                  <c:v>0.33257971014492682</c:v>
                </c:pt>
                <c:pt idx="597">
                  <c:v>-1.0554978260869579</c:v>
                </c:pt>
                <c:pt idx="598">
                  <c:v>-0.90981999999999719</c:v>
                </c:pt>
                <c:pt idx="599">
                  <c:v>-0.17358999999999725</c:v>
                </c:pt>
                <c:pt idx="600">
                  <c:v>-1.3707366666666658</c:v>
                </c:pt>
                <c:pt idx="601">
                  <c:v>-0.55406000000000688</c:v>
                </c:pt>
                <c:pt idx="602">
                  <c:v>0.72375666666666305</c:v>
                </c:pt>
                <c:pt idx="603">
                  <c:v>-6.5696666666660519E-2</c:v>
                </c:pt>
                <c:pt idx="604">
                  <c:v>2.5262004347826128</c:v>
                </c:pt>
                <c:pt idx="605">
                  <c:v>2.2633607246376783</c:v>
                </c:pt>
                <c:pt idx="606">
                  <c:v>0.53790333333333429</c:v>
                </c:pt>
                <c:pt idx="607">
                  <c:v>-0.59999999999999609</c:v>
                </c:pt>
                <c:pt idx="608">
                  <c:v>1.5987266666666686</c:v>
                </c:pt>
                <c:pt idx="609">
                  <c:v>1.6382900000000005</c:v>
                </c:pt>
                <c:pt idx="610">
                  <c:v>-3.8673333333331783E-2</c:v>
                </c:pt>
                <c:pt idx="611">
                  <c:v>0.57519666666666769</c:v>
                </c:pt>
                <c:pt idx="612">
                  <c:v>-0.12057333333333142</c:v>
                </c:pt>
                <c:pt idx="613">
                  <c:v>0.32285131782945786</c:v>
                </c:pt>
                <c:pt idx="614">
                  <c:v>1.8737366666666704</c:v>
                </c:pt>
                <c:pt idx="615">
                  <c:v>1.925383333333337</c:v>
                </c:pt>
                <c:pt idx="616">
                  <c:v>0.99442490566037467</c:v>
                </c:pt>
                <c:pt idx="617">
                  <c:v>1.8956750000000016</c:v>
                </c:pt>
                <c:pt idx="618">
                  <c:v>2.3774833333333341</c:v>
                </c:pt>
                <c:pt idx="619">
                  <c:v>2.5714699999999993</c:v>
                </c:pt>
                <c:pt idx="620">
                  <c:v>0.49417753623188609</c:v>
                </c:pt>
                <c:pt idx="621">
                  <c:v>0.4392557971014508</c:v>
                </c:pt>
                <c:pt idx="622">
                  <c:v>1.5917133333333324</c:v>
                </c:pt>
                <c:pt idx="623">
                  <c:v>1.8612833333333345</c:v>
                </c:pt>
                <c:pt idx="624">
                  <c:v>2.6810000000000009</c:v>
                </c:pt>
                <c:pt idx="625">
                  <c:v>2.2678900000000022</c:v>
                </c:pt>
                <c:pt idx="626">
                  <c:v>1.8111400000000009</c:v>
                </c:pt>
                <c:pt idx="628">
                  <c:v>1.7828676744186043</c:v>
                </c:pt>
                <c:pt idx="629">
                  <c:v>0.90493869565217477</c:v>
                </c:pt>
                <c:pt idx="630">
                  <c:v>3.1209133333333337</c:v>
                </c:pt>
                <c:pt idx="631">
                  <c:v>2.8849833333333343</c:v>
                </c:pt>
                <c:pt idx="632">
                  <c:v>2.7611499999999998</c:v>
                </c:pt>
                <c:pt idx="633">
                  <c:v>2.1339166666666656</c:v>
                </c:pt>
                <c:pt idx="634">
                  <c:v>2.9988466666666671</c:v>
                </c:pt>
                <c:pt idx="635">
                  <c:v>3.0347600000000003</c:v>
                </c:pt>
                <c:pt idx="636">
                  <c:v>3.6365766666666666</c:v>
                </c:pt>
                <c:pt idx="637">
                  <c:v>2.8012334883720929</c:v>
                </c:pt>
                <c:pt idx="638">
                  <c:v>2.3117566666666649</c:v>
                </c:pt>
                <c:pt idx="639">
                  <c:v>1.5439333333333316</c:v>
                </c:pt>
                <c:pt idx="640">
                  <c:v>2.6742766666666693</c:v>
                </c:pt>
                <c:pt idx="641">
                  <c:v>4.0556166666666513</c:v>
                </c:pt>
                <c:pt idx="642">
                  <c:v>5.9479066666666576</c:v>
                </c:pt>
                <c:pt idx="643">
                  <c:v>3.9066333333333318</c:v>
                </c:pt>
                <c:pt idx="644">
                  <c:v>4.8997099999999953</c:v>
                </c:pt>
                <c:pt idx="646">
                  <c:v>7.2765055555555627</c:v>
                </c:pt>
                <c:pt idx="647">
                  <c:v>5.8341033333333527</c:v>
                </c:pt>
                <c:pt idx="648">
                  <c:v>4.5338083333333472</c:v>
                </c:pt>
                <c:pt idx="649">
                  <c:v>3.8667750000000005</c:v>
                </c:pt>
                <c:pt idx="650">
                  <c:v>5.5050533333333327</c:v>
                </c:pt>
                <c:pt idx="651">
                  <c:v>6.3300766666666668</c:v>
                </c:pt>
                <c:pt idx="652">
                  <c:v>8.6566536956521709</c:v>
                </c:pt>
                <c:pt idx="653">
                  <c:v>8.649045652173907</c:v>
                </c:pt>
                <c:pt idx="654">
                  <c:v>4.848719999999993</c:v>
                </c:pt>
                <c:pt idx="655">
                  <c:v>7.1321765789473872</c:v>
                </c:pt>
                <c:pt idx="657">
                  <c:v>4.4289369047619154</c:v>
                </c:pt>
                <c:pt idx="658">
                  <c:v>4.4725666666666726</c:v>
                </c:pt>
                <c:pt idx="659">
                  <c:v>4.5770899999999948</c:v>
                </c:pt>
                <c:pt idx="660">
                  <c:v>4.1071994155464679</c:v>
                </c:pt>
                <c:pt idx="664">
                  <c:v>0.35780166666665991</c:v>
                </c:pt>
                <c:pt idx="665">
                  <c:v>6.1423400000000044</c:v>
                </c:pt>
                <c:pt idx="666">
                  <c:v>5.6505449999999904</c:v>
                </c:pt>
                <c:pt idx="667">
                  <c:v>4.5799666666666567</c:v>
                </c:pt>
                <c:pt idx="668">
                  <c:v>1.9239111594202924</c:v>
                </c:pt>
                <c:pt idx="669">
                  <c:v>3.219645797101446</c:v>
                </c:pt>
                <c:pt idx="670">
                  <c:v>2.5801050000000139</c:v>
                </c:pt>
                <c:pt idx="671">
                  <c:v>2.6971299999999978</c:v>
                </c:pt>
                <c:pt idx="672">
                  <c:v>1.9664866666666683</c:v>
                </c:pt>
                <c:pt idx="673">
                  <c:v>2.1922299999999986</c:v>
                </c:pt>
                <c:pt idx="674">
                  <c:v>2.7537700000000047</c:v>
                </c:pt>
                <c:pt idx="675">
                  <c:v>3.6247049999999987</c:v>
                </c:pt>
                <c:pt idx="676">
                  <c:v>3.3518119565217326</c:v>
                </c:pt>
                <c:pt idx="677">
                  <c:v>6.3577032608695667</c:v>
                </c:pt>
                <c:pt idx="678">
                  <c:v>3.3669983333333313</c:v>
                </c:pt>
                <c:pt idx="679">
                  <c:v>6.9975816666666795</c:v>
                </c:pt>
                <c:pt idx="680">
                  <c:v>7.449577966101689</c:v>
                </c:pt>
                <c:pt idx="681">
                  <c:v>4.489848333333331</c:v>
                </c:pt>
                <c:pt idx="682">
                  <c:v>1.8441083333333381</c:v>
                </c:pt>
                <c:pt idx="683">
                  <c:v>2.2209516666666715</c:v>
                </c:pt>
                <c:pt idx="684">
                  <c:v>4.5635450000000048</c:v>
                </c:pt>
                <c:pt idx="685">
                  <c:v>6.2421450000000078</c:v>
                </c:pt>
                <c:pt idx="686">
                  <c:v>6.3392683333333366</c:v>
                </c:pt>
                <c:pt idx="687">
                  <c:v>-0.2431816666666613</c:v>
                </c:pt>
                <c:pt idx="688">
                  <c:v>3.7229733333333215</c:v>
                </c:pt>
                <c:pt idx="689">
                  <c:v>5.5834516666666794</c:v>
                </c:pt>
                <c:pt idx="690">
                  <c:v>5.5899116666666657</c:v>
                </c:pt>
                <c:pt idx="691">
                  <c:v>1.7449066666666582</c:v>
                </c:pt>
                <c:pt idx="692">
                  <c:v>4.261526521739146</c:v>
                </c:pt>
                <c:pt idx="693">
                  <c:v>4.7066300000000041</c:v>
                </c:pt>
                <c:pt idx="694">
                  <c:v>4.5781566666666684</c:v>
                </c:pt>
                <c:pt idx="695">
                  <c:v>3.5755233333333223</c:v>
                </c:pt>
                <c:pt idx="696">
                  <c:v>3.2245533333333256</c:v>
                </c:pt>
                <c:pt idx="697">
                  <c:v>4.7221769999999985</c:v>
                </c:pt>
                <c:pt idx="698">
                  <c:v>4.0521283333333358</c:v>
                </c:pt>
                <c:pt idx="699">
                  <c:v>4.7561450000000107</c:v>
                </c:pt>
                <c:pt idx="700">
                  <c:v>5.8106469565217473</c:v>
                </c:pt>
                <c:pt idx="701">
                  <c:v>6.4352017391304237</c:v>
                </c:pt>
                <c:pt idx="702">
                  <c:v>3.8907783333333406</c:v>
                </c:pt>
                <c:pt idx="703">
                  <c:v>4.5822233333333351</c:v>
                </c:pt>
                <c:pt idx="704">
                  <c:v>3.6885116666666597</c:v>
                </c:pt>
                <c:pt idx="705">
                  <c:v>3.9633666666666656</c:v>
                </c:pt>
                <c:pt idx="706">
                  <c:v>3.5406899999999872</c:v>
                </c:pt>
                <c:pt idx="707">
                  <c:v>3.4175583333333286</c:v>
                </c:pt>
                <c:pt idx="708">
                  <c:v>2.9687350000000059</c:v>
                </c:pt>
                <c:pt idx="709">
                  <c:v>3.7520222727272703</c:v>
                </c:pt>
                <c:pt idx="710">
                  <c:v>4.1251166666666688</c:v>
                </c:pt>
                <c:pt idx="711">
                  <c:v>3.4918149999999955</c:v>
                </c:pt>
                <c:pt idx="712">
                  <c:v>4.4818566666666584</c:v>
                </c:pt>
                <c:pt idx="713">
                  <c:v>3.4341116666666558</c:v>
                </c:pt>
                <c:pt idx="714">
                  <c:v>4.4452249999999935</c:v>
                </c:pt>
                <c:pt idx="715">
                  <c:v>4.2719650000000016</c:v>
                </c:pt>
                <c:pt idx="716">
                  <c:v>3.6205514492753679</c:v>
                </c:pt>
                <c:pt idx="717">
                  <c:v>4.1258837681159406</c:v>
                </c:pt>
                <c:pt idx="718">
                  <c:v>4.1739016666666515</c:v>
                </c:pt>
                <c:pt idx="719">
                  <c:v>2.8421716666666708</c:v>
                </c:pt>
                <c:pt idx="720">
                  <c:v>2.9320372881355894</c:v>
                </c:pt>
                <c:pt idx="721">
                  <c:v>2.7215549999999968</c:v>
                </c:pt>
                <c:pt idx="722">
                  <c:v>2.683988333333339</c:v>
                </c:pt>
                <c:pt idx="723">
                  <c:v>1.9932950000000016</c:v>
                </c:pt>
                <c:pt idx="724">
                  <c:v>3.1404939130434766</c:v>
                </c:pt>
                <c:pt idx="725">
                  <c:v>2.7905180434782544</c:v>
                </c:pt>
                <c:pt idx="726">
                  <c:v>2.6784650000000063</c:v>
                </c:pt>
                <c:pt idx="727">
                  <c:v>2.2078066666666665</c:v>
                </c:pt>
                <c:pt idx="728">
                  <c:v>4.5147966666666548</c:v>
                </c:pt>
                <c:pt idx="729">
                  <c:v>6.8500333333333359</c:v>
                </c:pt>
                <c:pt idx="730">
                  <c:v>4.8931483333333325</c:v>
                </c:pt>
                <c:pt idx="733">
                  <c:v>2.886196270293981</c:v>
                </c:pt>
                <c:pt idx="734">
                  <c:v>2.8192650000000015</c:v>
                </c:pt>
                <c:pt idx="735">
                  <c:v>2.6736059029807251</c:v>
                </c:pt>
                <c:pt idx="736">
                  <c:v>3.7854633333333361</c:v>
                </c:pt>
                <c:pt idx="737">
                  <c:v>2.626638333333311</c:v>
                </c:pt>
                <c:pt idx="738">
                  <c:v>2.888173333333345</c:v>
                </c:pt>
                <c:pt idx="739">
                  <c:v>2.874849999999995</c:v>
                </c:pt>
                <c:pt idx="740">
                  <c:v>3.9032418840579766</c:v>
                </c:pt>
                <c:pt idx="741">
                  <c:v>6.3318153623188387</c:v>
                </c:pt>
                <c:pt idx="742">
                  <c:v>2.4439466666666618</c:v>
                </c:pt>
                <c:pt idx="743">
                  <c:v>3.7131622448979655</c:v>
                </c:pt>
                <c:pt idx="744">
                  <c:v>3.2027866666666682</c:v>
                </c:pt>
                <c:pt idx="745">
                  <c:v>1.9378616666666666</c:v>
                </c:pt>
                <c:pt idx="746">
                  <c:v>1.6900216666666736</c:v>
                </c:pt>
                <c:pt idx="747">
                  <c:v>1.6189066666666587</c:v>
                </c:pt>
                <c:pt idx="748">
                  <c:v>-2.8034565217392782E-2</c:v>
                </c:pt>
                <c:pt idx="749">
                  <c:v>3.4043584782608693</c:v>
                </c:pt>
                <c:pt idx="750">
                  <c:v>5.5491733333333269</c:v>
                </c:pt>
                <c:pt idx="751">
                  <c:v>4.3736983333333388</c:v>
                </c:pt>
                <c:pt idx="752">
                  <c:v>3.9904199999999967</c:v>
                </c:pt>
                <c:pt idx="753">
                  <c:v>4.6461133333333322</c:v>
                </c:pt>
                <c:pt idx="754">
                  <c:v>4.7100933333333366</c:v>
                </c:pt>
                <c:pt idx="755">
                  <c:v>5.467668333333334</c:v>
                </c:pt>
                <c:pt idx="756">
                  <c:v>5.0786816666666663</c:v>
                </c:pt>
                <c:pt idx="757">
                  <c:v>6.1493348936170271</c:v>
                </c:pt>
                <c:pt idx="758">
                  <c:v>3.6919000000000075</c:v>
                </c:pt>
                <c:pt idx="759">
                  <c:v>4.6170366666666638</c:v>
                </c:pt>
                <c:pt idx="760">
                  <c:v>5.1996066666666714</c:v>
                </c:pt>
                <c:pt idx="761">
                  <c:v>4.7118483333333252</c:v>
                </c:pt>
                <c:pt idx="762">
                  <c:v>5.2419133333333328</c:v>
                </c:pt>
                <c:pt idx="763">
                  <c:v>5.2637133333333423</c:v>
                </c:pt>
                <c:pt idx="764">
                  <c:v>5.4303973913043535</c:v>
                </c:pt>
                <c:pt idx="765">
                  <c:v>5.2501573913043451</c:v>
                </c:pt>
                <c:pt idx="766">
                  <c:v>3.6190466666666623</c:v>
                </c:pt>
                <c:pt idx="767">
                  <c:v>3.0337533333333342</c:v>
                </c:pt>
                <c:pt idx="768">
                  <c:v>2.1466766666666666</c:v>
                </c:pt>
                <c:pt idx="769">
                  <c:v>1.7234016666666649</c:v>
                </c:pt>
                <c:pt idx="770">
                  <c:v>2.2618166666666673</c:v>
                </c:pt>
                <c:pt idx="772">
                  <c:v>2.5377648837209281</c:v>
                </c:pt>
                <c:pt idx="773">
                  <c:v>2.1195419565217382</c:v>
                </c:pt>
                <c:pt idx="774">
                  <c:v>1.0174850000000006</c:v>
                </c:pt>
                <c:pt idx="775">
                  <c:v>2.000809999999996</c:v>
                </c:pt>
                <c:pt idx="776">
                  <c:v>0.28645499999999835</c:v>
                </c:pt>
                <c:pt idx="777">
                  <c:v>1.3397199999999989</c:v>
                </c:pt>
                <c:pt idx="778">
                  <c:v>0.98068448275862252</c:v>
                </c:pt>
                <c:pt idx="779">
                  <c:v>1.5476300000000021</c:v>
                </c:pt>
                <c:pt idx="780">
                  <c:v>1.0172650000000016</c:v>
                </c:pt>
                <c:pt idx="781">
                  <c:v>2.1875973913043496</c:v>
                </c:pt>
                <c:pt idx="782">
                  <c:v>2.4109599999999998</c:v>
                </c:pt>
                <c:pt idx="783">
                  <c:v>4.346845000000001</c:v>
                </c:pt>
                <c:pt idx="784">
                  <c:v>3.8934300000000022</c:v>
                </c:pt>
                <c:pt idx="785">
                  <c:v>4.0629500000000007</c:v>
                </c:pt>
                <c:pt idx="786">
                  <c:v>4.4214049999999983</c:v>
                </c:pt>
                <c:pt idx="787">
                  <c:v>5.4175150000000087</c:v>
                </c:pt>
                <c:pt idx="788">
                  <c:v>3.8821615217391336</c:v>
                </c:pt>
                <c:pt idx="790">
                  <c:v>3.1093599999999988</c:v>
                </c:pt>
                <c:pt idx="791">
                  <c:v>0.62495333333333392</c:v>
                </c:pt>
                <c:pt idx="792">
                  <c:v>-0.11579499999999943</c:v>
                </c:pt>
                <c:pt idx="793">
                  <c:v>1.818859999999999</c:v>
                </c:pt>
                <c:pt idx="794">
                  <c:v>1.0533249999999965</c:v>
                </c:pt>
                <c:pt idx="795">
                  <c:v>0.27696499999999702</c:v>
                </c:pt>
                <c:pt idx="796">
                  <c:v>1.2509273188405796</c:v>
                </c:pt>
                <c:pt idx="797">
                  <c:v>1.7322185507246335</c:v>
                </c:pt>
                <c:pt idx="798">
                  <c:v>2.3451766666666742</c:v>
                </c:pt>
                <c:pt idx="799">
                  <c:v>3.2872033333333324</c:v>
                </c:pt>
                <c:pt idx="800">
                  <c:v>2.4031333333333347</c:v>
                </c:pt>
                <c:pt idx="801">
                  <c:v>2.9021200000000036</c:v>
                </c:pt>
                <c:pt idx="802">
                  <c:v>2.014191666666667</c:v>
                </c:pt>
                <c:pt idx="803">
                  <c:v>2.2118933333333342</c:v>
                </c:pt>
                <c:pt idx="804">
                  <c:v>2.8200200000000031</c:v>
                </c:pt>
                <c:pt idx="805">
                  <c:v>4.9963550000000048</c:v>
                </c:pt>
                <c:pt idx="806">
                  <c:v>1.6163183333333322</c:v>
                </c:pt>
                <c:pt idx="807">
                  <c:v>1.2579416666666638</c:v>
                </c:pt>
                <c:pt idx="808">
                  <c:v>2.0025816666666625</c:v>
                </c:pt>
                <c:pt idx="809">
                  <c:v>1.0971383333333282</c:v>
                </c:pt>
                <c:pt idx="810">
                  <c:v>0.5609833333333305</c:v>
                </c:pt>
                <c:pt idx="811">
                  <c:v>-1.9365000000000965E-2</c:v>
                </c:pt>
                <c:pt idx="812">
                  <c:v>0.81599717391304205</c:v>
                </c:pt>
                <c:pt idx="813">
                  <c:v>0.38016343167701705</c:v>
                </c:pt>
                <c:pt idx="814">
                  <c:v>0.61298500000000189</c:v>
                </c:pt>
                <c:pt idx="815">
                  <c:v>0.2728533333333345</c:v>
                </c:pt>
                <c:pt idx="816">
                  <c:v>-0.46704999999999908</c:v>
                </c:pt>
                <c:pt idx="817">
                  <c:v>0.11468666666666549</c:v>
                </c:pt>
                <c:pt idx="818">
                  <c:v>0.10938499999999829</c:v>
                </c:pt>
                <c:pt idx="819">
                  <c:v>-0.44776500000000041</c:v>
                </c:pt>
                <c:pt idx="820">
                  <c:v>-0.32704760869565064</c:v>
                </c:pt>
                <c:pt idx="821">
                  <c:v>0.77014463768115959</c:v>
                </c:pt>
                <c:pt idx="822">
                  <c:v>-2.1328533333333315</c:v>
                </c:pt>
                <c:pt idx="823">
                  <c:v>-1.8550133333333312</c:v>
                </c:pt>
                <c:pt idx="824">
                  <c:v>-2.3525049999999994</c:v>
                </c:pt>
                <c:pt idx="825">
                  <c:v>-1.7792616666666667</c:v>
                </c:pt>
                <c:pt idx="826">
                  <c:v>-2.4066816666666666</c:v>
                </c:pt>
                <c:pt idx="827">
                  <c:v>-1.9224249999999987</c:v>
                </c:pt>
                <c:pt idx="828">
                  <c:v>-1.7305016666666648</c:v>
                </c:pt>
                <c:pt idx="829">
                  <c:v>-0.26661624113475124</c:v>
                </c:pt>
                <c:pt idx="830">
                  <c:v>-0.97167833333333586</c:v>
                </c:pt>
                <c:pt idx="831">
                  <c:v>-1.2224150000000025</c:v>
                </c:pt>
                <c:pt idx="832">
                  <c:v>-0.55178166666666417</c:v>
                </c:pt>
                <c:pt idx="833">
                  <c:v>-1.024229999999994</c:v>
                </c:pt>
                <c:pt idx="834">
                  <c:v>-1.1364433333333341</c:v>
                </c:pt>
                <c:pt idx="835">
                  <c:v>-0.8038650000000036</c:v>
                </c:pt>
                <c:pt idx="836">
                  <c:v>0.3304117391304402</c:v>
                </c:pt>
                <c:pt idx="837">
                  <c:v>-0.85017760869564896</c:v>
                </c:pt>
                <c:pt idx="838">
                  <c:v>-9.6919999999999007E-2</c:v>
                </c:pt>
                <c:pt idx="839">
                  <c:v>-0.62015833333333248</c:v>
                </c:pt>
                <c:pt idx="840">
                  <c:v>-1.5240100000000005</c:v>
                </c:pt>
                <c:pt idx="841">
                  <c:v>-1.3816399999999991</c:v>
                </c:pt>
                <c:pt idx="842">
                  <c:v>-0.76059499999999947</c:v>
                </c:pt>
                <c:pt idx="843">
                  <c:v>-0.9998699999999987</c:v>
                </c:pt>
                <c:pt idx="844">
                  <c:v>-0.50419456521739026</c:v>
                </c:pt>
                <c:pt idx="845">
                  <c:v>0.62246072463767987</c:v>
                </c:pt>
                <c:pt idx="846">
                  <c:v>-1.7399299999999993</c:v>
                </c:pt>
                <c:pt idx="847">
                  <c:v>-1.3942849999999929</c:v>
                </c:pt>
                <c:pt idx="848">
                  <c:v>-2.3307416666666789</c:v>
                </c:pt>
                <c:pt idx="849">
                  <c:v>-2.3791549999999937</c:v>
                </c:pt>
                <c:pt idx="850">
                  <c:v>-1.6826849999999993</c:v>
                </c:pt>
                <c:pt idx="851">
                  <c:v>-1.7232333333333401</c:v>
                </c:pt>
                <c:pt idx="852">
                  <c:v>-2.0809416666666678</c:v>
                </c:pt>
                <c:pt idx="853">
                  <c:v>-1.7092935460992944</c:v>
                </c:pt>
                <c:pt idx="854">
                  <c:v>-1.9135849999999976</c:v>
                </c:pt>
                <c:pt idx="855">
                  <c:v>-1.7137666666666718</c:v>
                </c:pt>
                <c:pt idx="856">
                  <c:v>-1.5079516666666652</c:v>
                </c:pt>
                <c:pt idx="857">
                  <c:v>-1.7477900000000002</c:v>
                </c:pt>
                <c:pt idx="858">
                  <c:v>-1.049529999999999</c:v>
                </c:pt>
                <c:pt idx="859">
                  <c:v>-2.4383155555555529</c:v>
                </c:pt>
                <c:pt idx="860">
                  <c:v>-0.26163891304347331</c:v>
                </c:pt>
                <c:pt idx="861">
                  <c:v>-2.0309069565217381</c:v>
                </c:pt>
                <c:pt idx="862">
                  <c:v>-1.1937566666666699</c:v>
                </c:pt>
                <c:pt idx="863">
                  <c:v>-1.3153683333333355</c:v>
                </c:pt>
                <c:pt idx="864">
                  <c:v>-0.738526666666667</c:v>
                </c:pt>
                <c:pt idx="865">
                  <c:v>-1.0819066666666632</c:v>
                </c:pt>
                <c:pt idx="866">
                  <c:v>-0.47723999999999922</c:v>
                </c:pt>
                <c:pt idx="867">
                  <c:v>-1.9693233333333353</c:v>
                </c:pt>
                <c:pt idx="868">
                  <c:v>-1.4474028985507239</c:v>
                </c:pt>
                <c:pt idx="869">
                  <c:v>-0.17850166666666567</c:v>
                </c:pt>
                <c:pt idx="870">
                  <c:v>-0.73445666666666654</c:v>
                </c:pt>
                <c:pt idx="871">
                  <c:v>-1.4008516666666662</c:v>
                </c:pt>
                <c:pt idx="872">
                  <c:v>-0.47623666666666686</c:v>
                </c:pt>
                <c:pt idx="873">
                  <c:v>-1.8335616666666628</c:v>
                </c:pt>
                <c:pt idx="874">
                  <c:v>-9.985666666666404E-2</c:v>
                </c:pt>
                <c:pt idx="875">
                  <c:v>-0.20568666666667212</c:v>
                </c:pt>
                <c:pt idx="876">
                  <c:v>-0.51468166666666448</c:v>
                </c:pt>
                <c:pt idx="877">
                  <c:v>0.98970833333332919</c:v>
                </c:pt>
                <c:pt idx="878">
                  <c:v>0.18244666666667797</c:v>
                </c:pt>
                <c:pt idx="879">
                  <c:v>0.83874999999999744</c:v>
                </c:pt>
                <c:pt idx="880">
                  <c:v>1.0807849999999988</c:v>
                </c:pt>
                <c:pt idx="881">
                  <c:v>0.50958666666665664</c:v>
                </c:pt>
                <c:pt idx="882">
                  <c:v>0.88255000000000905</c:v>
                </c:pt>
                <c:pt idx="883">
                  <c:v>1.1715383333333342</c:v>
                </c:pt>
                <c:pt idx="884">
                  <c:v>2.6322430434782582</c:v>
                </c:pt>
                <c:pt idx="885">
                  <c:v>1.9056671739130415</c:v>
                </c:pt>
                <c:pt idx="886">
                  <c:v>1.3191616666666768</c:v>
                </c:pt>
                <c:pt idx="887">
                  <c:v>1.2250932203389837</c:v>
                </c:pt>
                <c:pt idx="888">
                  <c:v>0.91108333333331259</c:v>
                </c:pt>
                <c:pt idx="889">
                  <c:v>0.75955166666666329</c:v>
                </c:pt>
                <c:pt idx="890">
                  <c:v>0.51272499999999965</c:v>
                </c:pt>
                <c:pt idx="891">
                  <c:v>0.41756333333332307</c:v>
                </c:pt>
                <c:pt idx="892">
                  <c:v>0.75423818840580026</c:v>
                </c:pt>
                <c:pt idx="893">
                  <c:v>2.4514455797101498</c:v>
                </c:pt>
                <c:pt idx="894">
                  <c:v>4.1460933333333312</c:v>
                </c:pt>
                <c:pt idx="895">
                  <c:v>5.786839999999998</c:v>
                </c:pt>
                <c:pt idx="896">
                  <c:v>5.1083500000000015</c:v>
                </c:pt>
                <c:pt idx="897">
                  <c:v>8.5375333333333359</c:v>
                </c:pt>
                <c:pt idx="898">
                  <c:v>7.7900583333333415</c:v>
                </c:pt>
                <c:pt idx="899">
                  <c:v>8.5660549999999951</c:v>
                </c:pt>
                <c:pt idx="900">
                  <c:v>4.281059999999993</c:v>
                </c:pt>
                <c:pt idx="901">
                  <c:v>3.7541177131782959</c:v>
                </c:pt>
                <c:pt idx="902">
                  <c:v>2.9545916666666647</c:v>
                </c:pt>
                <c:pt idx="903">
                  <c:v>2.6147699999999974</c:v>
                </c:pt>
                <c:pt idx="904">
                  <c:v>1.8760216666666691</c:v>
                </c:pt>
                <c:pt idx="905">
                  <c:v>3.1438033333333344</c:v>
                </c:pt>
                <c:pt idx="906">
                  <c:v>2.166233333333329</c:v>
                </c:pt>
                <c:pt idx="907">
                  <c:v>2.8684983333333323</c:v>
                </c:pt>
                <c:pt idx="908">
                  <c:v>3.7905843478260861</c:v>
                </c:pt>
                <c:pt idx="909">
                  <c:v>1.1058654347826113</c:v>
                </c:pt>
                <c:pt idx="910">
                  <c:v>2.3283066666666663</c:v>
                </c:pt>
                <c:pt idx="911">
                  <c:v>2.8077866666666669</c:v>
                </c:pt>
                <c:pt idx="912">
                  <c:v>2.383426666666665</c:v>
                </c:pt>
                <c:pt idx="913">
                  <c:v>2.7263616666666688</c:v>
                </c:pt>
                <c:pt idx="914">
                  <c:v>3.2231950000000014</c:v>
                </c:pt>
                <c:pt idx="916">
                  <c:v>3.3548656589147274</c:v>
                </c:pt>
                <c:pt idx="917">
                  <c:v>4.675357753623187</c:v>
                </c:pt>
                <c:pt idx="918">
                  <c:v>-1.9671150000000051</c:v>
                </c:pt>
                <c:pt idx="919">
                  <c:v>-2.8846566666666718</c:v>
                </c:pt>
                <c:pt idx="920">
                  <c:v>-2.14923833333334</c:v>
                </c:pt>
                <c:pt idx="921">
                  <c:v>-3.4576250000000073</c:v>
                </c:pt>
                <c:pt idx="922">
                  <c:v>-1.9019250000000039</c:v>
                </c:pt>
                <c:pt idx="923">
                  <c:v>-0.97279499999999963</c:v>
                </c:pt>
                <c:pt idx="924">
                  <c:v>-2.0641683333333347</c:v>
                </c:pt>
                <c:pt idx="925">
                  <c:v>-0.27302454545455035</c:v>
                </c:pt>
                <c:pt idx="926">
                  <c:v>-1.1865183333333356</c:v>
                </c:pt>
                <c:pt idx="927">
                  <c:v>-1.3283950000000004</c:v>
                </c:pt>
                <c:pt idx="928">
                  <c:v>0.12295166666666724</c:v>
                </c:pt>
                <c:pt idx="929">
                  <c:v>-0.27992000000000061</c:v>
                </c:pt>
                <c:pt idx="930">
                  <c:v>-0.8660066666666637</c:v>
                </c:pt>
                <c:pt idx="931">
                  <c:v>-2.8184483333333397</c:v>
                </c:pt>
                <c:pt idx="932">
                  <c:v>-2.6282337178349628</c:v>
                </c:pt>
                <c:pt idx="934">
                  <c:v>-0.13809555555555519</c:v>
                </c:pt>
                <c:pt idx="935">
                  <c:v>-3.9948066666666584</c:v>
                </c:pt>
                <c:pt idx="936">
                  <c:v>-3.3483033333333339</c:v>
                </c:pt>
                <c:pt idx="937">
                  <c:v>-4.3613866666666681</c:v>
                </c:pt>
                <c:pt idx="938">
                  <c:v>-0.6295733333333331</c:v>
                </c:pt>
                <c:pt idx="939">
                  <c:v>-0.76502333333333361</c:v>
                </c:pt>
                <c:pt idx="940">
                  <c:v>-1.5356262318840592</c:v>
                </c:pt>
                <c:pt idx="941">
                  <c:v>-2.6902197101449268</c:v>
                </c:pt>
                <c:pt idx="942">
                  <c:v>0.47386000000000017</c:v>
                </c:pt>
                <c:pt idx="943">
                  <c:v>3.8386666666664127E-2</c:v>
                </c:pt>
                <c:pt idx="944">
                  <c:v>1.8057000000000052</c:v>
                </c:pt>
                <c:pt idx="945">
                  <c:v>1.1583100000000091</c:v>
                </c:pt>
                <c:pt idx="946">
                  <c:v>0.54017666666667097</c:v>
                </c:pt>
                <c:pt idx="947">
                  <c:v>2.4737300000000015</c:v>
                </c:pt>
                <c:pt idx="948">
                  <c:v>2.5586999999999995</c:v>
                </c:pt>
                <c:pt idx="949">
                  <c:v>2.4412833333333346</c:v>
                </c:pt>
                <c:pt idx="950">
                  <c:v>-1.7682466666666654</c:v>
                </c:pt>
                <c:pt idx="951">
                  <c:v>-1.5118633333333351</c:v>
                </c:pt>
                <c:pt idx="952">
                  <c:v>-2.4145399999999997</c:v>
                </c:pt>
                <c:pt idx="953">
                  <c:v>-3.7983366666666676</c:v>
                </c:pt>
                <c:pt idx="954">
                  <c:v>-2.7144166666666685</c:v>
                </c:pt>
                <c:pt idx="955">
                  <c:v>-1.7216966666666611</c:v>
                </c:pt>
                <c:pt idx="956">
                  <c:v>-2.1420826086956488</c:v>
                </c:pt>
                <c:pt idx="957">
                  <c:v>-2.0088282608695636</c:v>
                </c:pt>
                <c:pt idx="958">
                  <c:v>-4.1985333333333354</c:v>
                </c:pt>
                <c:pt idx="959">
                  <c:v>-0.85210999999999615</c:v>
                </c:pt>
                <c:pt idx="960">
                  <c:v>-2.9803566666666637</c:v>
                </c:pt>
                <c:pt idx="961">
                  <c:v>-1.3211733333333289</c:v>
                </c:pt>
                <c:pt idx="962">
                  <c:v>-1.7074633333333313</c:v>
                </c:pt>
                <c:pt idx="963">
                  <c:v>-2.39509333333333</c:v>
                </c:pt>
                <c:pt idx="964">
                  <c:v>-2.550456086956526</c:v>
                </c:pt>
                <c:pt idx="965">
                  <c:v>-3.5955056521739195</c:v>
                </c:pt>
                <c:pt idx="966">
                  <c:v>-4.0122433333333394</c:v>
                </c:pt>
                <c:pt idx="967">
                  <c:v>-3.5543633333333382</c:v>
                </c:pt>
                <c:pt idx="968">
                  <c:v>-3.6431566666666679</c:v>
                </c:pt>
                <c:pt idx="969">
                  <c:v>-3.7728899999999985</c:v>
                </c:pt>
                <c:pt idx="970">
                  <c:v>-4.3353866666666665</c:v>
                </c:pt>
                <c:pt idx="971">
                  <c:v>-3.3317799999999984</c:v>
                </c:pt>
                <c:pt idx="972">
                  <c:v>-4.2014400000000016</c:v>
                </c:pt>
                <c:pt idx="973">
                  <c:v>-1.9708266666666656</c:v>
                </c:pt>
                <c:pt idx="974">
                  <c:v>-3.2280000000005415E-2</c:v>
                </c:pt>
                <c:pt idx="975">
                  <c:v>0.25398666666667147</c:v>
                </c:pt>
                <c:pt idx="976">
                  <c:v>-0.84880666666667004</c:v>
                </c:pt>
                <c:pt idx="977">
                  <c:v>-1.9647766666666655</c:v>
                </c:pt>
                <c:pt idx="978">
                  <c:v>-2.5232500000000009</c:v>
                </c:pt>
                <c:pt idx="979">
                  <c:v>-4.1432086274509814</c:v>
                </c:pt>
                <c:pt idx="980">
                  <c:v>-3.5808391304347964</c:v>
                </c:pt>
                <c:pt idx="981">
                  <c:v>-1.8136565217391336</c:v>
                </c:pt>
                <c:pt idx="982">
                  <c:v>-3.545453333333338</c:v>
                </c:pt>
                <c:pt idx="983">
                  <c:v>-2.7434100000000043</c:v>
                </c:pt>
                <c:pt idx="984">
                  <c:v>-3.0996833333333527</c:v>
                </c:pt>
                <c:pt idx="985">
                  <c:v>-1.5316066666666615</c:v>
                </c:pt>
                <c:pt idx="986">
                  <c:v>-0.36941999999999897</c:v>
                </c:pt>
                <c:pt idx="987">
                  <c:v>0.52370999999999945</c:v>
                </c:pt>
                <c:pt idx="988">
                  <c:v>-0.24345579710144927</c:v>
                </c:pt>
                <c:pt idx="989">
                  <c:v>-0.76747594202898517</c:v>
                </c:pt>
                <c:pt idx="990">
                  <c:v>1.2667166666666674</c:v>
                </c:pt>
                <c:pt idx="991">
                  <c:v>0.37649666666666715</c:v>
                </c:pt>
                <c:pt idx="992">
                  <c:v>0.70831666666666671</c:v>
                </c:pt>
                <c:pt idx="993">
                  <c:v>0.85589333333333206</c:v>
                </c:pt>
                <c:pt idx="994">
                  <c:v>1.0769766666666656</c:v>
                </c:pt>
                <c:pt idx="995">
                  <c:v>0.7890899999999994</c:v>
                </c:pt>
                <c:pt idx="996">
                  <c:v>0.8198233333333329</c:v>
                </c:pt>
                <c:pt idx="997">
                  <c:v>0.4242250000000003</c:v>
                </c:pt>
                <c:pt idx="998">
                  <c:v>0.71553333333333224</c:v>
                </c:pt>
                <c:pt idx="999">
                  <c:v>-0.72052999999999923</c:v>
                </c:pt>
                <c:pt idx="1000">
                  <c:v>-0.53249333333333215</c:v>
                </c:pt>
                <c:pt idx="1001">
                  <c:v>0.22324999999999751</c:v>
                </c:pt>
                <c:pt idx="1002">
                  <c:v>-8.2433333333327141E-3</c:v>
                </c:pt>
                <c:pt idx="1003">
                  <c:v>0.28057000000000265</c:v>
                </c:pt>
                <c:pt idx="1004">
                  <c:v>0.89955652173913325</c:v>
                </c:pt>
                <c:pt idx="1005">
                  <c:v>8.0876086956522375E-2</c:v>
                </c:pt>
                <c:pt idx="1006">
                  <c:v>0.48001000000000049</c:v>
                </c:pt>
                <c:pt idx="1007">
                  <c:v>0.93441666666666734</c:v>
                </c:pt>
                <c:pt idx="1008">
                  <c:v>0.691516666666665</c:v>
                </c:pt>
                <c:pt idx="1009">
                  <c:v>1.4814700000000012</c:v>
                </c:pt>
                <c:pt idx="1010">
                  <c:v>-0.1456933333333339</c:v>
                </c:pt>
                <c:pt idx="1011">
                  <c:v>0.27439333333333238</c:v>
                </c:pt>
                <c:pt idx="1012">
                  <c:v>0.52580028985507399</c:v>
                </c:pt>
                <c:pt idx="1013">
                  <c:v>0.71693420289855325</c:v>
                </c:pt>
                <c:pt idx="1014">
                  <c:v>-6.7548633333333346</c:v>
                </c:pt>
                <c:pt idx="1015">
                  <c:v>-7.8781033333333355</c:v>
                </c:pt>
                <c:pt idx="1016">
                  <c:v>-6.515613333333337</c:v>
                </c:pt>
                <c:pt idx="1018">
                  <c:v>-6.0147099999999991</c:v>
                </c:pt>
                <c:pt idx="1019">
                  <c:v>-6.6114900000000025</c:v>
                </c:pt>
                <c:pt idx="1020">
                  <c:v>-7.4503733333333289</c:v>
                </c:pt>
                <c:pt idx="1021">
                  <c:v>-4.5308366666666657</c:v>
                </c:pt>
                <c:pt idx="1022">
                  <c:v>-3.6262000000000025</c:v>
                </c:pt>
                <c:pt idx="1023">
                  <c:v>-5.8582600000000014</c:v>
                </c:pt>
                <c:pt idx="1024">
                  <c:v>-6.0319866666666755</c:v>
                </c:pt>
                <c:pt idx="1025">
                  <c:v>-3.8044794117647101</c:v>
                </c:pt>
                <c:pt idx="1026">
                  <c:v>-6.4670766666666601</c:v>
                </c:pt>
                <c:pt idx="1027">
                  <c:v>-4.7060833333333392</c:v>
                </c:pt>
                <c:pt idx="1028">
                  <c:v>-8.9944217391304342</c:v>
                </c:pt>
                <c:pt idx="1029">
                  <c:v>-4.9475260869565432</c:v>
                </c:pt>
                <c:pt idx="1030">
                  <c:v>-9.0591866666666654</c:v>
                </c:pt>
                <c:pt idx="1031">
                  <c:v>-6.2218966666666589</c:v>
                </c:pt>
                <c:pt idx="1032">
                  <c:v>-5.9748600000000138</c:v>
                </c:pt>
                <c:pt idx="1033">
                  <c:v>-5.2070500000000024</c:v>
                </c:pt>
                <c:pt idx="1034">
                  <c:v>-5.6144800000000004</c:v>
                </c:pt>
                <c:pt idx="1035">
                  <c:v>-8.0083099999999945</c:v>
                </c:pt>
                <c:pt idx="1036">
                  <c:v>-4.2896460869565303</c:v>
                </c:pt>
                <c:pt idx="1037">
                  <c:v>-3.5897453623188582</c:v>
                </c:pt>
                <c:pt idx="1038">
                  <c:v>-0.65092333333334196</c:v>
                </c:pt>
                <c:pt idx="1039">
                  <c:v>-1.3388166666666734</c:v>
                </c:pt>
                <c:pt idx="1040">
                  <c:v>-1.8079699999999974</c:v>
                </c:pt>
                <c:pt idx="1041">
                  <c:v>-1.6543766666666642</c:v>
                </c:pt>
                <c:pt idx="1042">
                  <c:v>-0.77666000000000679</c:v>
                </c:pt>
                <c:pt idx="1043">
                  <c:v>0.23927000000000831</c:v>
                </c:pt>
                <c:pt idx="1044">
                  <c:v>1.8213300000000068</c:v>
                </c:pt>
                <c:pt idx="1045">
                  <c:v>-0.4669999999999952</c:v>
                </c:pt>
                <c:pt idx="1046">
                  <c:v>-4.6716433333333391</c:v>
                </c:pt>
                <c:pt idx="1047">
                  <c:v>-2.3617499999999971</c:v>
                </c:pt>
                <c:pt idx="1048">
                  <c:v>-2.3759766666666806</c:v>
                </c:pt>
                <c:pt idx="1049">
                  <c:v>-4.3023633333333393</c:v>
                </c:pt>
                <c:pt idx="1050">
                  <c:v>-7.4109133333333332</c:v>
                </c:pt>
                <c:pt idx="1051">
                  <c:v>-5.7668400000000162</c:v>
                </c:pt>
                <c:pt idx="1052">
                  <c:v>-5.0150043478261139</c:v>
                </c:pt>
                <c:pt idx="1053">
                  <c:v>-6.3117956521739202</c:v>
                </c:pt>
                <c:pt idx="1054">
                  <c:v>-4.9587433333333522</c:v>
                </c:pt>
                <c:pt idx="1055">
                  <c:v>-6.8294862068965614</c:v>
                </c:pt>
                <c:pt idx="1056">
                  <c:v>-5.7566600000000037</c:v>
                </c:pt>
                <c:pt idx="1057">
                  <c:v>-4.9887766666666593</c:v>
                </c:pt>
                <c:pt idx="1058">
                  <c:v>-3.2732733333333357</c:v>
                </c:pt>
                <c:pt idx="1060">
                  <c:v>-2.7799735658914884</c:v>
                </c:pt>
                <c:pt idx="1061">
                  <c:v>-4.1547713043478112</c:v>
                </c:pt>
                <c:pt idx="1062">
                  <c:v>-4.620436666666663</c:v>
                </c:pt>
                <c:pt idx="1063">
                  <c:v>-4.1808633333333489</c:v>
                </c:pt>
                <c:pt idx="1064">
                  <c:v>-3.6498700000000142</c:v>
                </c:pt>
                <c:pt idx="1065">
                  <c:v>-4.3242299999999858</c:v>
                </c:pt>
                <c:pt idx="1066">
                  <c:v>-3.2281533333333137</c:v>
                </c:pt>
                <c:pt idx="1067">
                  <c:v>-2.3689533333333372</c:v>
                </c:pt>
                <c:pt idx="1068">
                  <c:v>-1.6116566666666632</c:v>
                </c:pt>
                <c:pt idx="1069">
                  <c:v>-1.4891700000000032</c:v>
                </c:pt>
                <c:pt idx="1070">
                  <c:v>-0.86141333333333314</c:v>
                </c:pt>
                <c:pt idx="1071">
                  <c:v>-3.2005133333333653</c:v>
                </c:pt>
                <c:pt idx="1072">
                  <c:v>-1.8836200000000076</c:v>
                </c:pt>
                <c:pt idx="1073">
                  <c:v>-3.6998333333333164</c:v>
                </c:pt>
                <c:pt idx="1074">
                  <c:v>-1.0559300000000036</c:v>
                </c:pt>
                <c:pt idx="1075">
                  <c:v>-1.0577100000000002</c:v>
                </c:pt>
                <c:pt idx="1076">
                  <c:v>-1.2501565217391288</c:v>
                </c:pt>
                <c:pt idx="1078">
                  <c:v>-2.8540311111111265</c:v>
                </c:pt>
                <c:pt idx="1079">
                  <c:v>1.7553950000000142</c:v>
                </c:pt>
                <c:pt idx="1080">
                  <c:v>7.9136666666656197E-2</c:v>
                </c:pt>
                <c:pt idx="1081">
                  <c:v>-0.28503999999998442</c:v>
                </c:pt>
                <c:pt idx="1082">
                  <c:v>-0.3819316666666559</c:v>
                </c:pt>
                <c:pt idx="1083">
                  <c:v>-0.83081499999999764</c:v>
                </c:pt>
                <c:pt idx="1084">
                  <c:v>-0.44520978260870692</c:v>
                </c:pt>
                <c:pt idx="1085">
                  <c:v>-1.1841126811594194</c:v>
                </c:pt>
                <c:pt idx="1086">
                  <c:v>1.2019950000000144</c:v>
                </c:pt>
                <c:pt idx="1087">
                  <c:v>0.76209333333331131</c:v>
                </c:pt>
                <c:pt idx="1088">
                  <c:v>-9.6556666666668178E-2</c:v>
                </c:pt>
                <c:pt idx="1089">
                  <c:v>0.56590333333333476</c:v>
                </c:pt>
                <c:pt idx="1090">
                  <c:v>2.6043348275862055</c:v>
                </c:pt>
                <c:pt idx="1091">
                  <c:v>1.0156700000000001</c:v>
                </c:pt>
                <c:pt idx="1092">
                  <c:v>2.678414999999994</c:v>
                </c:pt>
                <c:pt idx="1093">
                  <c:v>1.9015215151515061</c:v>
                </c:pt>
                <c:pt idx="1094">
                  <c:v>-8.6974999999998914E-2</c:v>
                </c:pt>
                <c:pt idx="1095">
                  <c:v>0.73752166666666064</c:v>
                </c:pt>
                <c:pt idx="1096">
                  <c:v>0.83041500000000212</c:v>
                </c:pt>
                <c:pt idx="1097">
                  <c:v>0.65841666666666399</c:v>
                </c:pt>
                <c:pt idx="1098">
                  <c:v>-0.64404833333333045</c:v>
                </c:pt>
                <c:pt idx="1099">
                  <c:v>0.64315333333333413</c:v>
                </c:pt>
                <c:pt idx="1100">
                  <c:v>-1.2022000000000013</c:v>
                </c:pt>
                <c:pt idx="1101">
                  <c:v>-0.67910000000000537</c:v>
                </c:pt>
                <c:pt idx="1102">
                  <c:v>-0.19254166666666706</c:v>
                </c:pt>
                <c:pt idx="1103">
                  <c:v>0.61683666666667847</c:v>
                </c:pt>
                <c:pt idx="1104">
                  <c:v>0.92126833333333735</c:v>
                </c:pt>
                <c:pt idx="1105">
                  <c:v>-1.0083333333330557E-2</c:v>
                </c:pt>
                <c:pt idx="1106">
                  <c:v>0.74689333333332897</c:v>
                </c:pt>
                <c:pt idx="1107">
                  <c:v>0.93836000000000297</c:v>
                </c:pt>
                <c:pt idx="1108">
                  <c:v>-1.0401830434782617</c:v>
                </c:pt>
                <c:pt idx="1109">
                  <c:v>1.2507473913043459</c:v>
                </c:pt>
                <c:pt idx="1110">
                  <c:v>-2.1752483333333359</c:v>
                </c:pt>
                <c:pt idx="1111">
                  <c:v>-2.9875033333333327</c:v>
                </c:pt>
                <c:pt idx="1112">
                  <c:v>-2.5365583333333355</c:v>
                </c:pt>
                <c:pt idx="1113">
                  <c:v>-2.6756316666666677</c:v>
                </c:pt>
                <c:pt idx="1114">
                  <c:v>-1.5863650000000025</c:v>
                </c:pt>
                <c:pt idx="1115">
                  <c:v>-2.8775816666666607</c:v>
                </c:pt>
                <c:pt idx="1116">
                  <c:v>-3.288591666666667</c:v>
                </c:pt>
                <c:pt idx="1118">
                  <c:v>-1.7742833333333348</c:v>
                </c:pt>
                <c:pt idx="1119">
                  <c:v>-1.019833333333338</c:v>
                </c:pt>
                <c:pt idx="1120">
                  <c:v>-1.529433333333337</c:v>
                </c:pt>
                <c:pt idx="1121">
                  <c:v>-2.4551083333333388</c:v>
                </c:pt>
                <c:pt idx="1122">
                  <c:v>-3.3920566666666652</c:v>
                </c:pt>
                <c:pt idx="1123">
                  <c:v>-2.1630816666666703</c:v>
                </c:pt>
                <c:pt idx="1124">
                  <c:v>-0.15534999999999854</c:v>
                </c:pt>
                <c:pt idx="1125">
                  <c:v>0.76504999999999157</c:v>
                </c:pt>
                <c:pt idx="1126">
                  <c:v>-1.7403849999999998</c:v>
                </c:pt>
                <c:pt idx="1127">
                  <c:v>-0.90370500000000575</c:v>
                </c:pt>
                <c:pt idx="1128">
                  <c:v>-1.2291033333333381</c:v>
                </c:pt>
                <c:pt idx="1129">
                  <c:v>-5.9658333333336699E-2</c:v>
                </c:pt>
                <c:pt idx="1130">
                  <c:v>-0.76354999999999862</c:v>
                </c:pt>
                <c:pt idx="1131">
                  <c:v>-0.37737166666667044</c:v>
                </c:pt>
                <c:pt idx="1132">
                  <c:v>-0.65583717391304752</c:v>
                </c:pt>
                <c:pt idx="1133">
                  <c:v>0.11277586956521546</c:v>
                </c:pt>
                <c:pt idx="1134">
                  <c:v>-1.4170583333333351</c:v>
                </c:pt>
                <c:pt idx="1135">
                  <c:v>-1.4680366666666629</c:v>
                </c:pt>
                <c:pt idx="1136">
                  <c:v>-1.3694618707483013</c:v>
                </c:pt>
                <c:pt idx="1137">
                  <c:v>-0.83995666666666402</c:v>
                </c:pt>
                <c:pt idx="1138">
                  <c:v>-7.1091666666664111E-2</c:v>
                </c:pt>
                <c:pt idx="1139">
                  <c:v>-2.1876666666666651</c:v>
                </c:pt>
                <c:pt idx="1140">
                  <c:v>-4.5190033333333304</c:v>
                </c:pt>
                <c:pt idx="1141">
                  <c:v>-2.3923365942029005</c:v>
                </c:pt>
                <c:pt idx="1142">
                  <c:v>-1.2715050000000048</c:v>
                </c:pt>
                <c:pt idx="1143">
                  <c:v>-0.17262166666667156</c:v>
                </c:pt>
                <c:pt idx="1144">
                  <c:v>-2.4683933333333403</c:v>
                </c:pt>
                <c:pt idx="1145">
                  <c:v>-2.6495533333333334</c:v>
                </c:pt>
                <c:pt idx="1146">
                  <c:v>-0.96288000000000018</c:v>
                </c:pt>
                <c:pt idx="1147">
                  <c:v>-3.5850383333333298</c:v>
                </c:pt>
                <c:pt idx="1148">
                  <c:v>-1.3533000000000044</c:v>
                </c:pt>
                <c:pt idx="1149">
                  <c:v>-7.2343000000000028</c:v>
                </c:pt>
                <c:pt idx="1150">
                  <c:v>-1.0370750000000033</c:v>
                </c:pt>
                <c:pt idx="1151">
                  <c:v>-2.1186733333333354</c:v>
                </c:pt>
                <c:pt idx="1152">
                  <c:v>-1.3769250000000004</c:v>
                </c:pt>
                <c:pt idx="1153">
                  <c:v>-0.36007999999999951</c:v>
                </c:pt>
                <c:pt idx="1154">
                  <c:v>-1.428558333333334</c:v>
                </c:pt>
                <c:pt idx="1155">
                  <c:v>-1.1981866666666647</c:v>
                </c:pt>
                <c:pt idx="1156">
                  <c:v>-1.330669565217391</c:v>
                </c:pt>
                <c:pt idx="1157">
                  <c:v>-0.56828123188405844</c:v>
                </c:pt>
                <c:pt idx="1158">
                  <c:v>2.5245166666666647</c:v>
                </c:pt>
                <c:pt idx="1159">
                  <c:v>2.3177049999999983</c:v>
                </c:pt>
                <c:pt idx="1160">
                  <c:v>1.7303862068965516</c:v>
                </c:pt>
                <c:pt idx="1161">
                  <c:v>2.8618850000000005</c:v>
                </c:pt>
                <c:pt idx="1162">
                  <c:v>1.7010816666666688</c:v>
                </c:pt>
                <c:pt idx="1163">
                  <c:v>3.5715833333333311</c:v>
                </c:pt>
                <c:pt idx="1164">
                  <c:v>1.0249700000000002</c:v>
                </c:pt>
                <c:pt idx="1165">
                  <c:v>3.196086666666667</c:v>
                </c:pt>
                <c:pt idx="1166">
                  <c:v>3.440908333333331</c:v>
                </c:pt>
                <c:pt idx="1167">
                  <c:v>2.4057183333333341</c:v>
                </c:pt>
                <c:pt idx="1168">
                  <c:v>2.2368666666666641</c:v>
                </c:pt>
                <c:pt idx="1169">
                  <c:v>3.360561666666662</c:v>
                </c:pt>
                <c:pt idx="1170">
                  <c:v>1.5963800000000017</c:v>
                </c:pt>
                <c:pt idx="1171">
                  <c:v>1.2054233333333322</c:v>
                </c:pt>
                <c:pt idx="1172">
                  <c:v>1.9408499999999993</c:v>
                </c:pt>
                <c:pt idx="1173">
                  <c:v>0.79955000000000176</c:v>
                </c:pt>
                <c:pt idx="1174">
                  <c:v>0.52215666666666394</c:v>
                </c:pt>
                <c:pt idx="1175">
                  <c:v>2.2564016666666582</c:v>
                </c:pt>
                <c:pt idx="1176">
                  <c:v>2.0550433333333267</c:v>
                </c:pt>
                <c:pt idx="1177">
                  <c:v>1.32964666666666</c:v>
                </c:pt>
                <c:pt idx="1178">
                  <c:v>1.2500283333333293</c:v>
                </c:pt>
                <c:pt idx="1179">
                  <c:v>2.5979083333333399</c:v>
                </c:pt>
                <c:pt idx="1180">
                  <c:v>1.8172704347826105</c:v>
                </c:pt>
                <c:pt idx="1181">
                  <c:v>1.70442608695652</c:v>
                </c:pt>
                <c:pt idx="1182">
                  <c:v>2.6061600000000062</c:v>
                </c:pt>
                <c:pt idx="1183">
                  <c:v>2.2742383333333329</c:v>
                </c:pt>
                <c:pt idx="1184">
                  <c:v>3.2484783333333418</c:v>
                </c:pt>
                <c:pt idx="1185">
                  <c:v>7.182103448275857</c:v>
                </c:pt>
                <c:pt idx="1186">
                  <c:v>3.2117076923076908</c:v>
                </c:pt>
                <c:pt idx="1187">
                  <c:v>2.5812150000000038</c:v>
                </c:pt>
                <c:pt idx="1188">
                  <c:v>4.370201666666663</c:v>
                </c:pt>
                <c:pt idx="1189">
                  <c:v>-0.17910370748299442</c:v>
                </c:pt>
                <c:pt idx="1190">
                  <c:v>-2.1828150000000086</c:v>
                </c:pt>
                <c:pt idx="1191">
                  <c:v>-2.217113333333355</c:v>
                </c:pt>
                <c:pt idx="1192">
                  <c:v>-3.5846100000000014</c:v>
                </c:pt>
                <c:pt idx="1193">
                  <c:v>-2.4485549999999989</c:v>
                </c:pt>
                <c:pt idx="1194">
                  <c:v>-2.8420733333333246</c:v>
                </c:pt>
                <c:pt idx="1195">
                  <c:v>-1.4904199999999967</c:v>
                </c:pt>
                <c:pt idx="1196">
                  <c:v>-2.9915500000000144</c:v>
                </c:pt>
                <c:pt idx="1197">
                  <c:v>-1.7652999999999999</c:v>
                </c:pt>
                <c:pt idx="1198">
                  <c:v>-1.3302650000000007</c:v>
                </c:pt>
                <c:pt idx="1199">
                  <c:v>-1.3320699999999928</c:v>
                </c:pt>
                <c:pt idx="1200">
                  <c:v>-1.2787716666666649</c:v>
                </c:pt>
                <c:pt idx="1201">
                  <c:v>-0.83388333333333442</c:v>
                </c:pt>
                <c:pt idx="1202">
                  <c:v>-1.5600116666666679</c:v>
                </c:pt>
                <c:pt idx="1204">
                  <c:v>-0.65771546511628287</c:v>
                </c:pt>
                <c:pt idx="1205">
                  <c:v>-4.2995428985507331</c:v>
                </c:pt>
                <c:pt idx="1206">
                  <c:v>-3.4346816666666733</c:v>
                </c:pt>
                <c:pt idx="1207">
                  <c:v>-4.089218333333335</c:v>
                </c:pt>
                <c:pt idx="1208">
                  <c:v>-2.0363266666666604</c:v>
                </c:pt>
                <c:pt idx="1209">
                  <c:v>-2.5121500000000019</c:v>
                </c:pt>
                <c:pt idx="1210">
                  <c:v>-3.0010266666666681</c:v>
                </c:pt>
                <c:pt idx="1211">
                  <c:v>-3.4774100000000017</c:v>
                </c:pt>
                <c:pt idx="1212">
                  <c:v>-0.90990000000000215</c:v>
                </c:pt>
                <c:pt idx="1213">
                  <c:v>-3.8581213636363638</c:v>
                </c:pt>
                <c:pt idx="1214">
                  <c:v>0.89027333333333303</c:v>
                </c:pt>
                <c:pt idx="1215">
                  <c:v>0.10085500000000192</c:v>
                </c:pt>
                <c:pt idx="1216">
                  <c:v>1.5835649999999992</c:v>
                </c:pt>
                <c:pt idx="1217">
                  <c:v>1.1472933333333319</c:v>
                </c:pt>
                <c:pt idx="1218">
                  <c:v>0.13179833333332702</c:v>
                </c:pt>
                <c:pt idx="1219">
                  <c:v>0.57071499999999986</c:v>
                </c:pt>
                <c:pt idx="1220">
                  <c:v>1.0064000000000011</c:v>
                </c:pt>
                <c:pt idx="1222">
                  <c:v>-0.95419111111111832</c:v>
                </c:pt>
                <c:pt idx="1223">
                  <c:v>-1.7608965517241373</c:v>
                </c:pt>
                <c:pt idx="1224">
                  <c:v>-0.6288000000000018</c:v>
                </c:pt>
                <c:pt idx="1225">
                  <c:v>-0.84795000000000265</c:v>
                </c:pt>
                <c:pt idx="1226">
                  <c:v>1.2181499999999961</c:v>
                </c:pt>
                <c:pt idx="1227">
                  <c:v>1.4164500000000011</c:v>
                </c:pt>
                <c:pt idx="1228">
                  <c:v>0.43185652173912992</c:v>
                </c:pt>
                <c:pt idx="1229">
                  <c:v>0.41846739130434685</c:v>
                </c:pt>
                <c:pt idx="1230">
                  <c:v>-2.8308000000000071</c:v>
                </c:pt>
                <c:pt idx="1231">
                  <c:v>-3.0736500000000149</c:v>
                </c:pt>
                <c:pt idx="1232">
                  <c:v>-3.2616000000000085</c:v>
                </c:pt>
                <c:pt idx="1233">
                  <c:v>-2.9926499999999976</c:v>
                </c:pt>
                <c:pt idx="1234">
                  <c:v>-1.3056000000000019</c:v>
                </c:pt>
                <c:pt idx="1235">
                  <c:v>-1.2604500000000041</c:v>
                </c:pt>
                <c:pt idx="1236">
                  <c:v>-5.7149999999992929E-2</c:v>
                </c:pt>
                <c:pt idx="1237">
                  <c:v>-1.0853413043478231</c:v>
                </c:pt>
                <c:pt idx="1238">
                  <c:v>-1.0902000000000012</c:v>
                </c:pt>
                <c:pt idx="1239">
                  <c:v>-0.57734999999999914</c:v>
                </c:pt>
                <c:pt idx="1240">
                  <c:v>-1.1998500000000121</c:v>
                </c:pt>
                <c:pt idx="1241">
                  <c:v>0.52994999999998882</c:v>
                </c:pt>
                <c:pt idx="1242">
                  <c:v>-2.6809499999999993</c:v>
                </c:pt>
                <c:pt idx="1243">
                  <c:v>-1.7686500000000116</c:v>
                </c:pt>
                <c:pt idx="1244">
                  <c:v>-0.26663478260868345</c:v>
                </c:pt>
                <c:pt idx="1245">
                  <c:v>-2.3796782608695679</c:v>
                </c:pt>
                <c:pt idx="1246">
                  <c:v>-6.4950000000003172E-2</c:v>
                </c:pt>
                <c:pt idx="1247">
                  <c:v>-0.98489999999999966</c:v>
                </c:pt>
                <c:pt idx="1248">
                  <c:v>-0.85814999999999841</c:v>
                </c:pt>
                <c:pt idx="1249">
                  <c:v>-1.4856899999999982</c:v>
                </c:pt>
                <c:pt idx="1250">
                  <c:v>0.80760000000001142</c:v>
                </c:pt>
                <c:pt idx="1251">
                  <c:v>-0.21359999999999957</c:v>
                </c:pt>
                <c:pt idx="1252">
                  <c:v>-0.12025434782606936</c:v>
                </c:pt>
                <c:pt idx="1253">
                  <c:v>1.0256869565217421</c:v>
                </c:pt>
                <c:pt idx="1254">
                  <c:v>0.41729999999999734</c:v>
                </c:pt>
                <c:pt idx="1255">
                  <c:v>-1.2118499999999983</c:v>
                </c:pt>
                <c:pt idx="1256">
                  <c:v>0.40815000000000978</c:v>
                </c:pt>
                <c:pt idx="1257">
                  <c:v>-1.1065499999999986</c:v>
                </c:pt>
                <c:pt idx="1258">
                  <c:v>-0.79905000000000825</c:v>
                </c:pt>
                <c:pt idx="1259">
                  <c:v>-0.20039999999999836</c:v>
                </c:pt>
                <c:pt idx="1260">
                  <c:v>-0.44565000000001476</c:v>
                </c:pt>
                <c:pt idx="1261">
                  <c:v>0.44175000000000253</c:v>
                </c:pt>
                <c:pt idx="1262">
                  <c:v>0.33644999999999214</c:v>
                </c:pt>
                <c:pt idx="1263">
                  <c:v>-2.068350000000013</c:v>
                </c:pt>
                <c:pt idx="1264">
                  <c:v>-1.4908499999999911</c:v>
                </c:pt>
                <c:pt idx="1265">
                  <c:v>-0.2371500000000033</c:v>
                </c:pt>
                <c:pt idx="1266">
                  <c:v>-1.6288500000000035</c:v>
                </c:pt>
                <c:pt idx="1267">
                  <c:v>-0.652199999999997</c:v>
                </c:pt>
                <c:pt idx="1268">
                  <c:v>-0.40492173913043317</c:v>
                </c:pt>
                <c:pt idx="1269">
                  <c:v>-0.61153043478261893</c:v>
                </c:pt>
                <c:pt idx="1270">
                  <c:v>0.51269999999999882</c:v>
                </c:pt>
                <c:pt idx="1271">
                  <c:v>0.17100000000000648</c:v>
                </c:pt>
                <c:pt idx="1272">
                  <c:v>-2.3999999999997357E-2</c:v>
                </c:pt>
                <c:pt idx="1273">
                  <c:v>0.73019999999999641</c:v>
                </c:pt>
                <c:pt idx="1274">
                  <c:v>0.95160000000000267</c:v>
                </c:pt>
                <c:pt idx="1275">
                  <c:v>1.7553000000000019</c:v>
                </c:pt>
                <c:pt idx="1276">
                  <c:v>0.60360000000000102</c:v>
                </c:pt>
                <c:pt idx="1277">
                  <c:v>0.56818695652173901</c:v>
                </c:pt>
                <c:pt idx="1278">
                  <c:v>4.8688499999999983</c:v>
                </c:pt>
                <c:pt idx="1279">
                  <c:v>3.9173999999999971</c:v>
                </c:pt>
                <c:pt idx="1280">
                  <c:v>5.202449999999998</c:v>
                </c:pt>
                <c:pt idx="1281">
                  <c:v>4.5889499999999943</c:v>
                </c:pt>
                <c:pt idx="1282">
                  <c:v>3.4427999999999983</c:v>
                </c:pt>
                <c:pt idx="1283">
                  <c:v>3.0583499999999955</c:v>
                </c:pt>
                <c:pt idx="1284">
                  <c:v>3.8050500000000009</c:v>
                </c:pt>
                <c:pt idx="1285">
                  <c:v>3.7366565217391283</c:v>
                </c:pt>
                <c:pt idx="1286">
                  <c:v>-0.38535000000000608</c:v>
                </c:pt>
                <c:pt idx="1287">
                  <c:v>-0.32790000000000319</c:v>
                </c:pt>
                <c:pt idx="1288">
                  <c:v>-2.4331500000000119</c:v>
                </c:pt>
                <c:pt idx="1289">
                  <c:v>1.1576999999999948</c:v>
                </c:pt>
                <c:pt idx="1290">
                  <c:v>-2.0863499999999995</c:v>
                </c:pt>
                <c:pt idx="1291">
                  <c:v>-0.46694999999999709</c:v>
                </c:pt>
                <c:pt idx="1292">
                  <c:v>0.29997391304347243</c:v>
                </c:pt>
                <c:pt idx="1293">
                  <c:v>1.5842739130434778</c:v>
                </c:pt>
                <c:pt idx="1294">
                  <c:v>1.3516499999999985</c:v>
                </c:pt>
                <c:pt idx="1295">
                  <c:v>0.91922999999999888</c:v>
                </c:pt>
                <c:pt idx="1296">
                  <c:v>0.37349999999999905</c:v>
                </c:pt>
                <c:pt idx="1297">
                  <c:v>1.4324999999999974</c:v>
                </c:pt>
                <c:pt idx="1298">
                  <c:v>1.0811999999999986</c:v>
                </c:pt>
                <c:pt idx="1299">
                  <c:v>0.46139999999999759</c:v>
                </c:pt>
                <c:pt idx="1300">
                  <c:v>0.72171521739130284</c:v>
                </c:pt>
                <c:pt idx="1301">
                  <c:v>1.0701130434782602</c:v>
                </c:pt>
                <c:pt idx="1302">
                  <c:v>-5.2911000000000046</c:v>
                </c:pt>
                <c:pt idx="1303">
                  <c:v>-4.0393500000000007</c:v>
                </c:pt>
                <c:pt idx="1304">
                  <c:v>-5.7229500000000026</c:v>
                </c:pt>
                <c:pt idx="1305">
                  <c:v>-4.8119999999999976</c:v>
                </c:pt>
                <c:pt idx="1306">
                  <c:v>-3.9166500000000002</c:v>
                </c:pt>
                <c:pt idx="1307">
                  <c:v>-4.874850000000003</c:v>
                </c:pt>
                <c:pt idx="1308">
                  <c:v>-4.6740000000000013</c:v>
                </c:pt>
                <c:pt idx="1309">
                  <c:v>-3.0193909090909115</c:v>
                </c:pt>
                <c:pt idx="1310">
                  <c:v>0.18689999999999962</c:v>
                </c:pt>
                <c:pt idx="1311">
                  <c:v>-1.5904499999999988</c:v>
                </c:pt>
                <c:pt idx="1312">
                  <c:v>-0.74699999999999989</c:v>
                </c:pt>
                <c:pt idx="1313">
                  <c:v>-1.1037000000000017</c:v>
                </c:pt>
                <c:pt idx="1314">
                  <c:v>-1.7639999999999976</c:v>
                </c:pt>
                <c:pt idx="1315">
                  <c:v>-1.1117999999999988</c:v>
                </c:pt>
                <c:pt idx="1316">
                  <c:v>-1.0015826086956547</c:v>
                </c:pt>
                <c:pt idx="1317">
                  <c:v>-0.92668695652174016</c:v>
                </c:pt>
                <c:pt idx="1318">
                  <c:v>-0.66885000000000172</c:v>
                </c:pt>
                <c:pt idx="1319">
                  <c:v>-0.94050000000000189</c:v>
                </c:pt>
                <c:pt idx="1320">
                  <c:v>-0.63600000000000101</c:v>
                </c:pt>
                <c:pt idx="1321">
                  <c:v>-0.87345000000000095</c:v>
                </c:pt>
                <c:pt idx="1322">
                  <c:v>-0.92295000000000371</c:v>
                </c:pt>
                <c:pt idx="1323">
                  <c:v>4.1999999999999815E-2</c:v>
                </c:pt>
                <c:pt idx="1324">
                  <c:v>-0.74811521739130704</c:v>
                </c:pt>
                <c:pt idx="1325">
                  <c:v>0.72282391304347815</c:v>
                </c:pt>
                <c:pt idx="1326">
                  <c:v>3.7294500000000004</c:v>
                </c:pt>
                <c:pt idx="1327">
                  <c:v>4.1508000000000003</c:v>
                </c:pt>
                <c:pt idx="1328">
                  <c:v>2.0440499999999995</c:v>
                </c:pt>
                <c:pt idx="1329">
                  <c:v>2.1179999999999994</c:v>
                </c:pt>
                <c:pt idx="1330">
                  <c:v>2.2696500000000004</c:v>
                </c:pt>
                <c:pt idx="1331">
                  <c:v>2.7159000000000004</c:v>
                </c:pt>
                <c:pt idx="1332">
                  <c:v>2.0823</c:v>
                </c:pt>
                <c:pt idx="1333">
                  <c:v>2.239404545454545</c:v>
                </c:pt>
                <c:pt idx="1334">
                  <c:v>0.14009999999999945</c:v>
                </c:pt>
                <c:pt idx="1335">
                  <c:v>-0.91154999999999919</c:v>
                </c:pt>
                <c:pt idx="1336">
                  <c:v>-1.3160999999999987</c:v>
                </c:pt>
                <c:pt idx="1337">
                  <c:v>-0.53715000000000046</c:v>
                </c:pt>
                <c:pt idx="1338">
                  <c:v>-0.66495000000000104</c:v>
                </c:pt>
                <c:pt idx="1339">
                  <c:v>-1.00305</c:v>
                </c:pt>
                <c:pt idx="1340">
                  <c:v>-2.1409826086956514</c:v>
                </c:pt>
                <c:pt idx="1341">
                  <c:v>-1.0923260869565228</c:v>
                </c:pt>
                <c:pt idx="1342">
                  <c:v>0.31474285714285566</c:v>
                </c:pt>
                <c:pt idx="1343">
                  <c:v>0.71040000000000081</c:v>
                </c:pt>
                <c:pt idx="1344">
                  <c:v>-1.4881499999999992</c:v>
                </c:pt>
                <c:pt idx="1345">
                  <c:v>0.4618500000000012</c:v>
                </c:pt>
                <c:pt idx="1346">
                  <c:v>3.4200000000000008E-2</c:v>
                </c:pt>
                <c:pt idx="1348">
                  <c:v>-3.3801453488372104</c:v>
                </c:pt>
                <c:pt idx="1349">
                  <c:v>7.1178260869563914E-2</c:v>
                </c:pt>
                <c:pt idx="1350">
                  <c:v>-4.3657499999999985</c:v>
                </c:pt>
                <c:pt idx="1351">
                  <c:v>-3.4527000000000019</c:v>
                </c:pt>
                <c:pt idx="1352">
                  <c:v>-3.9790499999999991</c:v>
                </c:pt>
                <c:pt idx="1353">
                  <c:v>-4.2330000000000005</c:v>
                </c:pt>
                <c:pt idx="1354">
                  <c:v>-2.5885500000000006</c:v>
                </c:pt>
                <c:pt idx="1355">
                  <c:v>-2.8123500000000017</c:v>
                </c:pt>
                <c:pt idx="1356">
                  <c:v>-3.6720000000000028</c:v>
                </c:pt>
                <c:pt idx="1357">
                  <c:v>-2.5417285714285716</c:v>
                </c:pt>
                <c:pt idx="1358">
                  <c:v>-1.2180000000000004</c:v>
                </c:pt>
                <c:pt idx="1359">
                  <c:v>-1.2957000000000023</c:v>
                </c:pt>
                <c:pt idx="1360">
                  <c:v>-0.65835000000000132</c:v>
                </c:pt>
                <c:pt idx="1361">
                  <c:v>-1.4143500000000029</c:v>
                </c:pt>
                <c:pt idx="1362">
                  <c:v>-0.18585000000000029</c:v>
                </c:pt>
                <c:pt idx="1363">
                  <c:v>-1.8957000000000006</c:v>
                </c:pt>
                <c:pt idx="1364">
                  <c:v>-1.1761826086956542</c:v>
                </c:pt>
                <c:pt idx="1366">
                  <c:v>-0.90240000000000098</c:v>
                </c:pt>
                <c:pt idx="1367">
                  <c:v>-1.218316666666666</c:v>
                </c:pt>
                <c:pt idx="1368">
                  <c:v>-0.72356666666666669</c:v>
                </c:pt>
                <c:pt idx="1369">
                  <c:v>-1.5293666666666663</c:v>
                </c:pt>
                <c:pt idx="1370">
                  <c:v>-1.0667333333333322</c:v>
                </c:pt>
                <c:pt idx="1371">
                  <c:v>-1.8933900000000001</c:v>
                </c:pt>
                <c:pt idx="1372">
                  <c:v>-0.63362130434782538</c:v>
                </c:pt>
                <c:pt idx="1373">
                  <c:v>-2.5112797101449269</c:v>
                </c:pt>
                <c:pt idx="1374">
                  <c:v>1.312669999999998</c:v>
                </c:pt>
                <c:pt idx="1375">
                  <c:v>2.9199633333333335</c:v>
                </c:pt>
                <c:pt idx="1376">
                  <c:v>1.6964499999999987</c:v>
                </c:pt>
                <c:pt idx="1377">
                  <c:v>1.8745000000000016</c:v>
                </c:pt>
                <c:pt idx="1378">
                  <c:v>1.9123700000000019</c:v>
                </c:pt>
                <c:pt idx="1379">
                  <c:v>0.34186333333333474</c:v>
                </c:pt>
                <c:pt idx="1380">
                  <c:v>1.0799045454545451</c:v>
                </c:pt>
                <c:pt idx="1381">
                  <c:v>0.69508666666666574</c:v>
                </c:pt>
                <c:pt idx="1382">
                  <c:v>-0.62974000000000352</c:v>
                </c:pt>
                <c:pt idx="1383">
                  <c:v>-0.81317333333333597</c:v>
                </c:pt>
                <c:pt idx="1384">
                  <c:v>-0.57113333333333749</c:v>
                </c:pt>
                <c:pt idx="1385">
                  <c:v>-0.15924666666666276</c:v>
                </c:pt>
                <c:pt idx="1386">
                  <c:v>-7.5096666666670586E-2</c:v>
                </c:pt>
                <c:pt idx="1387">
                  <c:v>-0.20856333333333321</c:v>
                </c:pt>
                <c:pt idx="1388">
                  <c:v>-2.6725956521739151</c:v>
                </c:pt>
                <c:pt idx="1389">
                  <c:v>-0.79591739130434824</c:v>
                </c:pt>
                <c:pt idx="1390">
                  <c:v>-1.2607366666666708</c:v>
                </c:pt>
                <c:pt idx="1391">
                  <c:v>-1.7169551724137921</c:v>
                </c:pt>
                <c:pt idx="1392">
                  <c:v>-3.612000000000215E-2</c:v>
                </c:pt>
                <c:pt idx="1393">
                  <c:v>1.1276699999999993</c:v>
                </c:pt>
                <c:pt idx="1394">
                  <c:v>-0.78927999999999798</c:v>
                </c:pt>
                <c:pt idx="1395">
                  <c:v>-0.46135666666666797</c:v>
                </c:pt>
                <c:pt idx="1396">
                  <c:v>-1.7978578260869575</c:v>
                </c:pt>
                <c:pt idx="1397">
                  <c:v>-1.2315033333333325</c:v>
                </c:pt>
                <c:pt idx="1398">
                  <c:v>-0.98299000000000447</c:v>
                </c:pt>
                <c:pt idx="1399">
                  <c:v>-1.4729866666666496</c:v>
                </c:pt>
                <c:pt idx="1400">
                  <c:v>-1.9706433333333386</c:v>
                </c:pt>
                <c:pt idx="1401">
                  <c:v>1.1543000000000028</c:v>
                </c:pt>
                <c:pt idx="1402">
                  <c:v>1.0327866666666656</c:v>
                </c:pt>
                <c:pt idx="1403">
                  <c:v>-0.37282333333333328</c:v>
                </c:pt>
                <c:pt idx="1404">
                  <c:v>-0.96236999999999906</c:v>
                </c:pt>
                <c:pt idx="1405">
                  <c:v>0.69224439024390172</c:v>
                </c:pt>
                <c:pt idx="1406">
                  <c:v>-0.35800000000000054</c:v>
                </c:pt>
                <c:pt idx="1407">
                  <c:v>-0.70778333333333521</c:v>
                </c:pt>
                <c:pt idx="1408">
                  <c:v>-1.0245799999999985</c:v>
                </c:pt>
                <c:pt idx="1409">
                  <c:v>-0.58861666666666679</c:v>
                </c:pt>
                <c:pt idx="1410">
                  <c:v>-0.89527999999999963</c:v>
                </c:pt>
                <c:pt idx="1411">
                  <c:v>-0.96498000000000417</c:v>
                </c:pt>
                <c:pt idx="1412">
                  <c:v>-1.5342521739130444</c:v>
                </c:pt>
                <c:pt idx="1413">
                  <c:v>-1.3720130434782618</c:v>
                </c:pt>
                <c:pt idx="1414">
                  <c:v>-0.75107666666666351</c:v>
                </c:pt>
                <c:pt idx="1415">
                  <c:v>-0.95568666666666946</c:v>
                </c:pt>
                <c:pt idx="1416">
                  <c:v>0.75238666666666676</c:v>
                </c:pt>
                <c:pt idx="1417">
                  <c:v>-0.45908666666666864</c:v>
                </c:pt>
                <c:pt idx="1418">
                  <c:v>-0.68284000000000145</c:v>
                </c:pt>
                <c:pt idx="1419">
                  <c:v>-0.83424666666666525</c:v>
                </c:pt>
                <c:pt idx="1420">
                  <c:v>-1.2335001449275378</c:v>
                </c:pt>
                <c:pt idx="1421">
                  <c:v>-1.0882386956521746</c:v>
                </c:pt>
                <c:pt idx="1422">
                  <c:v>1.7845266666666575</c:v>
                </c:pt>
                <c:pt idx="1423">
                  <c:v>1.2505266666666657</c:v>
                </c:pt>
                <c:pt idx="1424">
                  <c:v>2.1222166666666631</c:v>
                </c:pt>
                <c:pt idx="1425">
                  <c:v>2.0394066666666686</c:v>
                </c:pt>
                <c:pt idx="1426">
                  <c:v>2.0432200000000025</c:v>
                </c:pt>
                <c:pt idx="1427">
                  <c:v>2.4003366666666661</c:v>
                </c:pt>
                <c:pt idx="1428">
                  <c:v>2.4036199999999996</c:v>
                </c:pt>
                <c:pt idx="1429">
                  <c:v>2.2764848484848494</c:v>
                </c:pt>
                <c:pt idx="1430">
                  <c:v>0.44203999999999333</c:v>
                </c:pt>
                <c:pt idx="1431">
                  <c:v>-8.375000000000199E-2</c:v>
                </c:pt>
                <c:pt idx="1432">
                  <c:v>0.278639999999994</c:v>
                </c:pt>
                <c:pt idx="1433">
                  <c:v>-1.2594566666666616</c:v>
                </c:pt>
                <c:pt idx="1434">
                  <c:v>0.42358000000000473</c:v>
                </c:pt>
                <c:pt idx="1435">
                  <c:v>-5.3036666666665511E-2</c:v>
                </c:pt>
                <c:pt idx="1436">
                  <c:v>-0.34501304347826078</c:v>
                </c:pt>
                <c:pt idx="1437">
                  <c:v>0.41839130434782312</c:v>
                </c:pt>
                <c:pt idx="1438">
                  <c:v>0.39493333333333069</c:v>
                </c:pt>
                <c:pt idx="1439">
                  <c:v>0.23059666666666878</c:v>
                </c:pt>
                <c:pt idx="1440">
                  <c:v>0.25795999999999975</c:v>
                </c:pt>
                <c:pt idx="1441">
                  <c:v>0.50519999999999943</c:v>
                </c:pt>
                <c:pt idx="1442">
                  <c:v>0.50282999999999856</c:v>
                </c:pt>
                <c:pt idx="1443">
                  <c:v>6.0766666666651759E-3</c:v>
                </c:pt>
                <c:pt idx="1444">
                  <c:v>0.42084173913043443</c:v>
                </c:pt>
                <c:pt idx="1445">
                  <c:v>1.443711159420288</c:v>
                </c:pt>
                <c:pt idx="1446">
                  <c:v>-2.5311433333333397</c:v>
                </c:pt>
                <c:pt idx="1447">
                  <c:v>-2.6085233333333404</c:v>
                </c:pt>
                <c:pt idx="1448">
                  <c:v>-2.6191266666666628</c:v>
                </c:pt>
                <c:pt idx="1449">
                  <c:v>-2.2956866666666658</c:v>
                </c:pt>
                <c:pt idx="1450">
                  <c:v>-2.2286733333333366</c:v>
                </c:pt>
                <c:pt idx="1451">
                  <c:v>-3.2242300000000093</c:v>
                </c:pt>
                <c:pt idx="1452">
                  <c:v>-2.0628033333333295</c:v>
                </c:pt>
                <c:pt idx="1453">
                  <c:v>-1.2433933333333336</c:v>
                </c:pt>
                <c:pt idx="1454">
                  <c:v>0.18804666666666536</c:v>
                </c:pt>
                <c:pt idx="1455">
                  <c:v>-0.78963333333333008</c:v>
                </c:pt>
                <c:pt idx="1456">
                  <c:v>0.37233293785310728</c:v>
                </c:pt>
                <c:pt idx="1457">
                  <c:v>0.59946333333333301</c:v>
                </c:pt>
                <c:pt idx="1458">
                  <c:v>-0.25174666666666923</c:v>
                </c:pt>
                <c:pt idx="1459">
                  <c:v>-0.45335666666666796</c:v>
                </c:pt>
                <c:pt idx="1460">
                  <c:v>-8.1830434782606432E-2</c:v>
                </c:pt>
                <c:pt idx="1461">
                  <c:v>1.5860217391304339</c:v>
                </c:pt>
                <c:pt idx="1462">
                  <c:v>-0.40237666666666883</c:v>
                </c:pt>
                <c:pt idx="1463">
                  <c:v>0.31362333333333448</c:v>
                </c:pt>
                <c:pt idx="1464">
                  <c:v>1.2893333333332535E-2</c:v>
                </c:pt>
                <c:pt idx="1465">
                  <c:v>0.54351666666666576</c:v>
                </c:pt>
                <c:pt idx="1466">
                  <c:v>-0.32171999999999956</c:v>
                </c:pt>
                <c:pt idx="1467">
                  <c:v>-0.67070333333333609</c:v>
                </c:pt>
                <c:pt idx="1468">
                  <c:v>-0.67325260869565451</c:v>
                </c:pt>
                <c:pt idx="1469">
                  <c:v>0.35924347826086844</c:v>
                </c:pt>
                <c:pt idx="1470">
                  <c:v>0.49000666666666337</c:v>
                </c:pt>
                <c:pt idx="1471">
                  <c:v>1.0581799999999992</c:v>
                </c:pt>
                <c:pt idx="1472">
                  <c:v>0.48347999999999924</c:v>
                </c:pt>
                <c:pt idx="1473">
                  <c:v>0.7364166666666665</c:v>
                </c:pt>
                <c:pt idx="1474">
                  <c:v>0.83645000000000058</c:v>
                </c:pt>
                <c:pt idx="1475">
                  <c:v>0.57288333333333075</c:v>
                </c:pt>
                <c:pt idx="1476">
                  <c:v>1.0029966666666661</c:v>
                </c:pt>
                <c:pt idx="1477">
                  <c:v>-0.21358999999999906</c:v>
                </c:pt>
                <c:pt idx="1478">
                  <c:v>-0.86891333333333343</c:v>
                </c:pt>
                <c:pt idx="1479">
                  <c:v>0.59475333333333325</c:v>
                </c:pt>
                <c:pt idx="1480">
                  <c:v>-0.75609666666666797</c:v>
                </c:pt>
                <c:pt idx="1481">
                  <c:v>-1.1496966666666681</c:v>
                </c:pt>
                <c:pt idx="1482">
                  <c:v>-0.75796666666666823</c:v>
                </c:pt>
                <c:pt idx="1483">
                  <c:v>-0.54394333333333567</c:v>
                </c:pt>
                <c:pt idx="1484">
                  <c:v>-2.5379043478260872</c:v>
                </c:pt>
                <c:pt idx="1485">
                  <c:v>0.73366521739130164</c:v>
                </c:pt>
                <c:pt idx="1486">
                  <c:v>-0.64733000000000018</c:v>
                </c:pt>
                <c:pt idx="1487">
                  <c:v>-1.1545666666666676</c:v>
                </c:pt>
                <c:pt idx="1488">
                  <c:v>-1.0856066666666742</c:v>
                </c:pt>
                <c:pt idx="1489">
                  <c:v>-1.108629999999998</c:v>
                </c:pt>
                <c:pt idx="1490">
                  <c:v>-0.5430266666666661</c:v>
                </c:pt>
                <c:pt idx="1492">
                  <c:v>0.23776209302326379</c:v>
                </c:pt>
                <c:pt idx="1493">
                  <c:v>-1.816193333333338</c:v>
                </c:pt>
                <c:pt idx="1494">
                  <c:v>-0.22304666666667572</c:v>
                </c:pt>
                <c:pt idx="1495">
                  <c:v>-0.98034333333330892</c:v>
                </c:pt>
                <c:pt idx="1496">
                  <c:v>-1.9428799999999953</c:v>
                </c:pt>
                <c:pt idx="1497">
                  <c:v>-1.3956533333333212</c:v>
                </c:pt>
                <c:pt idx="1498">
                  <c:v>-1.8328566666666717</c:v>
                </c:pt>
                <c:pt idx="1499">
                  <c:v>-2.761569999999999</c:v>
                </c:pt>
                <c:pt idx="1500">
                  <c:v>3.585866666666675</c:v>
                </c:pt>
                <c:pt idx="1501">
                  <c:v>0.41910455782311473</c:v>
                </c:pt>
                <c:pt idx="1502">
                  <c:v>-3.7738133333333437</c:v>
                </c:pt>
                <c:pt idx="1503">
                  <c:v>-1.1655433333333498</c:v>
                </c:pt>
                <c:pt idx="1504">
                  <c:v>-2.7405366666666637</c:v>
                </c:pt>
                <c:pt idx="1505">
                  <c:v>-1.156579999999984</c:v>
                </c:pt>
                <c:pt idx="1506">
                  <c:v>-2.6195800000000098</c:v>
                </c:pt>
                <c:pt idx="1507">
                  <c:v>4.928999999998851E-2</c:v>
                </c:pt>
                <c:pt idx="1508">
                  <c:v>-1.705352173913063</c:v>
                </c:pt>
                <c:pt idx="1510">
                  <c:v>0.68881333333333572</c:v>
                </c:pt>
                <c:pt idx="1511">
                  <c:v>1.9403416666666402</c:v>
                </c:pt>
                <c:pt idx="1512">
                  <c:v>1.3551516666666608</c:v>
                </c:pt>
                <c:pt idx="1513">
                  <c:v>3.0843933333333418</c:v>
                </c:pt>
                <c:pt idx="1514">
                  <c:v>1.9815766666666619</c:v>
                </c:pt>
                <c:pt idx="1515">
                  <c:v>2.1175866666666643</c:v>
                </c:pt>
                <c:pt idx="1516">
                  <c:v>3.1160725362318615</c:v>
                </c:pt>
                <c:pt idx="1517">
                  <c:v>4.215045797101439</c:v>
                </c:pt>
                <c:pt idx="1518">
                  <c:v>-5.2122749999999911</c:v>
                </c:pt>
                <c:pt idx="1519">
                  <c:v>-1.4961216666666814</c:v>
                </c:pt>
                <c:pt idx="1520">
                  <c:v>2.1225244444444513</c:v>
                </c:pt>
                <c:pt idx="1521">
                  <c:v>-6.7206000000000046</c:v>
                </c:pt>
                <c:pt idx="1522">
                  <c:v>-2.9889533333333311</c:v>
                </c:pt>
                <c:pt idx="1523">
                  <c:v>6.1434999999992357E-2</c:v>
                </c:pt>
                <c:pt idx="1524">
                  <c:v>-2.7380383333333356</c:v>
                </c:pt>
                <c:pt idx="1525">
                  <c:v>-2.5511433333333144</c:v>
                </c:pt>
                <c:pt idx="1526">
                  <c:v>-0.36725166666667519</c:v>
                </c:pt>
                <c:pt idx="1527">
                  <c:v>-3.5580000000013712E-2</c:v>
                </c:pt>
                <c:pt idx="1528">
                  <c:v>-1.2131583333333325</c:v>
                </c:pt>
                <c:pt idx="1529">
                  <c:v>0.41609333333332899</c:v>
                </c:pt>
                <c:pt idx="1530">
                  <c:v>-0.95006166666665592</c:v>
                </c:pt>
                <c:pt idx="1531">
                  <c:v>3.1997650000000135</c:v>
                </c:pt>
                <c:pt idx="1532">
                  <c:v>0.38785000000000025</c:v>
                </c:pt>
                <c:pt idx="1533">
                  <c:v>0.90330000000001576</c:v>
                </c:pt>
                <c:pt idx="1534">
                  <c:v>-0.15804666666666378</c:v>
                </c:pt>
                <c:pt idx="1535">
                  <c:v>-1.2830799999999982</c:v>
                </c:pt>
                <c:pt idx="1536">
                  <c:v>4.7616666666677077E-2</c:v>
                </c:pt>
                <c:pt idx="1537">
                  <c:v>0.57333499999999304</c:v>
                </c:pt>
                <c:pt idx="1538">
                  <c:v>0.90197833333334643</c:v>
                </c:pt>
                <c:pt idx="1539">
                  <c:v>-1.0229483333333427</c:v>
                </c:pt>
                <c:pt idx="1540">
                  <c:v>-0.74045159420289508</c:v>
                </c:pt>
                <c:pt idx="1541">
                  <c:v>-1.1466359420289862</c:v>
                </c:pt>
                <c:pt idx="1542">
                  <c:v>3.9312966666666611</c:v>
                </c:pt>
                <c:pt idx="1543">
                  <c:v>3.5300316666666696</c:v>
                </c:pt>
                <c:pt idx="1544">
                  <c:v>4.3369166666666707</c:v>
                </c:pt>
                <c:pt idx="1545">
                  <c:v>4.8080166666666688</c:v>
                </c:pt>
                <c:pt idx="1546">
                  <c:v>6.2698200000000019</c:v>
                </c:pt>
                <c:pt idx="1547">
                  <c:v>3.0014799999999986</c:v>
                </c:pt>
                <c:pt idx="1548">
                  <c:v>4.8651749999999998</c:v>
                </c:pt>
                <c:pt idx="1549">
                  <c:v>5.0831745238095234</c:v>
                </c:pt>
                <c:pt idx="1550">
                  <c:v>6.6249051960784318</c:v>
                </c:pt>
                <c:pt idx="1551">
                  <c:v>5.2946199999999992</c:v>
                </c:pt>
                <c:pt idx="1552">
                  <c:v>5.6971423728813573</c:v>
                </c:pt>
                <c:pt idx="1553">
                  <c:v>6.0977800000000002</c:v>
                </c:pt>
                <c:pt idx="1554">
                  <c:v>4.1467916666666618</c:v>
                </c:pt>
                <c:pt idx="1555">
                  <c:v>5.5690283333333364</c:v>
                </c:pt>
                <c:pt idx="1556">
                  <c:v>3.5256000000000034</c:v>
                </c:pt>
                <c:pt idx="1557">
                  <c:v>5.6734000000000044</c:v>
                </c:pt>
                <c:pt idx="1558">
                  <c:v>6.6692250000000026</c:v>
                </c:pt>
                <c:pt idx="1559">
                  <c:v>5.0611266666666612</c:v>
                </c:pt>
                <c:pt idx="1560">
                  <c:v>5.2632233333333343</c:v>
                </c:pt>
                <c:pt idx="1561">
                  <c:v>6.3071233333333296</c:v>
                </c:pt>
                <c:pt idx="1562">
                  <c:v>6.225794999999998</c:v>
                </c:pt>
                <c:pt idx="1563">
                  <c:v>5.9672616666666727</c:v>
                </c:pt>
                <c:pt idx="1564">
                  <c:v>6.2778503623188513</c:v>
                </c:pt>
                <c:pt idx="1565">
                  <c:v>6.9208101449275077</c:v>
                </c:pt>
                <c:pt idx="1566">
                  <c:v>5.3652483333333407</c:v>
                </c:pt>
                <c:pt idx="1567">
                  <c:v>4.018816666666666</c:v>
                </c:pt>
                <c:pt idx="1568">
                  <c:v>4.2890183333333241</c:v>
                </c:pt>
                <c:pt idx="1569">
                  <c:v>5.0386716666666658</c:v>
                </c:pt>
                <c:pt idx="1570">
                  <c:v>2.7486883333333321</c:v>
                </c:pt>
                <c:pt idx="1571">
                  <c:v>5.9537583333333313</c:v>
                </c:pt>
                <c:pt idx="1572">
                  <c:v>7.2819349999999989</c:v>
                </c:pt>
                <c:pt idx="1573">
                  <c:v>3.1863013120567381</c:v>
                </c:pt>
                <c:pt idx="1574">
                  <c:v>9.6199999999996066E-2</c:v>
                </c:pt>
                <c:pt idx="1575">
                  <c:v>3.8455833333333231</c:v>
                </c:pt>
                <c:pt idx="1576">
                  <c:v>5.5387416666666773</c:v>
                </c:pt>
                <c:pt idx="1577">
                  <c:v>2.5243199999999923</c:v>
                </c:pt>
                <c:pt idx="1578">
                  <c:v>2.7795399999999972</c:v>
                </c:pt>
                <c:pt idx="1579">
                  <c:v>3.362849999999991</c:v>
                </c:pt>
                <c:pt idx="1580">
                  <c:v>3.6124999999999901</c:v>
                </c:pt>
                <c:pt idx="1581">
                  <c:v>4.9633999999999965</c:v>
                </c:pt>
                <c:pt idx="1582">
                  <c:v>2.5487150000000014</c:v>
                </c:pt>
                <c:pt idx="1583">
                  <c:v>3.8990550000000042</c:v>
                </c:pt>
                <c:pt idx="1584">
                  <c:v>4.7303416666666784</c:v>
                </c:pt>
                <c:pt idx="1585">
                  <c:v>2.9524916666666741</c:v>
                </c:pt>
                <c:pt idx="1586">
                  <c:v>4.3066683333333344</c:v>
                </c:pt>
                <c:pt idx="1587">
                  <c:v>4.8444383333333256</c:v>
                </c:pt>
                <c:pt idx="1588">
                  <c:v>6.0673487681159379</c:v>
                </c:pt>
                <c:pt idx="1589">
                  <c:v>5.0308821739130458</c:v>
                </c:pt>
                <c:pt idx="1590">
                  <c:v>4.6892249999999933</c:v>
                </c:pt>
                <c:pt idx="1591">
                  <c:v>4.3320533333333344</c:v>
                </c:pt>
                <c:pt idx="1592">
                  <c:v>3.7768416666666553</c:v>
                </c:pt>
                <c:pt idx="1593">
                  <c:v>4.1409716666666618</c:v>
                </c:pt>
                <c:pt idx="1594">
                  <c:v>4.0868433333333272</c:v>
                </c:pt>
                <c:pt idx="1595">
                  <c:v>4.1674216666666659</c:v>
                </c:pt>
                <c:pt idx="1596">
                  <c:v>2.8892899999999919</c:v>
                </c:pt>
                <c:pt idx="1597">
                  <c:v>1.7708410606060543</c:v>
                </c:pt>
                <c:pt idx="1598">
                  <c:v>2.1078233333333412</c:v>
                </c:pt>
                <c:pt idx="1599">
                  <c:v>2.0293666666666663</c:v>
                </c:pt>
                <c:pt idx="1600">
                  <c:v>1.8944766666666668</c:v>
                </c:pt>
                <c:pt idx="1601">
                  <c:v>1.4384483333333353</c:v>
                </c:pt>
                <c:pt idx="1602">
                  <c:v>0.97555000000000103</c:v>
                </c:pt>
                <c:pt idx="1603">
                  <c:v>1.7092966666666665</c:v>
                </c:pt>
                <c:pt idx="1604">
                  <c:v>0.54789999999999672</c:v>
                </c:pt>
                <c:pt idx="1605">
                  <c:v>1.5044999999999988</c:v>
                </c:pt>
                <c:pt idx="1606">
                  <c:v>0.24837666666666358</c:v>
                </c:pt>
                <c:pt idx="1607">
                  <c:v>1.1402483333333304</c:v>
                </c:pt>
                <c:pt idx="1608">
                  <c:v>1.3279716666666657</c:v>
                </c:pt>
                <c:pt idx="1609">
                  <c:v>1.4884084745762713</c:v>
                </c:pt>
                <c:pt idx="1610">
                  <c:v>1.1266399999999983</c:v>
                </c:pt>
                <c:pt idx="1611">
                  <c:v>0.83144666666666556</c:v>
                </c:pt>
                <c:pt idx="1612">
                  <c:v>0.72503202898550789</c:v>
                </c:pt>
                <c:pt idx="1613">
                  <c:v>1.1285773188405805</c:v>
                </c:pt>
                <c:pt idx="1614">
                  <c:v>-1.354063333333329</c:v>
                </c:pt>
                <c:pt idx="1615">
                  <c:v>-1.974330000000009</c:v>
                </c:pt>
                <c:pt idx="1616">
                  <c:v>-1.9820899999999995</c:v>
                </c:pt>
                <c:pt idx="1617">
                  <c:v>0.9395299999999942</c:v>
                </c:pt>
                <c:pt idx="1618">
                  <c:v>-1.1488933333333344</c:v>
                </c:pt>
                <c:pt idx="1619">
                  <c:v>-0.30503500000001083</c:v>
                </c:pt>
                <c:pt idx="1620">
                  <c:v>0.77418166666666366</c:v>
                </c:pt>
                <c:pt idx="1621">
                  <c:v>2.7453666666666727</c:v>
                </c:pt>
                <c:pt idx="1622">
                  <c:v>0.23258833333333406</c:v>
                </c:pt>
                <c:pt idx="1623">
                  <c:v>2.8002983333333251</c:v>
                </c:pt>
                <c:pt idx="1624">
                  <c:v>3.1659716666666711</c:v>
                </c:pt>
                <c:pt idx="1625">
                  <c:v>-0.31188833333333932</c:v>
                </c:pt>
                <c:pt idx="1626">
                  <c:v>-1.9145083333333233</c:v>
                </c:pt>
                <c:pt idx="1627">
                  <c:v>0.71823833333332843</c:v>
                </c:pt>
                <c:pt idx="1628">
                  <c:v>-0.30994999999999706</c:v>
                </c:pt>
                <c:pt idx="1629">
                  <c:v>5.9899999999995401E-2</c:v>
                </c:pt>
                <c:pt idx="1630">
                  <c:v>0.67812499999999432</c:v>
                </c:pt>
                <c:pt idx="1631">
                  <c:v>0.85938499999999962</c:v>
                </c:pt>
                <c:pt idx="1632">
                  <c:v>-0.65798166666666802</c:v>
                </c:pt>
                <c:pt idx="1633">
                  <c:v>-0.19167833333333917</c:v>
                </c:pt>
                <c:pt idx="1634">
                  <c:v>1.2915116666666648</c:v>
                </c:pt>
                <c:pt idx="1636">
                  <c:v>1.1660778682170463</c:v>
                </c:pt>
                <c:pt idx="1637">
                  <c:v>-6.474862318840735E-2</c:v>
                </c:pt>
                <c:pt idx="1638">
                  <c:v>0.89982166666666785</c:v>
                </c:pt>
                <c:pt idx="1639">
                  <c:v>0.8237733333333388</c:v>
                </c:pt>
                <c:pt idx="1640">
                  <c:v>0.63954000000000377</c:v>
                </c:pt>
                <c:pt idx="1641">
                  <c:v>0.95147500000000207</c:v>
                </c:pt>
                <c:pt idx="1642">
                  <c:v>0.20205166666667651</c:v>
                </c:pt>
                <c:pt idx="1643">
                  <c:v>2.84050000000029E-2</c:v>
                </c:pt>
                <c:pt idx="1644">
                  <c:v>-1.6768899999999967</c:v>
                </c:pt>
                <c:pt idx="1645">
                  <c:v>1.3116999999999948</c:v>
                </c:pt>
                <c:pt idx="1646">
                  <c:v>2.0501099999999894</c:v>
                </c:pt>
                <c:pt idx="1647">
                  <c:v>2.6001866666666515</c:v>
                </c:pt>
                <c:pt idx="1648">
                  <c:v>1.7105466666666693</c:v>
                </c:pt>
                <c:pt idx="1649">
                  <c:v>3.160871666666651</c:v>
                </c:pt>
                <c:pt idx="1650">
                  <c:v>0.90088499999998106</c:v>
                </c:pt>
                <c:pt idx="1651">
                  <c:v>3.8902916666666663</c:v>
                </c:pt>
                <c:pt idx="1652">
                  <c:v>1.6674999999999969</c:v>
                </c:pt>
                <c:pt idx="1654">
                  <c:v>2.675115555555557</c:v>
                </c:pt>
                <c:pt idx="1655">
                  <c:v>2.229849999999999</c:v>
                </c:pt>
                <c:pt idx="1656">
                  <c:v>1.7151999999999994</c:v>
                </c:pt>
                <c:pt idx="1657">
                  <c:v>1.880824999999998</c:v>
                </c:pt>
                <c:pt idx="1658">
                  <c:v>4.0590333333333355</c:v>
                </c:pt>
                <c:pt idx="1659">
                  <c:v>2.5089833333333278</c:v>
                </c:pt>
                <c:pt idx="1660">
                  <c:v>1.4272916666666653</c:v>
                </c:pt>
                <c:pt idx="1661">
                  <c:v>2.5424728260869571</c:v>
                </c:pt>
                <c:pt idx="1662">
                  <c:v>-0.212175000000002</c:v>
                </c:pt>
                <c:pt idx="1663">
                  <c:v>1.1367666666666807</c:v>
                </c:pt>
                <c:pt idx="1664">
                  <c:v>6.3395666666666628</c:v>
                </c:pt>
                <c:pt idx="1665">
                  <c:v>3.3969833333333455</c:v>
                </c:pt>
                <c:pt idx="1666">
                  <c:v>2.4068583333333358</c:v>
                </c:pt>
                <c:pt idx="1667">
                  <c:v>5.9525583333333252</c:v>
                </c:pt>
                <c:pt idx="1668">
                  <c:v>0.42369166666666658</c:v>
                </c:pt>
                <c:pt idx="1670">
                  <c:v>0.55347992863514595</c:v>
                </c:pt>
                <c:pt idx="1671">
                  <c:v>0.73194166666666405</c:v>
                </c:pt>
                <c:pt idx="1672">
                  <c:v>0.10205833333333558</c:v>
                </c:pt>
                <c:pt idx="1673">
                  <c:v>0.12948333333333562</c:v>
                </c:pt>
                <c:pt idx="1674">
                  <c:v>-7.6115476190476983E-2</c:v>
                </c:pt>
                <c:pt idx="1675">
                  <c:v>-0.12260833333333476</c:v>
                </c:pt>
                <c:pt idx="1676">
                  <c:v>-3.0940413043478276</c:v>
                </c:pt>
                <c:pt idx="1677">
                  <c:v>-0.76378913043478924</c:v>
                </c:pt>
                <c:pt idx="1678">
                  <c:v>-0.67000000000000171</c:v>
                </c:pt>
                <c:pt idx="1679">
                  <c:v>-1.0412583333333281</c:v>
                </c:pt>
                <c:pt idx="1680">
                  <c:v>-1.3246750000000009</c:v>
                </c:pt>
                <c:pt idx="1681">
                  <c:v>-0.57470833333333005</c:v>
                </c:pt>
                <c:pt idx="1682">
                  <c:v>-0.18520000000000358</c:v>
                </c:pt>
                <c:pt idx="1683">
                  <c:v>0.46323333333332961</c:v>
                </c:pt>
                <c:pt idx="1684">
                  <c:v>2.8817539855072383</c:v>
                </c:pt>
                <c:pt idx="1685">
                  <c:v>0.60059021739128937</c:v>
                </c:pt>
                <c:pt idx="1686">
                  <c:v>-0.26572499999999621</c:v>
                </c:pt>
                <c:pt idx="1687">
                  <c:v>0.47559999999998581</c:v>
                </c:pt>
                <c:pt idx="1688">
                  <c:v>1.9384416666666269</c:v>
                </c:pt>
                <c:pt idx="1692">
                  <c:v>-0.98582500000000284</c:v>
                </c:pt>
                <c:pt idx="1694">
                  <c:v>-1.5914833333333345</c:v>
                </c:pt>
                <c:pt idx="1695">
                  <c:v>-1.5814249999999959</c:v>
                </c:pt>
                <c:pt idx="1696">
                  <c:v>-2.447974999999996</c:v>
                </c:pt>
                <c:pt idx="1697">
                  <c:v>-2.2005166666666796</c:v>
                </c:pt>
                <c:pt idx="1698">
                  <c:v>-7.5016666666677168E-2</c:v>
                </c:pt>
                <c:pt idx="1699">
                  <c:v>-1.4462666666666664</c:v>
                </c:pt>
                <c:pt idx="1700">
                  <c:v>3.594556521739122</c:v>
                </c:pt>
                <c:pt idx="1701">
                  <c:v>0.44128478260869741</c:v>
                </c:pt>
                <c:pt idx="1702">
                  <c:v>-2.0182833333333363</c:v>
                </c:pt>
                <c:pt idx="1703">
                  <c:v>-0.70415833333334277</c:v>
                </c:pt>
                <c:pt idx="1704">
                  <c:v>-0.44753333333333245</c:v>
                </c:pt>
                <c:pt idx="1705">
                  <c:v>-0.43298333333333616</c:v>
                </c:pt>
                <c:pt idx="1706">
                  <c:v>-1.4235166666666608</c:v>
                </c:pt>
                <c:pt idx="1707">
                  <c:v>-0.96250833333333752</c:v>
                </c:pt>
                <c:pt idx="1708">
                  <c:v>3.4349724637681085</c:v>
                </c:pt>
                <c:pt idx="1709">
                  <c:v>-1.5261590579710216</c:v>
                </c:pt>
                <c:pt idx="1710">
                  <c:v>-3.081508333333332</c:v>
                </c:pt>
                <c:pt idx="1711">
                  <c:v>-3.8874166666666881</c:v>
                </c:pt>
                <c:pt idx="1712">
                  <c:v>-3.7301083333333551</c:v>
                </c:pt>
                <c:pt idx="1713">
                  <c:v>-2.2389166666666824</c:v>
                </c:pt>
                <c:pt idx="1714">
                  <c:v>-4.1703916666666672</c:v>
                </c:pt>
                <c:pt idx="1715">
                  <c:v>-3.6065500000000021</c:v>
                </c:pt>
                <c:pt idx="1716">
                  <c:v>-3.8343166666666733</c:v>
                </c:pt>
                <c:pt idx="1717">
                  <c:v>2.5957054347826052</c:v>
                </c:pt>
                <c:pt idx="1718">
                  <c:v>-1.5475383333333355</c:v>
                </c:pt>
                <c:pt idx="1719">
                  <c:v>-1.2467750000000066</c:v>
                </c:pt>
                <c:pt idx="1720">
                  <c:v>-3.0436534313725474</c:v>
                </c:pt>
                <c:pt idx="1721">
                  <c:v>-1.1400500000000093</c:v>
                </c:pt>
                <c:pt idx="1722">
                  <c:v>-1.2637249999999938</c:v>
                </c:pt>
                <c:pt idx="1723">
                  <c:v>-2.8197250000000018</c:v>
                </c:pt>
                <c:pt idx="1724">
                  <c:v>-1.1124500000000008</c:v>
                </c:pt>
                <c:pt idx="1725">
                  <c:v>-0.37179347826087117</c:v>
                </c:pt>
                <c:pt idx="1726">
                  <c:v>-1.4391833333333395</c:v>
                </c:pt>
                <c:pt idx="1727">
                  <c:v>-1.0387844827586257</c:v>
                </c:pt>
                <c:pt idx="1728">
                  <c:v>-3.577</c:v>
                </c:pt>
                <c:pt idx="1729">
                  <c:v>-9.1950000000000642E-2</c:v>
                </c:pt>
                <c:pt idx="1730">
                  <c:v>-1.9490833333333324</c:v>
                </c:pt>
                <c:pt idx="1731">
                  <c:v>-1.8758916666666696</c:v>
                </c:pt>
                <c:pt idx="1732">
                  <c:v>-1.0688115942029057</c:v>
                </c:pt>
                <c:pt idx="1733">
                  <c:v>-4.104781521739131</c:v>
                </c:pt>
                <c:pt idx="1734">
                  <c:v>0.4030916666666613</c:v>
                </c:pt>
                <c:pt idx="1735">
                  <c:v>2.0058999999999827</c:v>
                </c:pt>
                <c:pt idx="1736">
                  <c:v>4.7567499999999994</c:v>
                </c:pt>
                <c:pt idx="1737">
                  <c:v>2.5804083333333292</c:v>
                </c:pt>
                <c:pt idx="1738">
                  <c:v>3.8156431034482781</c:v>
                </c:pt>
                <c:pt idx="1739">
                  <c:v>3.8229999999999991</c:v>
                </c:pt>
                <c:pt idx="1740">
                  <c:v>2.7912714946070896</c:v>
                </c:pt>
                <c:pt idx="1741">
                  <c:v>3.718496666666669</c:v>
                </c:pt>
                <c:pt idx="1742">
                  <c:v>3.6861183333333338</c:v>
                </c:pt>
                <c:pt idx="1743">
                  <c:v>3.8381583333333311</c:v>
                </c:pt>
                <c:pt idx="1744">
                  <c:v>3.9665666666666644</c:v>
                </c:pt>
                <c:pt idx="1745">
                  <c:v>3.7155666666666702</c:v>
                </c:pt>
                <c:pt idx="1746">
                  <c:v>3.7043166666666645</c:v>
                </c:pt>
                <c:pt idx="1747">
                  <c:v>2.5227833333333329</c:v>
                </c:pt>
                <c:pt idx="1748">
                  <c:v>3.2795326086956527</c:v>
                </c:pt>
                <c:pt idx="1749">
                  <c:v>3.2203760869565206</c:v>
                </c:pt>
                <c:pt idx="1750">
                  <c:v>3.2872000000000003</c:v>
                </c:pt>
                <c:pt idx="1751">
                  <c:v>3.2091250000000002</c:v>
                </c:pt>
                <c:pt idx="1752">
                  <c:v>4.1808333333333358</c:v>
                </c:pt>
                <c:pt idx="1753">
                  <c:v>3.0405083333333329</c:v>
                </c:pt>
                <c:pt idx="1754">
                  <c:v>3.4987249999999999</c:v>
                </c:pt>
                <c:pt idx="1755">
                  <c:v>2.9828833333333344</c:v>
                </c:pt>
                <c:pt idx="1756">
                  <c:v>3.219237681159421</c:v>
                </c:pt>
                <c:pt idx="1757">
                  <c:v>2.4363851449275375</c:v>
                </c:pt>
                <c:pt idx="1758">
                  <c:v>2.5383083333333314</c:v>
                </c:pt>
                <c:pt idx="1759">
                  <c:v>3.0430416666666629</c:v>
                </c:pt>
                <c:pt idx="1760">
                  <c:v>2.5742916666666673</c:v>
                </c:pt>
                <c:pt idx="1761">
                  <c:v>3.0108416666666655</c:v>
                </c:pt>
                <c:pt idx="1762">
                  <c:v>3.2168999999999999</c:v>
                </c:pt>
                <c:pt idx="1763">
                  <c:v>2.7659333333333347</c:v>
                </c:pt>
                <c:pt idx="1764">
                  <c:v>3.0941666666666672</c:v>
                </c:pt>
                <c:pt idx="1765">
                  <c:v>3.0008499999999989</c:v>
                </c:pt>
                <c:pt idx="1766">
                  <c:v>-1.3093799999999991</c:v>
                </c:pt>
                <c:pt idx="1767">
                  <c:v>-1.8183916666666704</c:v>
                </c:pt>
                <c:pt idx="1768">
                  <c:v>-1.8493500000000065</c:v>
                </c:pt>
                <c:pt idx="1769">
                  <c:v>-0.28090833333333798</c:v>
                </c:pt>
                <c:pt idx="1770">
                  <c:v>-3.2326583333333261</c:v>
                </c:pt>
                <c:pt idx="1771">
                  <c:v>-3.1387083333333337</c:v>
                </c:pt>
                <c:pt idx="1772">
                  <c:v>-2.2924034526854271</c:v>
                </c:pt>
                <c:pt idx="1773">
                  <c:v>-3.2628739130434816</c:v>
                </c:pt>
                <c:pt idx="1774">
                  <c:v>-2.3232999999999979</c:v>
                </c:pt>
                <c:pt idx="1775">
                  <c:v>-2.2096916666666644</c:v>
                </c:pt>
                <c:pt idx="1776">
                  <c:v>-2.5448333333333331</c:v>
                </c:pt>
                <c:pt idx="1777">
                  <c:v>-2.9426833333333491</c:v>
                </c:pt>
                <c:pt idx="1778">
                  <c:v>-2.0542250000000024</c:v>
                </c:pt>
                <c:pt idx="1780">
                  <c:v>-1.5608918604651123</c:v>
                </c:pt>
                <c:pt idx="1781">
                  <c:v>1.3575891304347607</c:v>
                </c:pt>
                <c:pt idx="1782">
                  <c:v>-4.5086033333333262</c:v>
                </c:pt>
                <c:pt idx="1783">
                  <c:v>-3.5412616666666565</c:v>
                </c:pt>
                <c:pt idx="1784">
                  <c:v>-2.0259750000000096</c:v>
                </c:pt>
                <c:pt idx="1785">
                  <c:v>-1.8476999999999961</c:v>
                </c:pt>
                <c:pt idx="1786">
                  <c:v>-1.8950299999999949</c:v>
                </c:pt>
                <c:pt idx="1787">
                  <c:v>-1.7635633333333374</c:v>
                </c:pt>
                <c:pt idx="1788">
                  <c:v>-1.9897533333333328</c:v>
                </c:pt>
                <c:pt idx="1789">
                  <c:v>-2.1119593333333313</c:v>
                </c:pt>
                <c:pt idx="1790">
                  <c:v>-1.7523503333333306</c:v>
                </c:pt>
                <c:pt idx="1791">
                  <c:v>-2.2528200000000105</c:v>
                </c:pt>
                <c:pt idx="1792">
                  <c:v>-1.0242033333333289</c:v>
                </c:pt>
                <c:pt idx="1793">
                  <c:v>-2.5238649999999971</c:v>
                </c:pt>
                <c:pt idx="1794">
                  <c:v>-1.8608649999999969</c:v>
                </c:pt>
                <c:pt idx="1795">
                  <c:v>-2.1559050000000042</c:v>
                </c:pt>
                <c:pt idx="1796">
                  <c:v>-0.63058108695653203</c:v>
                </c:pt>
                <c:pt idx="1798">
                  <c:v>-0.65348777777775524</c:v>
                </c:pt>
                <c:pt idx="1799">
                  <c:v>-1.401548333333352</c:v>
                </c:pt>
                <c:pt idx="1800">
                  <c:v>-2.1328966666666673</c:v>
                </c:pt>
                <c:pt idx="1801">
                  <c:v>-1.6718666666666806</c:v>
                </c:pt>
                <c:pt idx="1802">
                  <c:v>0.83140333333331284</c:v>
                </c:pt>
                <c:pt idx="1803">
                  <c:v>-1.3077816666666848</c:v>
                </c:pt>
                <c:pt idx="1804">
                  <c:v>-0.57570224637680667</c:v>
                </c:pt>
                <c:pt idx="1805">
                  <c:v>0.1004396376811556</c:v>
                </c:pt>
                <c:pt idx="1806">
                  <c:v>1.2250583333333367</c:v>
                </c:pt>
                <c:pt idx="1807">
                  <c:v>2.9441366666666724</c:v>
                </c:pt>
                <c:pt idx="1808">
                  <c:v>2.2085849999999958</c:v>
                </c:pt>
                <c:pt idx="1809">
                  <c:v>1.6907049999999906</c:v>
                </c:pt>
                <c:pt idx="1810">
                  <c:v>3.0790983333333237</c:v>
                </c:pt>
                <c:pt idx="1811">
                  <c:v>0.91088333333332727</c:v>
                </c:pt>
                <c:pt idx="1812">
                  <c:v>3.2285550000000036</c:v>
                </c:pt>
                <c:pt idx="1813">
                  <c:v>3.1792323333333332</c:v>
                </c:pt>
                <c:pt idx="1814">
                  <c:v>7.143099666666668</c:v>
                </c:pt>
                <c:pt idx="1815">
                  <c:v>5.3119383333333339</c:v>
                </c:pt>
                <c:pt idx="1816">
                  <c:v>5.5502533333333357</c:v>
                </c:pt>
                <c:pt idx="1817">
                  <c:v>3.5922416666666521</c:v>
                </c:pt>
                <c:pt idx="1818">
                  <c:v>4.0345666666666702</c:v>
                </c:pt>
                <c:pt idx="1819">
                  <c:v>2.5414166666666844</c:v>
                </c:pt>
                <c:pt idx="1820">
                  <c:v>5.3687332608695613</c:v>
                </c:pt>
                <c:pt idx="1821">
                  <c:v>2.8377556521738931</c:v>
                </c:pt>
                <c:pt idx="1822">
                  <c:v>5.6487299999999987</c:v>
                </c:pt>
                <c:pt idx="1823">
                  <c:v>5.2501833333333359</c:v>
                </c:pt>
                <c:pt idx="1824">
                  <c:v>3.6584049999999948</c:v>
                </c:pt>
                <c:pt idx="1825">
                  <c:v>5.5768749999999967</c:v>
                </c:pt>
                <c:pt idx="1826">
                  <c:v>5.7601200000000015</c:v>
                </c:pt>
                <c:pt idx="1827">
                  <c:v>5.0608000000000004</c:v>
                </c:pt>
                <c:pt idx="1828">
                  <c:v>5.3398840579710143</c:v>
                </c:pt>
                <c:pt idx="1829">
                  <c:v>5.5704725362318843</c:v>
                </c:pt>
                <c:pt idx="1830">
                  <c:v>0.14242833333333493</c:v>
                </c:pt>
                <c:pt idx="1831">
                  <c:v>-0.36795833333332961</c:v>
                </c:pt>
                <c:pt idx="1832">
                  <c:v>-0.6633316666666671</c:v>
                </c:pt>
                <c:pt idx="1833">
                  <c:v>-0.16255333333333422</c:v>
                </c:pt>
                <c:pt idx="1834">
                  <c:v>-4.5758333333331791E-2</c:v>
                </c:pt>
                <c:pt idx="1835">
                  <c:v>-0.3340916666666649</c:v>
                </c:pt>
                <c:pt idx="1836">
                  <c:v>-2.2966666666670577E-3</c:v>
                </c:pt>
                <c:pt idx="1837">
                  <c:v>0.20034033333333401</c:v>
                </c:pt>
                <c:pt idx="1838">
                  <c:v>-2.2619653333333334</c:v>
                </c:pt>
                <c:pt idx="1839">
                  <c:v>-0.7759916666666653</c:v>
                </c:pt>
                <c:pt idx="1840">
                  <c:v>-0.30582333333333533</c:v>
                </c:pt>
                <c:pt idx="1841">
                  <c:v>-0.89608333333333334</c:v>
                </c:pt>
                <c:pt idx="1842">
                  <c:v>-1.7185449999999962</c:v>
                </c:pt>
                <c:pt idx="1843">
                  <c:v>-2.9319500000000041</c:v>
                </c:pt>
                <c:pt idx="1844">
                  <c:v>-2.0579158695652175</c:v>
                </c:pt>
                <c:pt idx="1845">
                  <c:v>-1.2521786956521783</c:v>
                </c:pt>
                <c:pt idx="1846">
                  <c:v>-1.4135433333333296</c:v>
                </c:pt>
                <c:pt idx="1847">
                  <c:v>-1.6478900000000003</c:v>
                </c:pt>
                <c:pt idx="1848">
                  <c:v>-1.5878866666666678</c:v>
                </c:pt>
                <c:pt idx="1849">
                  <c:v>-0.81822666666666422</c:v>
                </c:pt>
                <c:pt idx="1850">
                  <c:v>-1.2408749999999991</c:v>
                </c:pt>
                <c:pt idx="1851">
                  <c:v>-0.97207333333333512</c:v>
                </c:pt>
                <c:pt idx="1852">
                  <c:v>-0.2572955072463774</c:v>
                </c:pt>
                <c:pt idx="1853">
                  <c:v>-2.619373260869569</c:v>
                </c:pt>
                <c:pt idx="1854">
                  <c:v>-1.251443333333345</c:v>
                </c:pt>
                <c:pt idx="1855">
                  <c:v>-2.1103800000000028</c:v>
                </c:pt>
                <c:pt idx="1856">
                  <c:v>-0.15932166666666348</c:v>
                </c:pt>
                <c:pt idx="1857">
                  <c:v>-1.0657200000000024</c:v>
                </c:pt>
                <c:pt idx="1858">
                  <c:v>-0.94016000000000055</c:v>
                </c:pt>
                <c:pt idx="1860">
                  <c:v>-0.9622783333333409</c:v>
                </c:pt>
                <c:pt idx="1862">
                  <c:v>-1.4149146899224849</c:v>
                </c:pt>
                <c:pt idx="1863">
                  <c:v>-2.385628333333333</c:v>
                </c:pt>
                <c:pt idx="1864">
                  <c:v>-1.8002499999999984</c:v>
                </c:pt>
                <c:pt idx="1865">
                  <c:v>-2.0676829999999988</c:v>
                </c:pt>
                <c:pt idx="1866">
                  <c:v>-2.4135450000000134</c:v>
                </c:pt>
                <c:pt idx="1867">
                  <c:v>-3.7034983333333571</c:v>
                </c:pt>
                <c:pt idx="1868">
                  <c:v>-3.6381232608695626</c:v>
                </c:pt>
                <c:pt idx="1869">
                  <c:v>-1.5874332608695454</c:v>
                </c:pt>
                <c:pt idx="1870">
                  <c:v>-3.2787933333333541</c:v>
                </c:pt>
                <c:pt idx="1871">
                  <c:v>-1.6176516666666743</c:v>
                </c:pt>
                <c:pt idx="1872">
                  <c:v>-0.28613000000001421</c:v>
                </c:pt>
                <c:pt idx="1873">
                  <c:v>-0.13277166666667028</c:v>
                </c:pt>
                <c:pt idx="1874">
                  <c:v>-0.43337500000000517</c:v>
                </c:pt>
                <c:pt idx="1875">
                  <c:v>-1.1087849999999975</c:v>
                </c:pt>
                <c:pt idx="1876">
                  <c:v>-0.68136181159419351</c:v>
                </c:pt>
                <c:pt idx="1877">
                  <c:v>0.75949905797099859</c:v>
                </c:pt>
                <c:pt idx="1878">
                  <c:v>6.9770250000000047</c:v>
                </c:pt>
                <c:pt idx="1879">
                  <c:v>4.3245450000000005</c:v>
                </c:pt>
                <c:pt idx="1880">
                  <c:v>7.3767383333333285</c:v>
                </c:pt>
                <c:pt idx="1881">
                  <c:v>12.233948333333309</c:v>
                </c:pt>
                <c:pt idx="1882">
                  <c:v>7.2465766666666589</c:v>
                </c:pt>
                <c:pt idx="1883">
                  <c:v>10.815486666666654</c:v>
                </c:pt>
                <c:pt idx="1884">
                  <c:v>5.5342949999999931</c:v>
                </c:pt>
                <c:pt idx="1885">
                  <c:v>0.28181297101450298</c:v>
                </c:pt>
                <c:pt idx="1886">
                  <c:v>4.3020954166666634</c:v>
                </c:pt>
                <c:pt idx="1887">
                  <c:v>2.2234266666666684</c:v>
                </c:pt>
                <c:pt idx="1888">
                  <c:v>1.1180449999999986</c:v>
                </c:pt>
                <c:pt idx="1889">
                  <c:v>0.46597833333333583</c:v>
                </c:pt>
                <c:pt idx="1890">
                  <c:v>1.6687338983050921</c:v>
                </c:pt>
                <c:pt idx="1891">
                  <c:v>0.45094166666666879</c:v>
                </c:pt>
                <c:pt idx="1892">
                  <c:v>1.0728969565217383</c:v>
                </c:pt>
                <c:pt idx="1893">
                  <c:v>-0.28711456521738654</c:v>
                </c:pt>
                <c:pt idx="1894">
                  <c:v>0.34146779661016069</c:v>
                </c:pt>
                <c:pt idx="1895">
                  <c:v>0.65762000000000143</c:v>
                </c:pt>
                <c:pt idx="1896">
                  <c:v>2.2069016666666661</c:v>
                </c:pt>
                <c:pt idx="1897">
                  <c:v>0.85579666666666476</c:v>
                </c:pt>
                <c:pt idx="1898">
                  <c:v>1.1065916666666649</c:v>
                </c:pt>
                <c:pt idx="1899">
                  <c:v>1.2025899999999985</c:v>
                </c:pt>
                <c:pt idx="1900">
                  <c:v>2.4036621739130428</c:v>
                </c:pt>
                <c:pt idx="1901">
                  <c:v>1.1290975362318871</c:v>
                </c:pt>
                <c:pt idx="1902">
                  <c:v>0.95305166666666441</c:v>
                </c:pt>
                <c:pt idx="1903">
                  <c:v>9.1494999999997439E-2</c:v>
                </c:pt>
                <c:pt idx="1904">
                  <c:v>2.1854516666666641</c:v>
                </c:pt>
                <c:pt idx="1905">
                  <c:v>0.81041833333333191</c:v>
                </c:pt>
                <c:pt idx="1906">
                  <c:v>2.3843449999999962</c:v>
                </c:pt>
                <c:pt idx="1907">
                  <c:v>0.94065333333333312</c:v>
                </c:pt>
                <c:pt idx="1908">
                  <c:v>1.4732466666666655</c:v>
                </c:pt>
                <c:pt idx="1909">
                  <c:v>1.3680910000000015</c:v>
                </c:pt>
                <c:pt idx="1910">
                  <c:v>3.1922600000000014</c:v>
                </c:pt>
                <c:pt idx="1911">
                  <c:v>0.54414500000000032</c:v>
                </c:pt>
                <c:pt idx="1912">
                  <c:v>1.1959400000000011</c:v>
                </c:pt>
                <c:pt idx="1913">
                  <c:v>2.1230300000000035</c:v>
                </c:pt>
                <c:pt idx="1914">
                  <c:v>0.74851500000000026</c:v>
                </c:pt>
                <c:pt idx="1915">
                  <c:v>0.95097000000000342</c:v>
                </c:pt>
                <c:pt idx="1916">
                  <c:v>1.2564139130434806</c:v>
                </c:pt>
                <c:pt idx="1917">
                  <c:v>2.0777540899042002</c:v>
                </c:pt>
                <c:pt idx="1918">
                  <c:v>2.0379700000000005</c:v>
                </c:pt>
                <c:pt idx="1919">
                  <c:v>2.5781300000000007</c:v>
                </c:pt>
                <c:pt idx="1920">
                  <c:v>1.1886000000000001</c:v>
                </c:pt>
                <c:pt idx="1921">
                  <c:v>1.9618550000000017</c:v>
                </c:pt>
                <c:pt idx="1922">
                  <c:v>2.0722583333333358</c:v>
                </c:pt>
                <c:pt idx="1924">
                  <c:v>0.92670251937984283</c:v>
                </c:pt>
                <c:pt idx="1925">
                  <c:v>-1.6650254347825992</c:v>
                </c:pt>
                <c:pt idx="1926">
                  <c:v>-2.7750933333333343</c:v>
                </c:pt>
                <c:pt idx="1927">
                  <c:v>-1.4830866666666509</c:v>
                </c:pt>
                <c:pt idx="1928">
                  <c:v>-0.71868000000001331</c:v>
                </c:pt>
                <c:pt idx="1929">
                  <c:v>-0.67032166666666981</c:v>
                </c:pt>
                <c:pt idx="1930">
                  <c:v>-4.3822983333333276</c:v>
                </c:pt>
                <c:pt idx="1931">
                  <c:v>-0.79315666666666829</c:v>
                </c:pt>
                <c:pt idx="1932">
                  <c:v>0.11200666666666947</c:v>
                </c:pt>
                <c:pt idx="1933">
                  <c:v>-1.8568806666666582</c:v>
                </c:pt>
                <c:pt idx="1934">
                  <c:v>3.1065020000000203</c:v>
                </c:pt>
                <c:pt idx="1935">
                  <c:v>6.0015466666666661</c:v>
                </c:pt>
                <c:pt idx="1936">
                  <c:v>0.35846833333333805</c:v>
                </c:pt>
                <c:pt idx="1937">
                  <c:v>2.5401600000000109</c:v>
                </c:pt>
                <c:pt idx="1938">
                  <c:v>-1.4174483333333328</c:v>
                </c:pt>
                <c:pt idx="1939">
                  <c:v>0.82250833333333162</c:v>
                </c:pt>
                <c:pt idx="1940">
                  <c:v>1.9895839130434787</c:v>
                </c:pt>
                <c:pt idx="1942">
                  <c:v>-0.67400499999999752</c:v>
                </c:pt>
                <c:pt idx="1943">
                  <c:v>2.5133333333333425</c:v>
                </c:pt>
                <c:pt idx="1944">
                  <c:v>1.2270066666666537</c:v>
                </c:pt>
                <c:pt idx="1945">
                  <c:v>3.0838916666666734</c:v>
                </c:pt>
                <c:pt idx="1946">
                  <c:v>2.2486633333333224</c:v>
                </c:pt>
                <c:pt idx="1947">
                  <c:v>0.51728666666666356</c:v>
                </c:pt>
                <c:pt idx="1948">
                  <c:v>3.2540030434782707</c:v>
                </c:pt>
                <c:pt idx="1949">
                  <c:v>3.3672101449269576E-2</c:v>
                </c:pt>
                <c:pt idx="1950">
                  <c:v>0.40453333333333852</c:v>
                </c:pt>
                <c:pt idx="1951">
                  <c:v>1.505525000000004</c:v>
                </c:pt>
                <c:pt idx="1952">
                  <c:v>1.5152583333333318</c:v>
                </c:pt>
                <c:pt idx="1953">
                  <c:v>0.14610166666666435</c:v>
                </c:pt>
                <c:pt idx="1954">
                  <c:v>0.56488166666666717</c:v>
                </c:pt>
                <c:pt idx="1955">
                  <c:v>-0.25727833333333372</c:v>
                </c:pt>
                <c:pt idx="1956">
                  <c:v>-4.8318333333333241E-2</c:v>
                </c:pt>
                <c:pt idx="1957">
                  <c:v>-1.2481373333333337</c:v>
                </c:pt>
                <c:pt idx="1958">
                  <c:v>-1.9633090000000002</c:v>
                </c:pt>
                <c:pt idx="1959">
                  <c:v>-1.0830616666666657</c:v>
                </c:pt>
                <c:pt idx="1960">
                  <c:v>-0.13337333333333268</c:v>
                </c:pt>
                <c:pt idx="1961">
                  <c:v>1.6496666666665938E-2</c:v>
                </c:pt>
                <c:pt idx="1962">
                  <c:v>-1.2552700000000003</c:v>
                </c:pt>
                <c:pt idx="1963">
                  <c:v>-0.79060999999999826</c:v>
                </c:pt>
                <c:pt idx="1964">
                  <c:v>-0.23213099838969331</c:v>
                </c:pt>
                <c:pt idx="1965">
                  <c:v>-0.79270898550724578</c:v>
                </c:pt>
                <c:pt idx="1966">
                  <c:v>-0.79915333333333072</c:v>
                </c:pt>
                <c:pt idx="1967">
                  <c:v>-0.57671666666666477</c:v>
                </c:pt>
                <c:pt idx="1968">
                  <c:v>-0.72560499999999628</c:v>
                </c:pt>
                <c:pt idx="1969">
                  <c:v>-0.17006999999999906</c:v>
                </c:pt>
                <c:pt idx="1970">
                  <c:v>-0.24577500000000008</c:v>
                </c:pt>
                <c:pt idx="1971">
                  <c:v>-1.1330916666666671</c:v>
                </c:pt>
                <c:pt idx="1972">
                  <c:v>-0.32343253623188373</c:v>
                </c:pt>
                <c:pt idx="1973">
                  <c:v>-1.3227526811594181</c:v>
                </c:pt>
                <c:pt idx="1974">
                  <c:v>-0.47325000000000017</c:v>
                </c:pt>
                <c:pt idx="1975">
                  <c:v>-0.90675500000000042</c:v>
                </c:pt>
                <c:pt idx="1976">
                  <c:v>-2.7159999999998519E-2</c:v>
                </c:pt>
                <c:pt idx="1977">
                  <c:v>-0.33989499999999939</c:v>
                </c:pt>
                <c:pt idx="1978">
                  <c:v>-0.23795333333333257</c:v>
                </c:pt>
                <c:pt idx="1979">
                  <c:v>-0.97347999999999857</c:v>
                </c:pt>
                <c:pt idx="1980">
                  <c:v>-0.34875333333333414</c:v>
                </c:pt>
                <c:pt idx="1981">
                  <c:v>-1.0578356666666653</c:v>
                </c:pt>
                <c:pt idx="1982">
                  <c:v>1.9460760000000001</c:v>
                </c:pt>
                <c:pt idx="1983">
                  <c:v>1.9363516666666656</c:v>
                </c:pt>
                <c:pt idx="1984">
                  <c:v>1.2824116666666665</c:v>
                </c:pt>
                <c:pt idx="1985">
                  <c:v>0.40402166666666517</c:v>
                </c:pt>
                <c:pt idx="1986">
                  <c:v>0.51481166666666844</c:v>
                </c:pt>
                <c:pt idx="1987">
                  <c:v>0.65991166666666601</c:v>
                </c:pt>
                <c:pt idx="1988">
                  <c:v>0.68051557971014809</c:v>
                </c:pt>
                <c:pt idx="1989">
                  <c:v>2.5725857971014499</c:v>
                </c:pt>
                <c:pt idx="1990">
                  <c:v>-0.53258833333331523</c:v>
                </c:pt>
                <c:pt idx="1991">
                  <c:v>0.57804333333333524</c:v>
                </c:pt>
                <c:pt idx="1992">
                  <c:v>0.28158666666667287</c:v>
                </c:pt>
                <c:pt idx="1993">
                  <c:v>0.43448500000000223</c:v>
                </c:pt>
                <c:pt idx="1994">
                  <c:v>0.34418333333334061</c:v>
                </c:pt>
                <c:pt idx="1995">
                  <c:v>0.61626333333333605</c:v>
                </c:pt>
                <c:pt idx="1996">
                  <c:v>1.9287524637681059</c:v>
                </c:pt>
                <c:pt idx="1997">
                  <c:v>3.8607557971014401</c:v>
                </c:pt>
                <c:pt idx="1998">
                  <c:v>2.2392199999999889</c:v>
                </c:pt>
                <c:pt idx="1999">
                  <c:v>1.4315566666666655</c:v>
                </c:pt>
                <c:pt idx="2000">
                  <c:v>5.2101366666666706</c:v>
                </c:pt>
                <c:pt idx="2001">
                  <c:v>4.2416216666666635</c:v>
                </c:pt>
                <c:pt idx="2002">
                  <c:v>4.2368749999999906</c:v>
                </c:pt>
                <c:pt idx="2003">
                  <c:v>3.6091200000000043</c:v>
                </c:pt>
                <c:pt idx="2004">
                  <c:v>4.6253183333333432</c:v>
                </c:pt>
                <c:pt idx="2005">
                  <c:v>3.9015283333333208</c:v>
                </c:pt>
                <c:pt idx="2006">
                  <c:v>2.8600939999999966</c:v>
                </c:pt>
                <c:pt idx="2007">
                  <c:v>3.0304266666666493</c:v>
                </c:pt>
                <c:pt idx="2008">
                  <c:v>3.6358416666666749</c:v>
                </c:pt>
                <c:pt idx="2009">
                  <c:v>3.2791849999999947</c:v>
                </c:pt>
                <c:pt idx="2010">
                  <c:v>4.1553609999999921</c:v>
                </c:pt>
                <c:pt idx="2011">
                  <c:v>4.4298166666666781</c:v>
                </c:pt>
                <c:pt idx="2012">
                  <c:v>5.1346465942028949</c:v>
                </c:pt>
                <c:pt idx="2013">
                  <c:v>3.516019420289858</c:v>
                </c:pt>
                <c:pt idx="2014">
                  <c:v>3.5053610169491556</c:v>
                </c:pt>
                <c:pt idx="2015">
                  <c:v>3.420718333333344</c:v>
                </c:pt>
                <c:pt idx="2016">
                  <c:v>3.8293816666666594</c:v>
                </c:pt>
                <c:pt idx="2017">
                  <c:v>2.9045366666666688</c:v>
                </c:pt>
                <c:pt idx="2018">
                  <c:v>3.5297966666666643</c:v>
                </c:pt>
                <c:pt idx="2019">
                  <c:v>3.6534466666666656</c:v>
                </c:pt>
                <c:pt idx="2020">
                  <c:v>4.6743599999999965</c:v>
                </c:pt>
                <c:pt idx="2021">
                  <c:v>4.6693633333333313</c:v>
                </c:pt>
                <c:pt idx="2022">
                  <c:v>-3.0082866666666632</c:v>
                </c:pt>
                <c:pt idx="2023">
                  <c:v>-1.7921299999999896</c:v>
                </c:pt>
                <c:pt idx="2024">
                  <c:v>-2.0530166666666645</c:v>
                </c:pt>
                <c:pt idx="2025">
                  <c:v>-2.2978783333333261</c:v>
                </c:pt>
                <c:pt idx="2026">
                  <c:v>-2.0076883333333235</c:v>
                </c:pt>
                <c:pt idx="2029">
                  <c:v>-0.25905466666666754</c:v>
                </c:pt>
                <c:pt idx="2031">
                  <c:v>-0.57508318181817941</c:v>
                </c:pt>
                <c:pt idx="2032">
                  <c:v>-9.3478333333331776E-2</c:v>
                </c:pt>
                <c:pt idx="2033">
                  <c:v>-2.8883650000000021</c:v>
                </c:pt>
                <c:pt idx="2034">
                  <c:v>0.11295333333334057</c:v>
                </c:pt>
                <c:pt idx="2035">
                  <c:v>-1.8741816666666651</c:v>
                </c:pt>
                <c:pt idx="2036">
                  <c:v>-1.5141652898550717</c:v>
                </c:pt>
                <c:pt idx="2037">
                  <c:v>-4.2745092028985479</c:v>
                </c:pt>
                <c:pt idx="2038">
                  <c:v>-2.4835416666666648</c:v>
                </c:pt>
                <c:pt idx="2039">
                  <c:v>-0.82911833333333274</c:v>
                </c:pt>
                <c:pt idx="2040">
                  <c:v>-0.71967999999999988</c:v>
                </c:pt>
                <c:pt idx="2041">
                  <c:v>-1.3703299999999992</c:v>
                </c:pt>
                <c:pt idx="2042">
                  <c:v>-1.248454999999999</c:v>
                </c:pt>
                <c:pt idx="2043">
                  <c:v>-1.8797133333333322</c:v>
                </c:pt>
                <c:pt idx="2044">
                  <c:v>-0.31555144927536283</c:v>
                </c:pt>
                <c:pt idx="2045">
                  <c:v>-1.6239901449275305</c:v>
                </c:pt>
                <c:pt idx="2046">
                  <c:v>4.339399999999995</c:v>
                </c:pt>
                <c:pt idx="2047">
                  <c:v>4.9720450000000005</c:v>
                </c:pt>
                <c:pt idx="2048">
                  <c:v>5.0850583333333308</c:v>
                </c:pt>
                <c:pt idx="2051">
                  <c:v>6.1054066666666671</c:v>
                </c:pt>
                <c:pt idx="2052">
                  <c:v>4.6483883333333331</c:v>
                </c:pt>
                <c:pt idx="2053">
                  <c:v>5.3746853333333338</c:v>
                </c:pt>
                <c:pt idx="2054">
                  <c:v>2.8365142176870739</c:v>
                </c:pt>
                <c:pt idx="2055">
                  <c:v>1.8241166666666651</c:v>
                </c:pt>
                <c:pt idx="2056">
                  <c:v>-0.21352499999999974</c:v>
                </c:pt>
                <c:pt idx="2057">
                  <c:v>-0.10363166666666945</c:v>
                </c:pt>
                <c:pt idx="2058">
                  <c:v>-1.1736183333333337</c:v>
                </c:pt>
                <c:pt idx="2059">
                  <c:v>-3.4905000000001074E-2</c:v>
                </c:pt>
                <c:pt idx="2060">
                  <c:v>-1.2243814492753557</c:v>
                </c:pt>
                <c:pt idx="2061">
                  <c:v>-1.19915768115942</c:v>
                </c:pt>
                <c:pt idx="2062">
                  <c:v>-1.3528813559321904</c:v>
                </c:pt>
                <c:pt idx="2063">
                  <c:v>-0.58168500000000734</c:v>
                </c:pt>
                <c:pt idx="2064">
                  <c:v>-1.8304866666666548</c:v>
                </c:pt>
                <c:pt idx="2065">
                  <c:v>-0.21174833333332899</c:v>
                </c:pt>
                <c:pt idx="2066">
                  <c:v>-0.73116333333333294</c:v>
                </c:pt>
                <c:pt idx="2068">
                  <c:v>-0.37725596899224634</c:v>
                </c:pt>
                <c:pt idx="2069">
                  <c:v>-0.65991579710145221</c:v>
                </c:pt>
                <c:pt idx="2070">
                  <c:v>-2.5449883333333361</c:v>
                </c:pt>
                <c:pt idx="2071">
                  <c:v>-2.3187449999999981</c:v>
                </c:pt>
                <c:pt idx="2072">
                  <c:v>-1.8464333333333371</c:v>
                </c:pt>
                <c:pt idx="2073">
                  <c:v>-1.9509533333333318</c:v>
                </c:pt>
                <c:pt idx="2074">
                  <c:v>-1.5858483333333333</c:v>
                </c:pt>
                <c:pt idx="2075">
                  <c:v>-2.2049516666666675</c:v>
                </c:pt>
                <c:pt idx="2076">
                  <c:v>-1.5470650000000012</c:v>
                </c:pt>
                <c:pt idx="2077">
                  <c:v>-1.1849413333333332</c:v>
                </c:pt>
                <c:pt idx="2078">
                  <c:v>1.7148386666666677</c:v>
                </c:pt>
                <c:pt idx="2079">
                  <c:v>1.0889233333333332</c:v>
                </c:pt>
                <c:pt idx="2080">
                  <c:v>1.5066783333333356</c:v>
                </c:pt>
                <c:pt idx="2081">
                  <c:v>1.0859983333333352</c:v>
                </c:pt>
                <c:pt idx="2082">
                  <c:v>0.52827666666666673</c:v>
                </c:pt>
                <c:pt idx="2083">
                  <c:v>1.7406350000000024</c:v>
                </c:pt>
                <c:pt idx="2084">
                  <c:v>1.9925608695652191</c:v>
                </c:pt>
                <c:pt idx="2086">
                  <c:v>0.97607611111111581</c:v>
                </c:pt>
                <c:pt idx="2087">
                  <c:v>0.66839500000000029</c:v>
                </c:pt>
                <c:pt idx="2088">
                  <c:v>1.409438333333334</c:v>
                </c:pt>
                <c:pt idx="2089">
                  <c:v>0.4141149999999989</c:v>
                </c:pt>
                <c:pt idx="2090">
                  <c:v>0.38022833333333494</c:v>
                </c:pt>
                <c:pt idx="2091">
                  <c:v>0.91624000000000372</c:v>
                </c:pt>
                <c:pt idx="2092">
                  <c:v>0.88681289855072443</c:v>
                </c:pt>
                <c:pt idx="2093">
                  <c:v>-1.9942753623187315E-2</c:v>
                </c:pt>
                <c:pt idx="2094">
                  <c:v>-4.7916483333333275</c:v>
                </c:pt>
                <c:pt idx="2095">
                  <c:v>-4.3207016666666718</c:v>
                </c:pt>
                <c:pt idx="2098">
                  <c:v>-5.2552716666666726</c:v>
                </c:pt>
                <c:pt idx="2099">
                  <c:v>-5.26582333333333</c:v>
                </c:pt>
                <c:pt idx="2100">
                  <c:v>-3.6623816666666649</c:v>
                </c:pt>
                <c:pt idx="2101">
                  <c:v>-2.9287136666666598</c:v>
                </c:pt>
                <c:pt idx="2102">
                  <c:v>-4.5488603333333266</c:v>
                </c:pt>
                <c:pt idx="2103">
                  <c:v>-1.1049566666666486</c:v>
                </c:pt>
                <c:pt idx="2104">
                  <c:v>-0.71668999999999983</c:v>
                </c:pt>
                <c:pt idx="2105">
                  <c:v>0.91507000000001426</c:v>
                </c:pt>
                <c:pt idx="2106">
                  <c:v>7.6916666666591027E-3</c:v>
                </c:pt>
                <c:pt idx="2107">
                  <c:v>1.9693266666666744</c:v>
                </c:pt>
                <c:pt idx="2108">
                  <c:v>-0.16155420289855726</c:v>
                </c:pt>
                <c:pt idx="2109">
                  <c:v>-1.7914979710144934</c:v>
                </c:pt>
                <c:pt idx="2110">
                  <c:v>-0.93045333333332891</c:v>
                </c:pt>
                <c:pt idx="2111">
                  <c:v>0.37505000000000877</c:v>
                </c:pt>
                <c:pt idx="2112">
                  <c:v>-1.8977833333333329</c:v>
                </c:pt>
                <c:pt idx="2113">
                  <c:v>-0.75413000000000352</c:v>
                </c:pt>
                <c:pt idx="2114">
                  <c:v>-0.25687999999999711</c:v>
                </c:pt>
                <c:pt idx="2115">
                  <c:v>-0.17088500000000284</c:v>
                </c:pt>
                <c:pt idx="2116">
                  <c:v>1.0860849999999997</c:v>
                </c:pt>
                <c:pt idx="2117">
                  <c:v>-0.93328036231884326</c:v>
                </c:pt>
                <c:pt idx="2118">
                  <c:v>3.4541866666666676</c:v>
                </c:pt>
                <c:pt idx="2119">
                  <c:v>3.2634333333333352</c:v>
                </c:pt>
                <c:pt idx="2120">
                  <c:v>3.4119800000000016</c:v>
                </c:pt>
                <c:pt idx="2121">
                  <c:v>1.6882883333333361</c:v>
                </c:pt>
                <c:pt idx="2122">
                  <c:v>1.5902466666666619</c:v>
                </c:pt>
                <c:pt idx="2123">
                  <c:v>2.3693800000000014</c:v>
                </c:pt>
                <c:pt idx="2124">
                  <c:v>0.42323666666666782</c:v>
                </c:pt>
                <c:pt idx="2125">
                  <c:v>0.49924333333333593</c:v>
                </c:pt>
                <c:pt idx="2126">
                  <c:v>-0.26280799999999793</c:v>
                </c:pt>
                <c:pt idx="2127">
                  <c:v>-1.5747116666666603</c:v>
                </c:pt>
                <c:pt idx="2128">
                  <c:v>-2.0724600000000013</c:v>
                </c:pt>
                <c:pt idx="2129">
                  <c:v>-1.8299233333333333</c:v>
                </c:pt>
                <c:pt idx="2130">
                  <c:v>-1.8663233333333302</c:v>
                </c:pt>
                <c:pt idx="2131">
                  <c:v>-3.7405333333333388</c:v>
                </c:pt>
                <c:pt idx="2132">
                  <c:v>-4.1770149275362307</c:v>
                </c:pt>
                <c:pt idx="2133">
                  <c:v>-3.2636471739130286</c:v>
                </c:pt>
                <c:pt idx="2134">
                  <c:v>-0.39903500000000136</c:v>
                </c:pt>
                <c:pt idx="2135">
                  <c:v>-2.7843183333333279</c:v>
                </c:pt>
                <c:pt idx="2136">
                  <c:v>-4.8490649999999853</c:v>
                </c:pt>
                <c:pt idx="2137">
                  <c:v>-3.1269549999999953</c:v>
                </c:pt>
                <c:pt idx="2138">
                  <c:v>-2.9344033333333357</c:v>
                </c:pt>
                <c:pt idx="2139">
                  <c:v>-3.2299799999999976</c:v>
                </c:pt>
                <c:pt idx="2140">
                  <c:v>-2.6032113768115792</c:v>
                </c:pt>
                <c:pt idx="2141">
                  <c:v>-3.8213190476190526</c:v>
                </c:pt>
                <c:pt idx="2142">
                  <c:v>0.89669666666665293</c:v>
                </c:pt>
                <c:pt idx="2143">
                  <c:v>0.12828833333333023</c:v>
                </c:pt>
                <c:pt idx="2144">
                  <c:v>2.2085049999999975</c:v>
                </c:pt>
                <c:pt idx="2145">
                  <c:v>2.7276166666666697</c:v>
                </c:pt>
                <c:pt idx="2146">
                  <c:v>2.2031100000000019</c:v>
                </c:pt>
                <c:pt idx="2147">
                  <c:v>2.0439250000000024</c:v>
                </c:pt>
                <c:pt idx="2148">
                  <c:v>3.0495833333333344</c:v>
                </c:pt>
                <c:pt idx="2199">
                  <c:v>-1.9547883333333349</c:v>
                </c:pt>
                <c:pt idx="2200">
                  <c:v>0.44262833333332807</c:v>
                </c:pt>
                <c:pt idx="2201">
                  <c:v>-0.6718616666666648</c:v>
                </c:pt>
                <c:pt idx="2202">
                  <c:v>-0.32045000000000812</c:v>
                </c:pt>
                <c:pt idx="2203">
                  <c:v>-0.85929999999999929</c:v>
                </c:pt>
                <c:pt idx="2204">
                  <c:v>-0.31654057971014637</c:v>
                </c:pt>
                <c:pt idx="2205">
                  <c:v>-0.75106746376811628</c:v>
                </c:pt>
                <c:pt idx="2206">
                  <c:v>-0.62514833333333542</c:v>
                </c:pt>
                <c:pt idx="2207">
                  <c:v>-0.7206116666666631</c:v>
                </c:pt>
                <c:pt idx="2208">
                  <c:v>-1.1205783333333308</c:v>
                </c:pt>
                <c:pt idx="2209">
                  <c:v>-1.2698183333333306</c:v>
                </c:pt>
                <c:pt idx="2210">
                  <c:v>-1.4438666666666684</c:v>
                </c:pt>
                <c:pt idx="2212">
                  <c:v>-0.14610387596899166</c:v>
                </c:pt>
                <c:pt idx="2213">
                  <c:v>-1.268945072463767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138752"/>
        <c:axId val="118140288"/>
      </c:lineChart>
      <c:catAx>
        <c:axId val="118138752"/>
        <c:scaling>
          <c:orientation val="minMax"/>
        </c:scaling>
        <c:delete val="0"/>
        <c:axPos val="b"/>
        <c:majorGridlines/>
        <c:majorTickMark val="out"/>
        <c:minorTickMark val="none"/>
        <c:tickLblPos val="low"/>
        <c:txPr>
          <a:bodyPr/>
          <a:lstStyle/>
          <a:p>
            <a:pPr>
              <a:defRPr sz="1600">
                <a:latin typeface="Calibri" panose="020F0502020204030204" pitchFamily="34" charset="0"/>
              </a:defRPr>
            </a:pPr>
            <a:endParaRPr lang="en-US"/>
          </a:p>
        </c:txPr>
        <c:crossAx val="118140288"/>
        <c:crosses val="autoZero"/>
        <c:auto val="1"/>
        <c:lblAlgn val="ctr"/>
        <c:lblOffset val="100"/>
        <c:tickLblSkip val="336"/>
        <c:tickMarkSkip val="336"/>
        <c:noMultiLvlLbl val="0"/>
      </c:catAx>
      <c:valAx>
        <c:axId val="118140288"/>
        <c:scaling>
          <c:orientation val="minMax"/>
          <c:max val="50"/>
          <c:min val="-1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Calibri" panose="020F0502020204030204" pitchFamily="34" charset="0"/>
              </a:defRPr>
            </a:pPr>
            <a:endParaRPr lang="en-US"/>
          </a:p>
        </c:txPr>
        <c:crossAx val="118138752"/>
        <c:crosses val="autoZero"/>
        <c:crossBetween val="between"/>
        <c:majorUnit val="10"/>
      </c:valAx>
      <c:spPr>
        <a:solidFill>
          <a:sysClr val="windowText" lastClr="000000"/>
        </a:solidFill>
      </c:spPr>
    </c:plotArea>
    <c:legend>
      <c:legendPos val="b"/>
      <c:layout/>
      <c:overlay val="0"/>
      <c:spPr>
        <a:solidFill>
          <a:sysClr val="windowText" lastClr="000000"/>
        </a:solidFill>
      </c:spPr>
      <c:txPr>
        <a:bodyPr/>
        <a:lstStyle/>
        <a:p>
          <a:pPr>
            <a:defRPr sz="1400" b="1">
              <a:solidFill>
                <a:schemeClr val="bg1"/>
              </a:solidFill>
              <a:latin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8772525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5A4CA0F-F5E1-4E9D-BF34-55FFBF47F9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390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413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2150"/>
            <a:ext cx="4618037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7850"/>
            <a:ext cx="5561013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413" y="8772525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E19AD3B-7EC7-4E15-AD98-A795D0170D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0505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00" dirty="0" smtClean="0">
              <a:latin typeface="+mn-lt"/>
            </a:endParaRPr>
          </a:p>
          <a:p>
            <a:endParaRPr lang="en-US" altLang="en-US" sz="180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ADACB4-E752-4983-9884-1C3B1077E21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FE4B4D-CB98-408B-ADD3-1D325052757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9AD3B-7EC7-4E15-AD98-A795D0170D6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364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9AD3B-7EC7-4E15-AD98-A795D0170D6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218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9AD3B-7EC7-4E15-AD98-A795D0170D6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825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9AD3B-7EC7-4E15-AD98-A795D0170D6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087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9AD3B-7EC7-4E15-AD98-A795D0170D6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541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9AD3B-7EC7-4E15-AD98-A795D0170D6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411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1220 L Street, NW  •  Washington, DC 20005-4070  •  www.api.org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D8994-3E10-41E0-9B9C-FF7AB3DCC3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25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1220 L Street, NW  •  Washington, DC 20005-4070  •  www.api.org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1D134-2ED6-4002-945D-A9D38F087F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695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99213" y="1676400"/>
            <a:ext cx="1828800" cy="4191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2813" y="1676400"/>
            <a:ext cx="5334000" cy="4191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1220 L Street, NW  •  Washington, DC 20005-4070  •  www.api.org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DCA3E-D8DB-4FDC-95CD-E88367DF57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54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1220 L Street, NW  •  Washington, DC 20005-4070  •  www.api.org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0A538-9AD3-42BA-8CD2-4E21E87C90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35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1220 L Street, NW  •  Washington, DC 20005-4070  •  www.api.org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D6149-BE9E-43A5-B145-D758AFBF4E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60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636838"/>
            <a:ext cx="3579813" cy="3230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2636838"/>
            <a:ext cx="3581400" cy="3230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1220 L Street, NW  •  Washington, DC 20005-4070  •  www.api.org</a:t>
            </a:r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FA32B-2B4A-49FC-989B-E0088DAC27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284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1220 L Street, NW  •  Washington, DC 20005-4070  •  www.api.org</a:t>
            </a:r>
          </a:p>
        </p:txBody>
      </p:sp>
      <p:sp>
        <p:nvSpPr>
          <p:cNvPr id="8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BA969-0D75-4FAD-B210-91B01835C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38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1220 L Street, NW  •  Washington, DC 20005-4070  •  www.api.org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40704-6653-4435-AB44-6D2E0ADE8C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793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1220 L Street, NW  •  Washington, DC 20005-4070  •  www.api.org</a:t>
            </a:r>
          </a:p>
        </p:txBody>
      </p:sp>
      <p:sp>
        <p:nvSpPr>
          <p:cNvPr id="3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B7C64-7930-4270-8CAB-CD48FCCECB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34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1220 L Street, NW  •  Washington, DC 20005-4070  •  www.api.org</a:t>
            </a:r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B5FDD-236A-418F-9DA6-6E451D113A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826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1220 L Street, NW  •  Washington, DC 20005-4070  •  www.api.org</a:t>
            </a:r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0317A-0C2A-4E6C-929E-B773208491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341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6" descr="white_header_energyAP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613"/>
            <a:ext cx="23526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912813" y="1676400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Header: Myriad Web, 36pt., black</a:t>
            </a:r>
          </a:p>
        </p:txBody>
      </p:sp>
      <p:sp>
        <p:nvSpPr>
          <p:cNvPr id="1028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636838"/>
            <a:ext cx="7313613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9013" y="6553200"/>
            <a:ext cx="40401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dirty="0">
                <a:solidFill>
                  <a:srgbClr val="E31B2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1220 L Street, NW  •  Washington, DC 20005-4070  •  www.api.org</a:t>
            </a:r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553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E31B2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D6A98E-C808-4DA8-85D3-E2AF1DFD0F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Line 32"/>
          <p:cNvSpPr>
            <a:spLocks noChangeShapeType="1"/>
          </p:cNvSpPr>
          <p:nvPr userDrawn="1"/>
        </p:nvSpPr>
        <p:spPr bwMode="auto">
          <a:xfrm>
            <a:off x="990600" y="6400800"/>
            <a:ext cx="8153400" cy="0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Myriad Web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Myriad Web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Myriad Web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Myriad Web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Myriad Web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Myriad Web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Myriad Web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Myriad Web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wobtech.com/linked_files/Birks_Model_211_Scrubberless_Ozone_Monitor.pdf" TargetMode="External"/><Relationship Id="rId2" Type="http://schemas.openxmlformats.org/officeDocument/2006/relationships/hyperlink" Target="http://twobtech.com/docs/tech_notes/TN040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wobtech.com/model-405-nm-nox-monitor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2209800" y="457200"/>
            <a:ext cx="6705600" cy="2286000"/>
          </a:xfrm>
        </p:spPr>
        <p:txBody>
          <a:bodyPr/>
          <a:lstStyle/>
          <a:p>
            <a:pPr marL="0" marR="0" algn="ctr">
              <a:spcBef>
                <a:spcPts val="185"/>
              </a:spcBef>
              <a:spcAft>
                <a:spcPts val="0"/>
              </a:spcAft>
            </a:pPr>
            <a:r>
              <a:rPr lang="en-US" sz="4800" spc="-5" dirty="0" smtClean="0">
                <a:latin typeface="Calibri" panose="020F0502020204030204" pitchFamily="34" charset="0"/>
                <a:ea typeface="Calibri"/>
                <a:cs typeface="Times New Roman"/>
              </a:rPr>
              <a:t>Field Evaluation of New “Interference-Free” O</a:t>
            </a:r>
            <a:r>
              <a:rPr lang="en-US" sz="4400" spc="-5" dirty="0" smtClean="0">
                <a:latin typeface="Calibri" panose="020F0502020204030204" pitchFamily="34" charset="0"/>
                <a:ea typeface="Calibri"/>
                <a:cs typeface="Times New Roman"/>
              </a:rPr>
              <a:t>3</a:t>
            </a:r>
            <a:r>
              <a:rPr lang="en-US" sz="4800" spc="-5" dirty="0" smtClean="0">
                <a:latin typeface="Calibri" panose="020F0502020204030204" pitchFamily="34" charset="0"/>
                <a:ea typeface="Calibri"/>
                <a:cs typeface="Times New Roman"/>
              </a:rPr>
              <a:t> and NOx Monitors</a:t>
            </a:r>
            <a:r>
              <a:rPr lang="en-US" sz="4800" dirty="0" smtClean="0">
                <a:effectLst/>
                <a:latin typeface="Calibri" panose="020F0502020204030204" pitchFamily="34" charset="0"/>
                <a:ea typeface="Calibri"/>
                <a:cs typeface="Times New Roman"/>
              </a:rPr>
              <a:t/>
            </a:r>
            <a:br>
              <a:rPr lang="en-US" sz="4800" dirty="0" smtClean="0">
                <a:effectLst/>
                <a:latin typeface="Calibri" panose="020F0502020204030204" pitchFamily="34" charset="0"/>
                <a:ea typeface="Calibri"/>
                <a:cs typeface="Times New Roman"/>
              </a:rPr>
            </a:br>
            <a:endParaRPr lang="en-US" altLang="en-US" sz="4800" dirty="0" smtClean="0">
              <a:latin typeface="Calibri" panose="020F0502020204030204" pitchFamily="34" charset="0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609600" y="3124200"/>
            <a:ext cx="8305800" cy="3124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OTC/MANE-VU Committee Meeting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Stationary &amp; Area/Mobile/Modeling/Technical Support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en-US" sz="3200" b="1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2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April 12, 2016 – Washington, DC</a:t>
            </a:r>
          </a:p>
          <a:p>
            <a:r>
              <a:rPr lang="en-US" alt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 Ollison (American Petroleum Institute)</a:t>
            </a:r>
          </a:p>
          <a:p>
            <a:endParaRPr lang="en-US" altLang="en-US" sz="3200" b="1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1220 L Street, NW  •  Washington, DC 20005-4070  •  www.api.org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7A39AA-A3D0-46FB-AD50-170146AB7EE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1066800" y="15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286000" y="381000"/>
            <a:ext cx="6477000" cy="838200"/>
          </a:xfrm>
        </p:spPr>
        <p:txBody>
          <a:bodyPr/>
          <a:lstStyle/>
          <a:p>
            <a:pPr algn="ctr"/>
            <a:r>
              <a:rPr lang="en-US" altLang="en-US" sz="5400" dirty="0" smtClean="0">
                <a:latin typeface="Calibri" panose="020F0502020204030204" pitchFamily="34" charset="0"/>
              </a:rPr>
              <a:t>O</a:t>
            </a:r>
            <a:r>
              <a:rPr lang="en-US" altLang="en-US" sz="4400" dirty="0" smtClean="0">
                <a:latin typeface="Calibri" panose="020F0502020204030204" pitchFamily="34" charset="0"/>
              </a:rPr>
              <a:t>3</a:t>
            </a:r>
            <a:r>
              <a:rPr lang="en-US" altLang="en-US" sz="5400" dirty="0" smtClean="0">
                <a:latin typeface="Calibri" panose="020F0502020204030204" pitchFamily="34" charset="0"/>
              </a:rPr>
              <a:t> Inlet Height Effects &amp; Near-Road NO</a:t>
            </a:r>
            <a:r>
              <a:rPr lang="en-US" altLang="en-US" sz="4400" dirty="0" smtClean="0">
                <a:latin typeface="Calibri" panose="020F0502020204030204" pitchFamily="34" charset="0"/>
              </a:rPr>
              <a:t>2</a:t>
            </a:r>
            <a:r>
              <a:rPr lang="en-US" altLang="en-US" sz="5400" dirty="0" smtClean="0">
                <a:latin typeface="Calibri" panose="020F0502020204030204" pitchFamily="34" charset="0"/>
              </a:rPr>
              <a:t> Bias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8001000" cy="3352800"/>
          </a:xfrm>
        </p:spPr>
        <p:txBody>
          <a:bodyPr/>
          <a:lstStyle/>
          <a:p>
            <a:pPr marL="742950" indent="-742950">
              <a:buFont typeface="Myriad Web"/>
              <a:buAutoNum type="arabicPeriod"/>
            </a:pPr>
            <a:r>
              <a:rPr lang="en-US" altLang="en-US" sz="4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Conventional &amp; “Scrubberless”    O</a:t>
            </a:r>
            <a:r>
              <a:rPr lang="en-US" altLang="en-US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lang="en-US" altLang="en-US" sz="4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TAPI T400 Photometer at 2m &amp; 6.2m Inlet Heights</a:t>
            </a:r>
          </a:p>
          <a:p>
            <a:pPr marL="742950" indent="-742950">
              <a:buFont typeface="Myriad Web"/>
              <a:buAutoNum type="arabicPeriod"/>
            </a:pPr>
            <a:r>
              <a:rPr lang="en-US" altLang="en-US" sz="4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Conventional CL TAPI T200U FRM &amp; New 2B 405nm Photometer NO</a:t>
            </a:r>
            <a:r>
              <a:rPr lang="en-US" altLang="en-US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n-US" altLang="en-US" sz="4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Differences at a Near-Road Site </a:t>
            </a:r>
          </a:p>
          <a:p>
            <a:pPr marL="742950" indent="-742950">
              <a:buFont typeface="Myriad Web"/>
              <a:buAutoNum type="arabicPeriod"/>
            </a:pPr>
            <a:endParaRPr lang="en-US" altLang="en-US" sz="40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1220 L Street, NW  •  Washington, DC 20005-4070  •  www.api.org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25C233-7290-4469-BE40-B3D2A3E4C87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57200"/>
            <a:ext cx="6629400" cy="685800"/>
          </a:xfrm>
        </p:spPr>
        <p:txBody>
          <a:bodyPr/>
          <a:lstStyle/>
          <a:p>
            <a:r>
              <a:rPr lang="en-US" altLang="en-US" sz="4400" dirty="0">
                <a:solidFill>
                  <a:srgbClr val="000000"/>
                </a:solidFill>
                <a:latin typeface="Calibri" panose="020F0502020204030204" pitchFamily="34" charset="0"/>
              </a:rPr>
              <a:t>GPT Scrubberless Module™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562600"/>
            <a:ext cx="8610600" cy="609600"/>
          </a:xfrm>
        </p:spPr>
        <p:txBody>
          <a:bodyPr/>
          <a:lstStyle/>
          <a:p>
            <a:r>
              <a:rPr lang="en-US" sz="3600" b="1" dirty="0">
                <a:solidFill>
                  <a:srgbClr val="00B0F0"/>
                </a:solidFill>
                <a:latin typeface="Calibri" panose="020F0502020204030204" pitchFamily="34" charset="0"/>
              </a:rPr>
              <a:t>http://www.twobtech.com/model_GPT.htm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1220 L Street, NW  •  Washington, DC 20005-4070  •  www.api.org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D0317A-0C2A-4E6C-929E-B773208491E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577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2" b="5982"/>
          <a:stretch>
            <a:fillRect/>
          </a:stretch>
        </p:blipFill>
        <p:spPr bwMode="auto">
          <a:xfrm>
            <a:off x="838200" y="1219200"/>
            <a:ext cx="7467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91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6248400" cy="990600"/>
          </a:xfrm>
        </p:spPr>
        <p:txBody>
          <a:bodyPr/>
          <a:lstStyle/>
          <a:p>
            <a:r>
              <a:rPr lang="en-US" sz="4000" dirty="0" smtClean="0">
                <a:latin typeface="Calibri" panose="020F0502020204030204" pitchFamily="34" charset="0"/>
              </a:rPr>
              <a:t>Rolling Hourly Daily 8h O</a:t>
            </a:r>
            <a:r>
              <a:rPr lang="en-US" sz="3600" dirty="0" smtClean="0">
                <a:latin typeface="Calibri" panose="020F0502020204030204" pitchFamily="34" charset="0"/>
              </a:rPr>
              <a:t>3 </a:t>
            </a:r>
            <a:r>
              <a:rPr lang="en-US" sz="4000" dirty="0" smtClean="0">
                <a:latin typeface="Calibri" panose="020F0502020204030204" pitchFamily="34" charset="0"/>
              </a:rPr>
              <a:t>(ppb) &amp; 6.2-2m Differences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1220 L Street, NW  •  Washington, DC 20005-4070  •  www.api.org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D0317A-0C2A-4E6C-929E-B773208491E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9" name="Picture Placeholder 6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453842806"/>
              </p:ext>
            </p:extLst>
          </p:nvPr>
        </p:nvGraphicFramePr>
        <p:xfrm>
          <a:off x="381000" y="1143000"/>
          <a:ext cx="8534400" cy="5105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2723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599" y="457200"/>
            <a:ext cx="6248401" cy="609600"/>
          </a:xfrm>
        </p:spPr>
        <p:txBody>
          <a:bodyPr/>
          <a:lstStyle/>
          <a:p>
            <a:r>
              <a:rPr lang="en-US" sz="4400" dirty="0" smtClean="0">
                <a:latin typeface="Calibri" panose="020F0502020204030204" pitchFamily="34" charset="0"/>
              </a:rPr>
              <a:t>4</a:t>
            </a:r>
            <a:r>
              <a:rPr lang="en-US" sz="4400" baseline="30000" dirty="0" smtClean="0">
                <a:latin typeface="Calibri" panose="020F0502020204030204" pitchFamily="34" charset="0"/>
              </a:rPr>
              <a:t>th</a:t>
            </a:r>
            <a:r>
              <a:rPr lang="en-US" sz="4400" dirty="0" smtClean="0">
                <a:latin typeface="Calibri" panose="020F0502020204030204" pitchFamily="34" charset="0"/>
              </a:rPr>
              <a:t> High MD8h O</a:t>
            </a:r>
            <a:r>
              <a:rPr lang="en-US" sz="4000" dirty="0" smtClean="0">
                <a:latin typeface="Calibri" panose="020F0502020204030204" pitchFamily="34" charset="0"/>
              </a:rPr>
              <a:t>3</a:t>
            </a:r>
            <a:r>
              <a:rPr lang="en-US" sz="4400" dirty="0" smtClean="0">
                <a:latin typeface="Calibri" panose="020F0502020204030204" pitchFamily="34" charset="0"/>
              </a:rPr>
              <a:t> Values 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620000" cy="4191000"/>
          </a:xfrm>
        </p:spPr>
        <p:txBody>
          <a:bodyPr/>
          <a:lstStyle/>
          <a:p>
            <a:r>
              <a:rPr lang="en-US" sz="4000" dirty="0" smtClean="0">
                <a:latin typeface="Calibri" panose="020F0502020204030204" pitchFamily="34" charset="0"/>
              </a:rPr>
              <a:t>Conventional T400 at 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</a:rPr>
              <a:t>6.2 </a:t>
            </a:r>
            <a:r>
              <a:rPr lang="en-US" sz="4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meters </a:t>
            </a:r>
            <a:r>
              <a:rPr lang="en-US" sz="4000" dirty="0" smtClean="0">
                <a:latin typeface="Calibri" panose="020F0502020204030204" pitchFamily="34" charset="0"/>
              </a:rPr>
              <a:t>= </a:t>
            </a:r>
            <a:r>
              <a:rPr lang="en-US" sz="4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85.6 </a:t>
            </a:r>
            <a:r>
              <a:rPr lang="en-US" sz="4000" dirty="0" smtClean="0">
                <a:latin typeface="Calibri" panose="020F0502020204030204" pitchFamily="34" charset="0"/>
              </a:rPr>
              <a:t>ppb (</a:t>
            </a:r>
            <a:r>
              <a:rPr lang="en-US" sz="40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12</a:t>
            </a:r>
            <a:r>
              <a:rPr lang="en-US" sz="4000" dirty="0" smtClean="0">
                <a:latin typeface="Calibri" panose="020F0502020204030204" pitchFamily="34" charset="0"/>
              </a:rPr>
              <a:t> days &gt; </a:t>
            </a:r>
            <a:r>
              <a:rPr lang="en-US" sz="4000" dirty="0" smtClean="0">
                <a:latin typeface="Calibri" panose="020F0502020204030204" pitchFamily="34" charset="0"/>
              </a:rPr>
              <a:t>70 ppb O</a:t>
            </a:r>
            <a:r>
              <a:rPr lang="en-US" sz="3600" dirty="0" smtClean="0">
                <a:latin typeface="Calibri" panose="020F0502020204030204" pitchFamily="34" charset="0"/>
              </a:rPr>
              <a:t>3</a:t>
            </a:r>
            <a:r>
              <a:rPr lang="en-US" sz="4000" dirty="0" smtClean="0">
                <a:latin typeface="Calibri" panose="020F0502020204030204" pitchFamily="34" charset="0"/>
              </a:rPr>
              <a:t>)</a:t>
            </a:r>
            <a:endParaRPr lang="en-US" sz="4000" dirty="0" smtClean="0">
              <a:latin typeface="Calibri" panose="020F0502020204030204" pitchFamily="34" charset="0"/>
            </a:endParaRPr>
          </a:p>
          <a:p>
            <a:r>
              <a:rPr lang="en-US" sz="4000" dirty="0" smtClean="0">
                <a:latin typeface="Calibri" panose="020F0502020204030204" pitchFamily="34" charset="0"/>
              </a:rPr>
              <a:t>Upgraded  T400 at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</a:rPr>
              <a:t> 6.2 </a:t>
            </a:r>
            <a:r>
              <a:rPr lang="en-US" sz="4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meters</a:t>
            </a:r>
            <a:r>
              <a:rPr lang="en-US" sz="4000" dirty="0" smtClean="0">
                <a:latin typeface="Calibri" panose="020F0502020204030204" pitchFamily="34" charset="0"/>
              </a:rPr>
              <a:t> = </a:t>
            </a:r>
            <a:r>
              <a:rPr lang="en-US" sz="4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84.8</a:t>
            </a:r>
            <a:r>
              <a:rPr lang="en-US" sz="4000" dirty="0" smtClean="0">
                <a:latin typeface="Calibri" panose="020F0502020204030204" pitchFamily="34" charset="0"/>
              </a:rPr>
              <a:t> ppb (</a:t>
            </a:r>
            <a:r>
              <a:rPr lang="en-US" sz="40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15</a:t>
            </a:r>
            <a:r>
              <a:rPr lang="en-US" sz="4000" dirty="0" smtClean="0">
                <a:latin typeface="Calibri" panose="020F0502020204030204" pitchFamily="34" charset="0"/>
              </a:rPr>
              <a:t> days &gt; </a:t>
            </a:r>
            <a:r>
              <a:rPr lang="en-US" sz="4000" dirty="0" smtClean="0">
                <a:latin typeface="Calibri" panose="020F0502020204030204" pitchFamily="34" charset="0"/>
              </a:rPr>
              <a:t>70 ppb O</a:t>
            </a:r>
            <a:r>
              <a:rPr lang="en-US" sz="3600" dirty="0" smtClean="0">
                <a:latin typeface="Calibri" panose="020F0502020204030204" pitchFamily="34" charset="0"/>
              </a:rPr>
              <a:t>3</a:t>
            </a:r>
            <a:r>
              <a:rPr lang="en-US" sz="4000" dirty="0" smtClean="0">
                <a:latin typeface="Calibri" panose="020F0502020204030204" pitchFamily="34" charset="0"/>
              </a:rPr>
              <a:t>)</a:t>
            </a:r>
            <a:endParaRPr lang="en-US" sz="4000" dirty="0" smtClean="0">
              <a:latin typeface="Calibri" panose="020F0502020204030204" pitchFamily="34" charset="0"/>
            </a:endParaRPr>
          </a:p>
          <a:p>
            <a:r>
              <a:rPr lang="en-US" sz="4000" dirty="0" smtClean="0">
                <a:latin typeface="Calibri" panose="020F0502020204030204" pitchFamily="34" charset="0"/>
              </a:rPr>
              <a:t>Upgraded T400 at 2 meters =    </a:t>
            </a:r>
            <a:r>
              <a:rPr lang="en-US" sz="4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81.9</a:t>
            </a:r>
            <a:r>
              <a:rPr lang="en-US" sz="4000" dirty="0" smtClean="0">
                <a:latin typeface="Calibri" panose="020F0502020204030204" pitchFamily="34" charset="0"/>
              </a:rPr>
              <a:t> ppb (</a:t>
            </a:r>
            <a:r>
              <a:rPr lang="en-US" sz="40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10</a:t>
            </a:r>
            <a:r>
              <a:rPr lang="en-US" sz="4000" dirty="0" smtClean="0">
                <a:latin typeface="Calibri" panose="020F0502020204030204" pitchFamily="34" charset="0"/>
              </a:rPr>
              <a:t> days &gt; </a:t>
            </a:r>
            <a:r>
              <a:rPr lang="en-US" sz="4000" dirty="0" smtClean="0">
                <a:latin typeface="Calibri" panose="020F0502020204030204" pitchFamily="34" charset="0"/>
              </a:rPr>
              <a:t>70 ppb O</a:t>
            </a:r>
            <a:r>
              <a:rPr lang="en-US" sz="3600" dirty="0" smtClean="0">
                <a:latin typeface="Calibri" panose="020F0502020204030204" pitchFamily="34" charset="0"/>
              </a:rPr>
              <a:t>3</a:t>
            </a:r>
            <a:r>
              <a:rPr lang="en-US" sz="4000" dirty="0" smtClean="0">
                <a:latin typeface="Calibri" panose="020F0502020204030204" pitchFamily="34" charset="0"/>
              </a:rPr>
              <a:t>) 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1220 L Street, NW  •  Washington, DC 20005-4070  •  www.api.org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00A538-9AD3-42BA-8CD2-4E21E87C909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5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1" y="152400"/>
            <a:ext cx="5788024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Hourly NO</a:t>
            </a: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sz="4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(ppb) &amp; FRM-2B 405nm NO</a:t>
            </a: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sz="4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Differences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1220 L Street, NW  •  Washington, DC 20005-4070  •  www.api.org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00A538-9AD3-42BA-8CD2-4E21E87C909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223334"/>
              </p:ext>
            </p:extLst>
          </p:nvPr>
        </p:nvGraphicFramePr>
        <p:xfrm>
          <a:off x="152400" y="1371600"/>
          <a:ext cx="8991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8338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399" y="152400"/>
            <a:ext cx="6629401" cy="1143000"/>
          </a:xfrm>
        </p:spPr>
        <p:txBody>
          <a:bodyPr/>
          <a:lstStyle/>
          <a:p>
            <a:r>
              <a:rPr lang="en-US" sz="4400" dirty="0" smtClean="0">
                <a:latin typeface="Calibri" panose="020F0502020204030204" pitchFamily="34" charset="0"/>
              </a:rPr>
              <a:t>Hourly Daily Max NO</a:t>
            </a:r>
            <a:r>
              <a:rPr lang="en-US" dirty="0" smtClean="0">
                <a:latin typeface="Calibri" panose="020F0502020204030204" pitchFamily="34" charset="0"/>
              </a:rPr>
              <a:t>2</a:t>
            </a:r>
            <a:r>
              <a:rPr lang="en-US" sz="4400" dirty="0" smtClean="0">
                <a:latin typeface="Calibri" panose="020F0502020204030204" pitchFamily="34" charset="0"/>
              </a:rPr>
              <a:t>    FRM-2B 405 Differences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543800" cy="4343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4000" dirty="0" smtClean="0">
                <a:latin typeface="Calibri" panose="020F0502020204030204" pitchFamily="34" charset="0"/>
              </a:rPr>
              <a:t>FRM &gt; 2B 405 on </a:t>
            </a:r>
            <a:r>
              <a:rPr lang="en-US" sz="4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2/3</a:t>
            </a:r>
            <a:r>
              <a:rPr lang="en-US" sz="4000" dirty="0" smtClean="0">
                <a:latin typeface="Calibri" panose="020F0502020204030204" pitchFamily="34" charset="0"/>
              </a:rPr>
              <a:t> days by        </a:t>
            </a:r>
            <a:r>
              <a:rPr lang="en-US" sz="40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1-9.5 ppb</a:t>
            </a:r>
            <a:r>
              <a:rPr lang="en-US" sz="4000" dirty="0" smtClean="0">
                <a:latin typeface="Calibri" panose="020F0502020204030204" pitchFamily="34" charset="0"/>
              </a:rPr>
              <a:t>, averaging </a:t>
            </a:r>
            <a:r>
              <a:rPr lang="en-US" sz="4000" dirty="0" smtClean="0">
                <a:solidFill>
                  <a:srgbClr val="F626C0"/>
                </a:solidFill>
                <a:latin typeface="Calibri" panose="020F0502020204030204" pitchFamily="34" charset="0"/>
              </a:rPr>
              <a:t>2.6 ppb</a:t>
            </a:r>
            <a:r>
              <a:rPr lang="en-US" sz="4000" dirty="0" smtClean="0">
                <a:latin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4000" dirty="0" smtClean="0">
                <a:latin typeface="Calibri" panose="020F0502020204030204" pitchFamily="34" charset="0"/>
              </a:rPr>
              <a:t>2B 405 &gt; FRM on </a:t>
            </a:r>
            <a:r>
              <a:rPr lang="en-US" sz="4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1/3</a:t>
            </a:r>
            <a:r>
              <a:rPr lang="en-US" sz="4000" dirty="0" smtClean="0">
                <a:latin typeface="Calibri" panose="020F0502020204030204" pitchFamily="34" charset="0"/>
              </a:rPr>
              <a:t> days by        </a:t>
            </a:r>
            <a:r>
              <a:rPr lang="en-US" sz="40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1-4 ppb</a:t>
            </a:r>
            <a:r>
              <a:rPr lang="en-US" sz="4000" dirty="0" smtClean="0">
                <a:latin typeface="Calibri" panose="020F0502020204030204" pitchFamily="34" charset="0"/>
              </a:rPr>
              <a:t>, averaging </a:t>
            </a:r>
            <a:r>
              <a:rPr lang="en-US" sz="4000" dirty="0" smtClean="0">
                <a:solidFill>
                  <a:srgbClr val="F626C0"/>
                </a:solidFill>
                <a:latin typeface="Calibri" panose="020F0502020204030204" pitchFamily="34" charset="0"/>
              </a:rPr>
              <a:t>1.8 ppb</a:t>
            </a:r>
            <a:r>
              <a:rPr lang="en-US" sz="4000" dirty="0" smtClean="0">
                <a:latin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4000" dirty="0" smtClean="0">
                <a:latin typeface="Calibri" panose="020F0502020204030204" pitchFamily="34" charset="0"/>
              </a:rPr>
              <a:t>FRM 98</a:t>
            </a:r>
            <a:r>
              <a:rPr lang="en-US" sz="4000" baseline="30000" dirty="0" smtClean="0">
                <a:latin typeface="Calibri" panose="020F0502020204030204" pitchFamily="34" charset="0"/>
              </a:rPr>
              <a:t>th</a:t>
            </a:r>
            <a:r>
              <a:rPr lang="en-US" sz="4000" dirty="0" smtClean="0">
                <a:latin typeface="Calibri" panose="020F0502020204030204" pitchFamily="34" charset="0"/>
              </a:rPr>
              <a:t> Centile = </a:t>
            </a:r>
            <a:r>
              <a:rPr lang="en-US" sz="4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47.7 ppb est.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4000" dirty="0" smtClean="0">
                <a:latin typeface="Calibri" panose="020F0502020204030204" pitchFamily="34" charset="0"/>
              </a:rPr>
              <a:t>2B 405 98</a:t>
            </a:r>
            <a:r>
              <a:rPr lang="en-US" sz="4000" baseline="30000" dirty="0" smtClean="0">
                <a:latin typeface="Calibri" panose="020F0502020204030204" pitchFamily="34" charset="0"/>
              </a:rPr>
              <a:t>th</a:t>
            </a:r>
            <a:r>
              <a:rPr lang="en-US" sz="4000" dirty="0" smtClean="0">
                <a:latin typeface="Calibri" panose="020F0502020204030204" pitchFamily="34" charset="0"/>
              </a:rPr>
              <a:t> Centile = </a:t>
            </a:r>
            <a:r>
              <a:rPr lang="en-US" sz="4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42.9 ppb est.</a:t>
            </a:r>
          </a:p>
          <a:p>
            <a:pPr>
              <a:spcBef>
                <a:spcPts val="0"/>
              </a:spcBef>
            </a:pPr>
            <a:endParaRPr lang="en-US" sz="4000" dirty="0" smtClean="0">
              <a:latin typeface="Calibri" panose="020F0502020204030204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1220 L Street, NW  •  Washington, DC 20005-4070  •  www.api.org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00A538-9AD3-42BA-8CD2-4E21E87C909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133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533400"/>
            <a:ext cx="5254624" cy="381000"/>
          </a:xfrm>
        </p:spPr>
        <p:txBody>
          <a:bodyPr/>
          <a:lstStyle/>
          <a:p>
            <a:r>
              <a:rPr lang="en-US" sz="4400" dirty="0" smtClean="0">
                <a:latin typeface="Calibri" panose="020F0502020204030204" pitchFamily="34" charset="0"/>
              </a:rPr>
              <a:t>Recommendations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467600" cy="42672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>
                <a:latin typeface="Calibri" panose="020F0502020204030204" pitchFamily="34" charset="0"/>
              </a:rPr>
              <a:t>NAAQS Compliance would benefit from upgrading current O3 network photometer scrubbers or deploying new “interference-free” FEM monitors (TAPI 265 NO-CL or 2B NO-GPT 211).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latin typeface="Calibri" panose="020F0502020204030204" pitchFamily="34" charset="0"/>
              </a:rPr>
              <a:t>Lowering network inlets or adjusting Design Values to     2 meters would further improve O3 NAAQS compliance and better represent actual outdoor nose exposures.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Calibri" panose="020F0502020204030204" pitchFamily="34" charset="0"/>
              </a:rPr>
              <a:t>M</a:t>
            </a:r>
            <a:r>
              <a:rPr lang="en-US" dirty="0" smtClean="0">
                <a:latin typeface="Calibri" panose="020F0502020204030204" pitchFamily="34" charset="0"/>
              </a:rPr>
              <a:t>andated 2016 deployments of improved NO2  monitors [e.g., photolytic converter FRMs or cavity attenuated phase shift (CAPS) FEM 450nm photometers] should also consider 2B 405nm photometers, once FEM certified.</a:t>
            </a: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1220 L Street, NW  •  Washington, DC 20005-4070  •  www.api.org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00A538-9AD3-42BA-8CD2-4E21E87C909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222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199" y="304800"/>
            <a:ext cx="6248401" cy="1066800"/>
          </a:xfrm>
        </p:spPr>
        <p:txBody>
          <a:bodyPr/>
          <a:lstStyle/>
          <a:p>
            <a:r>
              <a:rPr lang="en-US" sz="4000" dirty="0" smtClean="0">
                <a:latin typeface="Calibri" panose="020F0502020204030204" pitchFamily="34" charset="0"/>
              </a:rPr>
              <a:t>Future 2016 2B Tech O</a:t>
            </a:r>
            <a:r>
              <a:rPr lang="en-US" dirty="0" smtClean="0">
                <a:latin typeface="Calibri" panose="020F0502020204030204" pitchFamily="34" charset="0"/>
              </a:rPr>
              <a:t>3 and</a:t>
            </a:r>
            <a:r>
              <a:rPr lang="en-US" sz="4000" dirty="0" smtClean="0">
                <a:latin typeface="Calibri" panose="020F0502020204030204" pitchFamily="34" charset="0"/>
              </a:rPr>
              <a:t> NO</a:t>
            </a:r>
            <a:r>
              <a:rPr lang="en-US" dirty="0" smtClean="0">
                <a:latin typeface="Calibri" panose="020F0502020204030204" pitchFamily="34" charset="0"/>
              </a:rPr>
              <a:t>2 </a:t>
            </a:r>
            <a:r>
              <a:rPr lang="en-US" sz="4000" dirty="0" smtClean="0">
                <a:latin typeface="Calibri" panose="020F0502020204030204" pitchFamily="34" charset="0"/>
              </a:rPr>
              <a:t>Photometer Upgrades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153400" cy="4267200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700" dirty="0">
                <a:solidFill>
                  <a:srgbClr val="000000"/>
                </a:solidFill>
                <a:latin typeface="Calibri" panose="020F0502020204030204" pitchFamily="34" charset="0"/>
              </a:rPr>
              <a:t>A planned 2B </a:t>
            </a:r>
            <a:r>
              <a:rPr lang="en-US" sz="27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heated </a:t>
            </a:r>
            <a:r>
              <a:rPr lang="en-US" sz="2700" dirty="0">
                <a:solidFill>
                  <a:srgbClr val="000000"/>
                </a:solidFill>
                <a:latin typeface="Calibri" panose="020F0502020204030204" pitchFamily="34" charset="0"/>
              </a:rPr>
              <a:t>graphite scrubber kit </a:t>
            </a:r>
            <a:r>
              <a:rPr lang="en-US" sz="27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improves  </a:t>
            </a:r>
            <a:r>
              <a:rPr lang="en-US" sz="2700" dirty="0">
                <a:solidFill>
                  <a:srgbClr val="000000"/>
                </a:solidFill>
                <a:latin typeface="Calibri" panose="020F0502020204030204" pitchFamily="34" charset="0"/>
              </a:rPr>
              <a:t>accuracy (e.g., </a:t>
            </a:r>
            <a:r>
              <a:rPr lang="en-US" sz="27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90-99</a:t>
            </a:r>
            <a:r>
              <a:rPr lang="en-US" sz="2700" dirty="0">
                <a:solidFill>
                  <a:srgbClr val="FF0000"/>
                </a:solidFill>
                <a:latin typeface="Calibri" panose="020F0502020204030204" pitchFamily="34" charset="0"/>
              </a:rPr>
              <a:t>%</a:t>
            </a:r>
            <a:r>
              <a:rPr lang="en-US" sz="2700" dirty="0">
                <a:solidFill>
                  <a:srgbClr val="000000"/>
                </a:solidFill>
                <a:latin typeface="Calibri" panose="020F0502020204030204" pitchFamily="34" charset="0"/>
              </a:rPr>
              <a:t> less </a:t>
            </a:r>
            <a:r>
              <a:rPr lang="en-US" sz="2700" b="1" dirty="0">
                <a:solidFill>
                  <a:srgbClr val="00B0F0"/>
                </a:solidFill>
                <a:latin typeface="Calibri" panose="020F0502020204030204" pitchFamily="34" charset="0"/>
              </a:rPr>
              <a:t>Hg</a:t>
            </a:r>
            <a:r>
              <a:rPr lang="en-US" sz="27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&amp; </a:t>
            </a:r>
            <a:r>
              <a:rPr lang="en-US" sz="2700" dirty="0">
                <a:solidFill>
                  <a:srgbClr val="FF0000"/>
                </a:solidFill>
                <a:latin typeface="Calibri" panose="020F0502020204030204" pitchFamily="34" charset="0"/>
              </a:rPr>
              <a:t>80%</a:t>
            </a:r>
            <a:r>
              <a:rPr lang="en-US" sz="2700" dirty="0">
                <a:solidFill>
                  <a:srgbClr val="000000"/>
                </a:solidFill>
                <a:latin typeface="Calibri" panose="020F0502020204030204" pitchFamily="34" charset="0"/>
              </a:rPr>
              <a:t> less </a:t>
            </a:r>
            <a:r>
              <a:rPr lang="en-US" sz="2700" b="1" dirty="0">
                <a:solidFill>
                  <a:srgbClr val="00B0F0"/>
                </a:solidFill>
                <a:latin typeface="Calibri" panose="020F0502020204030204" pitchFamily="34" charset="0"/>
              </a:rPr>
              <a:t>p-xylene</a:t>
            </a:r>
            <a:r>
              <a:rPr lang="en-US" sz="27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bias</a:t>
            </a:r>
            <a:r>
              <a:rPr lang="en-US" sz="2700" dirty="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  <a:r>
              <a:rPr lang="en-US" sz="27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of </a:t>
            </a:r>
            <a:r>
              <a:rPr lang="en-US" sz="2700" dirty="0">
                <a:solidFill>
                  <a:srgbClr val="000000"/>
                </a:solidFill>
                <a:latin typeface="Calibri" panose="020F0502020204030204" pitchFamily="34" charset="0"/>
              </a:rPr>
              <a:t>conventional </a:t>
            </a:r>
            <a:r>
              <a:rPr lang="en-US" sz="27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r>
              <a:rPr lang="en-US" sz="27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254nm photometers </a:t>
            </a:r>
            <a:r>
              <a:rPr lang="en-US" sz="2700" dirty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en-US" sz="2700" dirty="0">
                <a:solidFill>
                  <a:srgbClr val="000000"/>
                </a:solidFill>
                <a:latin typeface="Calibri" panose="020F0502020204030204" pitchFamily="34" charset="0"/>
                <a:hlinkClick r:id="rId2"/>
              </a:rPr>
              <a:t>http://twobtech.com/docs/tech_notes/TN040.pdf</a:t>
            </a:r>
            <a:r>
              <a:rPr lang="en-US" sz="2700" dirty="0">
                <a:solidFill>
                  <a:srgbClr val="000000"/>
                </a:solidFill>
                <a:latin typeface="Calibri" panose="020F0502020204030204" pitchFamily="34" charset="0"/>
              </a:rPr>
              <a:t> ; </a:t>
            </a:r>
            <a:r>
              <a:rPr lang="en-US" sz="2700" dirty="0">
                <a:solidFill>
                  <a:srgbClr val="000000"/>
                </a:solidFill>
                <a:latin typeface="Calibri" panose="020F0502020204030204" pitchFamily="34" charset="0"/>
                <a:hlinkClick r:id="rId3"/>
              </a:rPr>
              <a:t>http://twobtech.com/linked_files/Birks_Model_211_Scrubberless_Ozone_Monitor.pdf</a:t>
            </a:r>
            <a:endParaRPr lang="en-US" sz="27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700" dirty="0">
                <a:solidFill>
                  <a:srgbClr val="000000"/>
                </a:solidFill>
                <a:latin typeface="Calibri" panose="020F0502020204030204" pitchFamily="34" charset="0"/>
              </a:rPr>
              <a:t>A 2B </a:t>
            </a:r>
            <a:r>
              <a:rPr lang="en-US" sz="27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405 </a:t>
            </a:r>
            <a:r>
              <a:rPr lang="en-US" sz="2700" dirty="0" err="1">
                <a:solidFill>
                  <a:srgbClr val="000000"/>
                </a:solidFill>
                <a:latin typeface="Calibri" panose="020F0502020204030204" pitchFamily="34" charset="0"/>
              </a:rPr>
              <a:t>NOx</a:t>
            </a:r>
            <a:r>
              <a:rPr lang="en-US" sz="2700" dirty="0">
                <a:solidFill>
                  <a:srgbClr val="000000"/>
                </a:solidFill>
                <a:latin typeface="Calibri" panose="020F0502020204030204" pitchFamily="34" charset="0"/>
              </a:rPr>
              <a:t> folded cell upgrade </a:t>
            </a:r>
            <a:r>
              <a:rPr lang="en-US" sz="27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improves precision by </a:t>
            </a:r>
            <a:r>
              <a:rPr lang="en-US" sz="27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30</a:t>
            </a:r>
            <a:r>
              <a:rPr lang="en-US" sz="2700" dirty="0">
                <a:solidFill>
                  <a:srgbClr val="FF0000"/>
                </a:solidFill>
                <a:latin typeface="Calibri" panose="020F0502020204030204" pitchFamily="34" charset="0"/>
              </a:rPr>
              <a:t>%</a:t>
            </a:r>
            <a:r>
              <a:rPr lang="en-US" sz="27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to ± </a:t>
            </a:r>
            <a:r>
              <a:rPr lang="en-US" sz="2700" dirty="0">
                <a:solidFill>
                  <a:srgbClr val="000000"/>
                </a:solidFill>
                <a:latin typeface="Calibri" panose="020F0502020204030204" pitchFamily="34" charset="0"/>
              </a:rPr>
              <a:t>2 ppb </a:t>
            </a:r>
            <a:r>
              <a:rPr lang="en-US" sz="27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en-US" sz="27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±</a:t>
            </a:r>
            <a:r>
              <a:rPr lang="en-US" sz="2700" dirty="0">
                <a:solidFill>
                  <a:srgbClr val="000000"/>
                </a:solidFill>
                <a:latin typeface="Calibri" panose="020F0502020204030204" pitchFamily="34" charset="0"/>
              </a:rPr>
              <a:t>1 ppb with adaptive filter) </a:t>
            </a:r>
            <a:r>
              <a:rPr lang="en-US" sz="27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&amp; response </a:t>
            </a:r>
            <a:r>
              <a:rPr lang="en-US" sz="2700" dirty="0">
                <a:solidFill>
                  <a:srgbClr val="000000"/>
                </a:solidFill>
                <a:latin typeface="Calibri" panose="020F0502020204030204" pitchFamily="34" charset="0"/>
              </a:rPr>
              <a:t>time </a:t>
            </a:r>
            <a:r>
              <a:rPr lang="en-US" sz="27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by </a:t>
            </a:r>
            <a:r>
              <a:rPr lang="en-US" sz="27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50% </a:t>
            </a:r>
            <a:r>
              <a:rPr lang="en-US" sz="27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to 10 sec -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hlinkClick r:id="rId4"/>
              </a:rPr>
              <a:t>h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hlinkClick r:id="rId4"/>
              </a:rPr>
              <a:t>ttp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hlinkClick r:id="rId4"/>
              </a:rPr>
              <a:t>://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hlinkClick r:id="rId4"/>
              </a:rPr>
              <a:t>twobtech.com/model-405-nm-nox-monitor.html</a:t>
            </a:r>
            <a:endParaRPr lang="en-US" sz="28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800" dirty="0" smtClean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1220 L Street, NW  •  Washington, DC 20005-4070  •  www.api.org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00A538-9AD3-42BA-8CD2-4E21E87C909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52983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Myriad Web"/>
        <a:ea typeface=""/>
        <a:cs typeface=""/>
      </a:majorFont>
      <a:minorFont>
        <a:latin typeface="Myriad We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95398</TotalTime>
  <Words>502</Words>
  <Application>Microsoft Office PowerPoint</Application>
  <PresentationFormat>On-screen Show (4:3)</PresentationFormat>
  <Paragraphs>57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Field Evaluation of New “Interference-Free” O3 and NOx Monitors </vt:lpstr>
      <vt:lpstr>O3 Inlet Height Effects &amp; Near-Road NO2 Bias</vt:lpstr>
      <vt:lpstr>GPT Scrubberless Module™</vt:lpstr>
      <vt:lpstr>Rolling Hourly Daily 8h O3 (ppb) &amp; 6.2-2m Differences</vt:lpstr>
      <vt:lpstr>4th High MD8h O3 Values </vt:lpstr>
      <vt:lpstr>Hourly NO2 (ppb) &amp; FRM-2B 405nm NO2 Differences </vt:lpstr>
      <vt:lpstr>Hourly Daily Max NO2    FRM-2B 405 Differences</vt:lpstr>
      <vt:lpstr>Recommendations</vt:lpstr>
      <vt:lpstr>Future 2016 2B Tech O3 and NO2 Photometer Upgrades</vt:lpstr>
    </vt:vector>
  </TitlesOfParts>
  <Company>API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mercuriom</dc:creator>
  <cp:lastModifiedBy>Will Ollison</cp:lastModifiedBy>
  <cp:revision>809</cp:revision>
  <cp:lastPrinted>2016-03-13T14:10:59Z</cp:lastPrinted>
  <dcterms:created xsi:type="dcterms:W3CDTF">2006-03-29T15:57:19Z</dcterms:created>
  <dcterms:modified xsi:type="dcterms:W3CDTF">2016-04-12T14:29:38Z</dcterms:modified>
</cp:coreProperties>
</file>